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66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528" y="4194"/>
      </p:cViewPr>
      <p:guideLst>
        <p:guide orient="horz" pos="2750"/>
        <p:guide pos="66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E690-6AB5-49B8-8125-39911A2898F7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819637" y="0"/>
            <a:ext cx="8073830" cy="5594866"/>
            <a:chOff x="1819637" y="0"/>
            <a:chExt cx="8073830" cy="55948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0"/>
              <a:ext cx="963546" cy="963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1091865"/>
              <a:ext cx="963546" cy="9635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2269539"/>
              <a:ext cx="963546" cy="9635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68" b="15314"/>
            <a:stretch/>
          </p:blipFill>
          <p:spPr>
            <a:xfrm>
              <a:off x="8471562" y="1229043"/>
              <a:ext cx="1175358" cy="822960"/>
            </a:xfrm>
            <a:prstGeom prst="rect">
              <a:avLst/>
            </a:prstGeom>
          </p:spPr>
        </p:pic>
        <p:cxnSp>
          <p:nvCxnSpPr>
            <p:cNvPr id="14" name="曲线连接符 13"/>
            <p:cNvCxnSpPr/>
            <p:nvPr/>
          </p:nvCxnSpPr>
          <p:spPr>
            <a:xfrm flipV="1">
              <a:off x="3916680" y="604203"/>
              <a:ext cx="2651760" cy="899161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>
              <a:off x="3916680" y="1914843"/>
              <a:ext cx="2651760" cy="9906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>
              <a:off x="3916680" y="1701483"/>
              <a:ext cx="2651760" cy="127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364814" y="3447212"/>
              <a:ext cx="210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硬件响应延时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15866" y="3447213"/>
              <a:ext cx="2245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网络传输延时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67355" y="3447212"/>
              <a:ext cx="2049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系统运行延时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637" y="681035"/>
              <a:ext cx="2040895" cy="2040895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1867355" y="4919737"/>
              <a:ext cx="8026112" cy="2481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663327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000172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49621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83305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172633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076218" y="5010091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6676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50360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0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141236" y="1611592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7165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6090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15860" y="13779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41527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1061084" y="1242259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0316" y="17502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3093" y="1750090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0234" y="175009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39325" y="1750090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+ 3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39259" y="3044152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89053" y="28232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78303" y="28232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33263" y="28105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-1061084" y="2628653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22353" y="318265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0453" y="318265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77637" y="318265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71650" y="1488421"/>
            <a:ext cx="0" cy="4634230"/>
          </a:xfrm>
          <a:prstGeom prst="line">
            <a:avLst/>
          </a:prstGeom>
          <a:ln w="666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139258" y="4340783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81935" y="41660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471185" y="41660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26145" y="41533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-1061084" y="3958751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15235" y="452545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93335" y="4525449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70519" y="4525449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139259" y="5711169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583093" y="55061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472343" y="55061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327303" y="54934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-1061084" y="5296979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16393" y="58656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94493" y="586563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771677" y="586563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左大括号 55"/>
          <p:cNvSpPr/>
          <p:nvPr/>
        </p:nvSpPr>
        <p:spPr>
          <a:xfrm rot="5400000">
            <a:off x="2321600" y="2053805"/>
            <a:ext cx="241633" cy="1293271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023262" y="1985571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左大括号 59"/>
          <p:cNvSpPr/>
          <p:nvPr/>
        </p:nvSpPr>
        <p:spPr>
          <a:xfrm rot="5400000">
            <a:off x="2035546" y="3625285"/>
            <a:ext cx="270427" cy="82235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59584" y="3337091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573744" y="551321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号 62"/>
          <p:cNvSpPr/>
          <p:nvPr/>
        </p:nvSpPr>
        <p:spPr>
          <a:xfrm rot="5400000">
            <a:off x="2548654" y="4514039"/>
            <a:ext cx="269500" cy="178068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637204" y="4811577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658617" y="138292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976020" y="281548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58617" y="1480696"/>
            <a:ext cx="0" cy="4634230"/>
          </a:xfrm>
          <a:prstGeom prst="line">
            <a:avLst/>
          </a:prstGeom>
          <a:ln w="666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468902" y="4158283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470060" y="549846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左大括号 71"/>
          <p:cNvSpPr/>
          <p:nvPr/>
        </p:nvSpPr>
        <p:spPr>
          <a:xfrm rot="5400000">
            <a:off x="5208567" y="2046080"/>
            <a:ext cx="241633" cy="1293271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910229" y="1977846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左大括号 73"/>
          <p:cNvSpPr/>
          <p:nvPr/>
        </p:nvSpPr>
        <p:spPr>
          <a:xfrm rot="5400000">
            <a:off x="4922513" y="3617560"/>
            <a:ext cx="270427" cy="82235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646551" y="3329366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460711" y="55054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/>
          <p:cNvSpPr/>
          <p:nvPr/>
        </p:nvSpPr>
        <p:spPr>
          <a:xfrm rot="5400000">
            <a:off x="5435621" y="4506314"/>
            <a:ext cx="269500" cy="178068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24171" y="4803852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7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049042" y="1595585"/>
            <a:ext cx="3622158" cy="3593805"/>
            <a:chOff x="3359886" y="2105246"/>
            <a:chExt cx="3622158" cy="3593805"/>
          </a:xfrm>
        </p:grpSpPr>
        <p:sp>
          <p:nvSpPr>
            <p:cNvPr id="4" name="矩形 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055284" y="1595585"/>
            <a:ext cx="3622158" cy="3593805"/>
            <a:chOff x="3359886" y="2105246"/>
            <a:chExt cx="3622158" cy="3593805"/>
          </a:xfrm>
        </p:grpSpPr>
        <p:sp>
          <p:nvSpPr>
            <p:cNvPr id="29" name="矩形 2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-2253216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938474" y="1595585"/>
            <a:ext cx="3622158" cy="3593805"/>
            <a:chOff x="3359886" y="2105246"/>
            <a:chExt cx="3622158" cy="3593805"/>
          </a:xfrm>
        </p:grpSpPr>
        <p:sp>
          <p:nvSpPr>
            <p:cNvPr id="50" name="矩形 4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2740542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0870016" y="1595585"/>
            <a:ext cx="3622158" cy="3593805"/>
            <a:chOff x="3359886" y="2105246"/>
            <a:chExt cx="3622158" cy="3593805"/>
          </a:xfrm>
        </p:grpSpPr>
        <p:sp>
          <p:nvSpPr>
            <p:cNvPr id="71" name="矩形 70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90" name="右箭头 89"/>
          <p:cNvSpPr/>
          <p:nvPr/>
        </p:nvSpPr>
        <p:spPr>
          <a:xfrm>
            <a:off x="9672084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7725441" y="30238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805083" y="27864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96" name="直角上箭头 95"/>
          <p:cNvSpPr/>
          <p:nvPr/>
        </p:nvSpPr>
        <p:spPr>
          <a:xfrm rot="10800000">
            <a:off x="-4564033" y="151304"/>
            <a:ext cx="17386893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2794509" y="1513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-4858193" y="56633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-496002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967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29323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959032" y="544524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-5838162" y="10244285"/>
            <a:ext cx="3622158" cy="3593805"/>
            <a:chOff x="3359886" y="2105246"/>
            <a:chExt cx="3622158" cy="3593805"/>
          </a:xfrm>
        </p:grpSpPr>
        <p:sp>
          <p:nvSpPr>
            <p:cNvPr id="108" name="矩形 10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-844404" y="10244285"/>
            <a:ext cx="3622158" cy="3593805"/>
            <a:chOff x="3359886" y="2105246"/>
            <a:chExt cx="3622158" cy="3593805"/>
          </a:xfrm>
        </p:grpSpPr>
        <p:sp>
          <p:nvSpPr>
            <p:cNvPr id="128" name="矩形 12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47" name="右箭头 146"/>
          <p:cNvSpPr/>
          <p:nvPr/>
        </p:nvSpPr>
        <p:spPr>
          <a:xfrm>
            <a:off x="-2042336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>
            <a:off x="4149354" y="10244285"/>
            <a:ext cx="3622158" cy="3593805"/>
            <a:chOff x="3359886" y="2105246"/>
            <a:chExt cx="3622158" cy="3593805"/>
          </a:xfrm>
        </p:grpSpPr>
        <p:sp>
          <p:nvSpPr>
            <p:cNvPr id="149" name="矩形 14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68" name="右箭头 167"/>
          <p:cNvSpPr/>
          <p:nvPr/>
        </p:nvSpPr>
        <p:spPr>
          <a:xfrm>
            <a:off x="2951422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11080896" y="10206185"/>
            <a:ext cx="3622158" cy="3593805"/>
            <a:chOff x="3359886" y="2105246"/>
            <a:chExt cx="3622158" cy="3593805"/>
          </a:xfrm>
        </p:grpSpPr>
        <p:sp>
          <p:nvSpPr>
            <p:cNvPr id="170" name="矩形 16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89" name="右箭头 188"/>
          <p:cNvSpPr/>
          <p:nvPr/>
        </p:nvSpPr>
        <p:spPr>
          <a:xfrm>
            <a:off x="9882964" y="116415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7936321" y="116725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9015963" y="114351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192" name="直角上箭头 191"/>
          <p:cNvSpPr/>
          <p:nvPr/>
        </p:nvSpPr>
        <p:spPr>
          <a:xfrm rot="10800000">
            <a:off x="-9340708" y="88000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/>
          <p:cNvCxnSpPr/>
          <p:nvPr/>
        </p:nvCxnSpPr>
        <p:spPr>
          <a:xfrm>
            <a:off x="13005389" y="88000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-4647313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-474914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0055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340203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169912" y="140558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-10825720" y="10244285"/>
            <a:ext cx="3622158" cy="3593805"/>
            <a:chOff x="3359886" y="2105246"/>
            <a:chExt cx="3622158" cy="3593805"/>
          </a:xfrm>
        </p:grpSpPr>
        <p:sp>
          <p:nvSpPr>
            <p:cNvPr id="200" name="矩形 1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19" name="右箭头 218"/>
          <p:cNvSpPr/>
          <p:nvPr/>
        </p:nvSpPr>
        <p:spPr>
          <a:xfrm>
            <a:off x="-7029894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-9634871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-9736704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-5689303" y="18816785"/>
            <a:ext cx="3622158" cy="3593805"/>
            <a:chOff x="3359886" y="2105246"/>
            <a:chExt cx="3622158" cy="3593805"/>
          </a:xfrm>
        </p:grpSpPr>
        <p:sp>
          <p:nvSpPr>
            <p:cNvPr id="223" name="矩形 22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-695545" y="18816785"/>
            <a:ext cx="3622158" cy="3593805"/>
            <a:chOff x="3359886" y="2105246"/>
            <a:chExt cx="3622158" cy="3593805"/>
          </a:xfrm>
        </p:grpSpPr>
        <p:sp>
          <p:nvSpPr>
            <p:cNvPr id="243" name="矩形 24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62" name="右箭头 261"/>
          <p:cNvSpPr/>
          <p:nvPr/>
        </p:nvSpPr>
        <p:spPr>
          <a:xfrm>
            <a:off x="-1893477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3" name="组合 262"/>
          <p:cNvGrpSpPr/>
          <p:nvPr/>
        </p:nvGrpSpPr>
        <p:grpSpPr>
          <a:xfrm>
            <a:off x="4298213" y="18816785"/>
            <a:ext cx="3622158" cy="3593805"/>
            <a:chOff x="3359886" y="2105246"/>
            <a:chExt cx="3622158" cy="3593805"/>
          </a:xfrm>
        </p:grpSpPr>
        <p:sp>
          <p:nvSpPr>
            <p:cNvPr id="264" name="矩形 26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83" name="右箭头 282"/>
          <p:cNvSpPr/>
          <p:nvPr/>
        </p:nvSpPr>
        <p:spPr>
          <a:xfrm>
            <a:off x="3100281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4" name="组合 283"/>
          <p:cNvGrpSpPr/>
          <p:nvPr/>
        </p:nvGrpSpPr>
        <p:grpSpPr>
          <a:xfrm>
            <a:off x="11229755" y="18778685"/>
            <a:ext cx="3622158" cy="3593805"/>
            <a:chOff x="3359886" y="2105246"/>
            <a:chExt cx="3622158" cy="3593805"/>
          </a:xfrm>
        </p:grpSpPr>
        <p:sp>
          <p:nvSpPr>
            <p:cNvPr id="285" name="矩形 28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04" name="右箭头 303"/>
          <p:cNvSpPr/>
          <p:nvPr/>
        </p:nvSpPr>
        <p:spPr>
          <a:xfrm>
            <a:off x="10031823" y="202140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右箭头 304"/>
          <p:cNvSpPr/>
          <p:nvPr/>
        </p:nvSpPr>
        <p:spPr>
          <a:xfrm>
            <a:off x="8085180" y="202450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9164822" y="200076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307" name="直角上箭头 306"/>
          <p:cNvSpPr/>
          <p:nvPr/>
        </p:nvSpPr>
        <p:spPr>
          <a:xfrm rot="10800000">
            <a:off x="-9191849" y="173725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" name="直接连接符 307"/>
          <p:cNvCxnSpPr/>
          <p:nvPr/>
        </p:nvCxnSpPr>
        <p:spPr>
          <a:xfrm>
            <a:off x="13154248" y="173725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-4498454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-4600287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54941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5489062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2318771" y="226283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-10676861" y="18816785"/>
            <a:ext cx="3622158" cy="3593805"/>
            <a:chOff x="3359886" y="2105246"/>
            <a:chExt cx="3622158" cy="3593805"/>
          </a:xfrm>
        </p:grpSpPr>
        <p:sp>
          <p:nvSpPr>
            <p:cNvPr id="315" name="矩形 31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34" name="右箭头 333"/>
          <p:cNvSpPr/>
          <p:nvPr/>
        </p:nvSpPr>
        <p:spPr>
          <a:xfrm>
            <a:off x="-6881035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-9486012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-958784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7" name="组合 336"/>
          <p:cNvGrpSpPr/>
          <p:nvPr/>
        </p:nvGrpSpPr>
        <p:grpSpPr>
          <a:xfrm>
            <a:off x="-7359498" y="-6889996"/>
            <a:ext cx="3622158" cy="3593805"/>
            <a:chOff x="3359886" y="2105246"/>
            <a:chExt cx="3622158" cy="3593805"/>
          </a:xfrm>
        </p:grpSpPr>
        <p:sp>
          <p:nvSpPr>
            <p:cNvPr id="338" name="矩形 33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文本框 35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-536940" y="-6889996"/>
            <a:ext cx="3622158" cy="3593805"/>
            <a:chOff x="3359886" y="2105246"/>
            <a:chExt cx="3622158" cy="3593805"/>
          </a:xfrm>
        </p:grpSpPr>
        <p:sp>
          <p:nvSpPr>
            <p:cNvPr id="358" name="矩形 35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77" name="右箭头 376"/>
          <p:cNvSpPr/>
          <p:nvPr/>
        </p:nvSpPr>
        <p:spPr>
          <a:xfrm>
            <a:off x="-1734872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8" name="组合 377"/>
          <p:cNvGrpSpPr/>
          <p:nvPr/>
        </p:nvGrpSpPr>
        <p:grpSpPr>
          <a:xfrm>
            <a:off x="4456818" y="-6889996"/>
            <a:ext cx="3622158" cy="3593805"/>
            <a:chOff x="3359886" y="2105246"/>
            <a:chExt cx="3622158" cy="3593805"/>
          </a:xfrm>
        </p:grpSpPr>
        <p:sp>
          <p:nvSpPr>
            <p:cNvPr id="379" name="矩形 37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98" name="右箭头 397"/>
          <p:cNvSpPr/>
          <p:nvPr/>
        </p:nvSpPr>
        <p:spPr>
          <a:xfrm>
            <a:off x="3258886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11388360" y="-6928096"/>
            <a:ext cx="3622158" cy="3593805"/>
            <a:chOff x="3359886" y="2105246"/>
            <a:chExt cx="3622158" cy="3593805"/>
          </a:xfrm>
        </p:grpSpPr>
        <p:sp>
          <p:nvSpPr>
            <p:cNvPr id="400" name="矩形 3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19" name="右箭头 418"/>
          <p:cNvSpPr/>
          <p:nvPr/>
        </p:nvSpPr>
        <p:spPr>
          <a:xfrm>
            <a:off x="10190428" y="-54927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右箭头 419"/>
          <p:cNvSpPr/>
          <p:nvPr/>
        </p:nvSpPr>
        <p:spPr>
          <a:xfrm>
            <a:off x="8243785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文本框 420"/>
          <p:cNvSpPr txBox="1"/>
          <p:nvPr/>
        </p:nvSpPr>
        <p:spPr>
          <a:xfrm>
            <a:off x="9323427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422" name="直角上箭头 421"/>
          <p:cNvSpPr/>
          <p:nvPr/>
        </p:nvSpPr>
        <p:spPr>
          <a:xfrm rot="10800000">
            <a:off x="-10825720" y="-8334277"/>
            <a:ext cx="24166922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3" name="直接连接符 422"/>
          <p:cNvCxnSpPr/>
          <p:nvPr/>
        </p:nvCxnSpPr>
        <p:spPr>
          <a:xfrm>
            <a:off x="13312853" y="-8334278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-6168649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-6270482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70802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5647667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12477376" y="-3078434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9" name="组合 428"/>
          <p:cNvGrpSpPr/>
          <p:nvPr/>
        </p:nvGrpSpPr>
        <p:grpSpPr>
          <a:xfrm>
            <a:off x="-12347056" y="-6889996"/>
            <a:ext cx="3622158" cy="3593805"/>
            <a:chOff x="3359886" y="2105246"/>
            <a:chExt cx="3622158" cy="3593805"/>
          </a:xfrm>
        </p:grpSpPr>
        <p:sp>
          <p:nvSpPr>
            <p:cNvPr id="430" name="矩形 42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48" name="文本框 44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49" name="右箭头 448"/>
          <p:cNvSpPr/>
          <p:nvPr/>
        </p:nvSpPr>
        <p:spPr>
          <a:xfrm>
            <a:off x="-8551230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文本框 449"/>
          <p:cNvSpPr txBox="1"/>
          <p:nvPr/>
        </p:nvSpPr>
        <p:spPr>
          <a:xfrm>
            <a:off x="-11156207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-1125804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右箭头 451"/>
          <p:cNvSpPr/>
          <p:nvPr/>
        </p:nvSpPr>
        <p:spPr>
          <a:xfrm>
            <a:off x="-3566336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文本框 452"/>
          <p:cNvSpPr txBox="1"/>
          <p:nvPr/>
        </p:nvSpPr>
        <p:spPr>
          <a:xfrm>
            <a:off x="-2486694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529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左大括号 45"/>
          <p:cNvSpPr/>
          <p:nvPr/>
        </p:nvSpPr>
        <p:spPr>
          <a:xfrm rot="5400000">
            <a:off x="5637370" y="273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3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ysClr val="windowText" lastClr="000000"/>
                </a:solidFill>
              </a:rPr>
              <a:t>15:0000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9061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2301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56779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960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4438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7678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2:0010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92156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5396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3:0000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0279380" y="198899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05961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11:1000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9061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230136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10:1110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6779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9960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9:1101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4438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7678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8:1100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92156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5396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7:0000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0279380" y="4996953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539660" y="230886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4:0110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279380" y="299466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9539660" y="331453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5:0101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279380" y="400033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539660" y="432020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6:0100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3152196" y="197994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9821" y="4987906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460101" y="229981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14:1000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3199821" y="298561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460101" y="330548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13:1001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199821" y="399128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60101" y="431115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12:1010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82119" y="327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7" name="左大括号 46"/>
          <p:cNvSpPr/>
          <p:nvPr/>
        </p:nvSpPr>
        <p:spPr>
          <a:xfrm rot="5400000">
            <a:off x="7405071" y="217854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49820" y="27254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5400000">
            <a:off x="3866088" y="252808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410837" y="30749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16200000" flipV="1">
            <a:off x="3832101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376850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69" name="左大括号 68"/>
          <p:cNvSpPr/>
          <p:nvPr/>
        </p:nvSpPr>
        <p:spPr>
          <a:xfrm rot="16200000" flipV="1">
            <a:off x="5637370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82119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2" name="左大括号 71"/>
          <p:cNvSpPr/>
          <p:nvPr/>
        </p:nvSpPr>
        <p:spPr>
          <a:xfrm rot="16200000" flipV="1">
            <a:off x="7420159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64908" y="641145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6200000" flipV="1">
            <a:off x="9225428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789227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8" name="左大括号 77"/>
          <p:cNvSpPr/>
          <p:nvPr/>
        </p:nvSpPr>
        <p:spPr>
          <a:xfrm>
            <a:off x="2217770" y="16584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57986" y="183460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左大括号 81"/>
          <p:cNvSpPr/>
          <p:nvPr/>
        </p:nvSpPr>
        <p:spPr>
          <a:xfrm>
            <a:off x="2240957" y="268509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881173" y="286120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4" name="左大括号 83"/>
          <p:cNvSpPr/>
          <p:nvPr/>
        </p:nvSpPr>
        <p:spPr>
          <a:xfrm>
            <a:off x="2217770" y="368790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57986" y="386401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6" name="左大括号 85"/>
          <p:cNvSpPr/>
          <p:nvPr/>
        </p:nvSpPr>
        <p:spPr>
          <a:xfrm>
            <a:off x="2240957" y="471450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1173" y="489061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8" name="左大括号 87"/>
          <p:cNvSpPr/>
          <p:nvPr/>
        </p:nvSpPr>
        <p:spPr>
          <a:xfrm flipH="1">
            <a:off x="10989319" y="16460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flipH="1">
            <a:off x="11309695" y="1823876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0" name="左大括号 89"/>
          <p:cNvSpPr/>
          <p:nvPr/>
        </p:nvSpPr>
        <p:spPr>
          <a:xfrm flipH="1">
            <a:off x="10989319" y="2669826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flipH="1">
            <a:off x="11309695" y="2847612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flipH="1">
            <a:off x="10982988" y="368801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flipH="1">
            <a:off x="11303364" y="386580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4" name="左大括号 93"/>
          <p:cNvSpPr/>
          <p:nvPr/>
        </p:nvSpPr>
        <p:spPr>
          <a:xfrm flipH="1">
            <a:off x="10982988" y="4711755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flipH="1">
            <a:off x="11303364" y="4889541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255833" y="1648547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左大括号 96"/>
          <p:cNvSpPr/>
          <p:nvPr/>
        </p:nvSpPr>
        <p:spPr>
          <a:xfrm rot="5400000">
            <a:off x="9217044" y="220311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761793" y="274997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05" name="左大括号 104"/>
          <p:cNvSpPr/>
          <p:nvPr/>
        </p:nvSpPr>
        <p:spPr>
          <a:xfrm rot="5400000">
            <a:off x="14308096" y="4488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12900862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直接箭头连接符 107"/>
          <p:cNvCxnSpPr>
            <a:stCxn id="107" idx="3"/>
          </p:cNvCxnSpPr>
          <p:nvPr/>
        </p:nvCxnSpPr>
        <p:spPr>
          <a:xfrm>
            <a:off x="14348662" y="5861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14666786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3852845" y="4542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3479282" y="3972323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叠加后状态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666536" y="6346595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4510070" y="6324012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8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570728" y="4614937"/>
            <a:ext cx="15196205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134043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905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显示码字编号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05556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77069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8582" y="2427711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20420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91933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49893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21406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9963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2" name="圆角矩形 21"/>
          <p:cNvSpPr/>
          <p:nvPr/>
        </p:nvSpPr>
        <p:spPr>
          <a:xfrm>
            <a:off x="8792919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564432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335945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107458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64671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7" name="圆角矩形 26"/>
          <p:cNvSpPr/>
          <p:nvPr/>
        </p:nvSpPr>
        <p:spPr>
          <a:xfrm>
            <a:off x="12401365" y="239097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172878" y="240050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944391" y="2403475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597464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32" name="椭圆 31"/>
          <p:cNvSpPr/>
          <p:nvPr/>
        </p:nvSpPr>
        <p:spPr>
          <a:xfrm>
            <a:off x="210568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89137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2050" y="4820964"/>
            <a:ext cx="904200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6289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4858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3922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2491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18822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7391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4543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53112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32176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10745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68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2368056" y="4823836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315870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394439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056640" y="2945092"/>
            <a:ext cx="9853789" cy="130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71650" y="27241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04950" y="30364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01900" y="27241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5200" y="30364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0675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4005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93700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7030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5201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8531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8226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1556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87110" y="26987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20410" y="30110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817360" y="26987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50660" y="30110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53237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6567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26262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38770" y="3023718"/>
            <a:ext cx="7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97763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653780" y="302371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70788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384030" y="302371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309417" y="3560274"/>
            <a:ext cx="155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单位：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152650" y="2349500"/>
            <a:ext cx="7205980" cy="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36440" y="3562701"/>
            <a:ext cx="261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点阵变化周期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76704" y="1689313"/>
            <a:ext cx="261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摄像头曝光周期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152650" y="2197100"/>
            <a:ext cx="0" cy="74799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392920" y="2171700"/>
            <a:ext cx="0" cy="74799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0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9840" y="117856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99840" y="117856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99840" y="409448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799840" y="409448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2560" y="117856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512560" y="117856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54880" y="2174240"/>
            <a:ext cx="0" cy="4683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580640" y="2172788"/>
            <a:ext cx="6620510" cy="14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426960" y="495300"/>
            <a:ext cx="0" cy="16789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54880" y="5059680"/>
            <a:ext cx="1930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flipV="1">
            <a:off x="4671786" y="3497943"/>
            <a:ext cx="209550" cy="25738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3151278" y="2039733"/>
            <a:ext cx="248693" cy="2661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6180412" y="2039733"/>
            <a:ext cx="248693" cy="2661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2652" y="1461327"/>
            <a:ext cx="963546" cy="9635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5187" y="4365625"/>
            <a:ext cx="963546" cy="9635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739890" y="-587751"/>
            <a:ext cx="963546" cy="9635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13863" y="7004729"/>
            <a:ext cx="963546" cy="9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72550" y="217170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固定螺丝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5848350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光线入射口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450580" y="2694920"/>
            <a:ext cx="922020" cy="101346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76686" y="5021943"/>
            <a:ext cx="1019628" cy="760508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125" y="-553085"/>
            <a:ext cx="6000750" cy="800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4275" y="332994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721600" y="3853160"/>
            <a:ext cx="1482725" cy="92204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873875" y="3591550"/>
            <a:ext cx="1812925" cy="45213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488" y="6090285"/>
            <a:ext cx="244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偏振分光棱镜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62550" y="5352405"/>
            <a:ext cx="1287463" cy="99949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69844" y="5256510"/>
            <a:ext cx="80169" cy="1095385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14950" y="4365625"/>
            <a:ext cx="1135063" cy="191645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77925" y="280672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206625" y="3356595"/>
            <a:ext cx="1508125" cy="687085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57462" y="3186733"/>
            <a:ext cx="2374900" cy="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0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0" y="2270620"/>
            <a:ext cx="1045500" cy="141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0" y="2630436"/>
            <a:ext cx="1301750" cy="87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1107420"/>
            <a:ext cx="2101250" cy="97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3877325"/>
            <a:ext cx="2101250" cy="97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2491640"/>
            <a:ext cx="2101250" cy="976600"/>
          </a:xfrm>
          <a:prstGeom prst="rect">
            <a:avLst/>
          </a:prstGeom>
        </p:spPr>
      </p:pic>
      <p:cxnSp>
        <p:nvCxnSpPr>
          <p:cNvPr id="14" name="肘形连接符 13"/>
          <p:cNvCxnSpPr>
            <a:stCxn id="8" idx="1"/>
            <a:endCxn id="6" idx="3"/>
          </p:cNvCxnSpPr>
          <p:nvPr/>
        </p:nvCxnSpPr>
        <p:spPr>
          <a:xfrm rot="10800000" flipV="1">
            <a:off x="5915870" y="1595720"/>
            <a:ext cx="1295400" cy="1471616"/>
          </a:xfrm>
          <a:prstGeom prst="bent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6" idx="3"/>
          </p:cNvCxnSpPr>
          <p:nvPr/>
        </p:nvCxnSpPr>
        <p:spPr>
          <a:xfrm rot="10800000">
            <a:off x="5915870" y="3067337"/>
            <a:ext cx="1301750" cy="1298291"/>
          </a:xfrm>
          <a:prstGeom prst="bent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563570" y="3067336"/>
            <a:ext cx="6540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66280" y="3010186"/>
            <a:ext cx="6508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582772" y="4102052"/>
            <a:ext cx="149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局域网络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87449" y="3868882"/>
            <a:ext cx="14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图像处理服务器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8709" y="4852279"/>
            <a:ext cx="14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</a:p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1895" y="5032177"/>
            <a:ext cx="149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1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432</Words>
  <Application>Microsoft Office PowerPoint</Application>
  <PresentationFormat>宽屏</PresentationFormat>
  <Paragraphs>353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</dc:creator>
  <cp:lastModifiedBy>Zheng</cp:lastModifiedBy>
  <cp:revision>34</cp:revision>
  <dcterms:created xsi:type="dcterms:W3CDTF">2017-03-28T06:22:34Z</dcterms:created>
  <dcterms:modified xsi:type="dcterms:W3CDTF">2017-04-09T09:42:40Z</dcterms:modified>
</cp:coreProperties>
</file>