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2" r:id="rId4"/>
    <p:sldId id="293" r:id="rId5"/>
    <p:sldId id="294" r:id="rId6"/>
    <p:sldId id="295" r:id="rId7"/>
    <p:sldId id="296" r:id="rId8"/>
    <p:sldId id="291" r:id="rId9"/>
  </p:sldIdLst>
  <p:sldSz cx="9144000" cy="5143500" type="screen16x9"/>
  <p:notesSz cx="6858000" cy="9144000"/>
  <p:embeddedFontLst>
    <p:embeddedFont>
      <p:font typeface="Advent Pro Light" panose="020B0604020202020204" charset="0"/>
      <p:regular r:id="rId11"/>
      <p:bold r:id="rId12"/>
    </p:embeddedFont>
    <p:embeddedFont>
      <p:font typeface="Anton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IBM Plex Sans" panose="020B0503050203000203" pitchFamily="34" charset="0"/>
      <p:regular r:id="rId22"/>
      <p:bold r:id="rId23"/>
      <p:italic r:id="rId24"/>
      <p:boldItalic r:id="rId25"/>
    </p:embeddedFont>
    <p:embeddedFont>
      <p:font typeface="IBM Plex Sans Light" panose="020B0403050203000203" pitchFamily="34" charset="0"/>
      <p:regular r:id="rId26"/>
      <p:bold r:id="rId27"/>
      <p:italic r:id="rId28"/>
      <p:boldItalic r:id="rId29"/>
    </p:embeddedFont>
    <p:embeddedFont>
      <p:font typeface="Josefin Slab" pitchFamily="2" charset="0"/>
      <p:regular r:id="rId30"/>
      <p:bold r:id="rId31"/>
      <p:italic r:id="rId32"/>
      <p:boldItalic r:id="rId33"/>
    </p:embeddedFont>
    <p:embeddedFont>
      <p:font typeface="Rajdhani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15">
          <p15:clr>
            <a:srgbClr val="9AA0A6"/>
          </p15:clr>
        </p15:guide>
        <p15:guide id="2" pos="552" userDrawn="1">
          <p15:clr>
            <a:srgbClr val="9AA0A6"/>
          </p15:clr>
        </p15:guide>
        <p15:guide id="3" orient="horz" pos="2763">
          <p15:clr>
            <a:srgbClr val="9AA0A6"/>
          </p15:clr>
        </p15:guide>
        <p15:guide id="4" orient="horz" pos="10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VqzdfqRKDDvZhU61uVsHiBcL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151B5-402C-46DE-AC48-440F5F23DEFB}" v="472" dt="2021-12-11T23:53:59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84" y="108"/>
      </p:cViewPr>
      <p:guideLst>
        <p:guide pos="5715"/>
        <p:guide pos="552"/>
        <p:guide orient="horz" pos="2763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Manuel Ferrao Fialho" userId="b47e2f24-568c-4e45-a249-d7c72f5bb3a1" providerId="ADAL" clId="{7D8151B5-402C-46DE-AC48-440F5F23DEFB}"/>
    <pc:docChg chg="undo custSel addSld modSld sldOrd">
      <pc:chgData name="Joao Manuel Ferrao Fialho" userId="b47e2f24-568c-4e45-a249-d7c72f5bb3a1" providerId="ADAL" clId="{7D8151B5-402C-46DE-AC48-440F5F23DEFB}" dt="2021-12-11T23:53:59.376" v="851" actId="20577"/>
      <pc:docMkLst>
        <pc:docMk/>
      </pc:docMkLst>
      <pc:sldChg chg="modSp">
        <pc:chgData name="Joao Manuel Ferrao Fialho" userId="b47e2f24-568c-4e45-a249-d7c72f5bb3a1" providerId="ADAL" clId="{7D8151B5-402C-46DE-AC48-440F5F23DEFB}" dt="2021-12-11T02:13:25.052" v="38" actId="313"/>
        <pc:sldMkLst>
          <pc:docMk/>
          <pc:sldMk cId="0" sldId="258"/>
        </pc:sldMkLst>
        <pc:graphicFrameChg chg="mod">
          <ac:chgData name="Joao Manuel Ferrao Fialho" userId="b47e2f24-568c-4e45-a249-d7c72f5bb3a1" providerId="ADAL" clId="{7D8151B5-402C-46DE-AC48-440F5F23DEFB}" dt="2021-12-11T02:13:25.052" v="38" actId="313"/>
          <ac:graphicFrameMkLst>
            <pc:docMk/>
            <pc:sldMk cId="0" sldId="258"/>
            <ac:graphicFrameMk id="2" creationId="{5A04CC1A-ADB1-4BBE-9655-93930842483C}"/>
          </ac:graphicFrameMkLst>
        </pc:graphicFrameChg>
      </pc:sldChg>
      <pc:sldChg chg="modSp mod modNotesTx">
        <pc:chgData name="Joao Manuel Ferrao Fialho" userId="b47e2f24-568c-4e45-a249-d7c72f5bb3a1" providerId="ADAL" clId="{7D8151B5-402C-46DE-AC48-440F5F23DEFB}" dt="2021-12-11T23:53:59.376" v="851" actId="20577"/>
        <pc:sldMkLst>
          <pc:docMk/>
          <pc:sldMk cId="1936232574" sldId="292"/>
        </pc:sldMkLst>
        <pc:spChg chg="mod">
          <ac:chgData name="Joao Manuel Ferrao Fialho" userId="b47e2f24-568c-4e45-a249-d7c72f5bb3a1" providerId="ADAL" clId="{7D8151B5-402C-46DE-AC48-440F5F23DEFB}" dt="2021-12-11T02:14:05.629" v="90" actId="20577"/>
          <ac:spMkLst>
            <pc:docMk/>
            <pc:sldMk cId="1936232574" sldId="292"/>
            <ac:spMk id="3" creationId="{BD2DBC38-6389-4358-B4CE-46D4E0D69721}"/>
          </ac:spMkLst>
        </pc:spChg>
        <pc:spChg chg="mod">
          <ac:chgData name="Joao Manuel Ferrao Fialho" userId="b47e2f24-568c-4e45-a249-d7c72f5bb3a1" providerId="ADAL" clId="{7D8151B5-402C-46DE-AC48-440F5F23DEFB}" dt="2021-12-11T02:13:47.370" v="51" actId="20577"/>
          <ac:spMkLst>
            <pc:docMk/>
            <pc:sldMk cId="1936232574" sldId="292"/>
            <ac:spMk id="131" creationId="{00000000-0000-0000-0000-000000000000}"/>
          </ac:spMkLst>
        </pc:spChg>
        <pc:graphicFrameChg chg="mod modGraphic">
          <ac:chgData name="Joao Manuel Ferrao Fialho" userId="b47e2f24-568c-4e45-a249-d7c72f5bb3a1" providerId="ADAL" clId="{7D8151B5-402C-46DE-AC48-440F5F23DEFB}" dt="2021-12-11T23:53:59.376" v="851" actId="20577"/>
          <ac:graphicFrameMkLst>
            <pc:docMk/>
            <pc:sldMk cId="1936232574" sldId="292"/>
            <ac:graphicFrameMk id="2" creationId="{5A04CC1A-ADB1-4BBE-9655-93930842483C}"/>
          </ac:graphicFrameMkLst>
        </pc:graphicFrameChg>
      </pc:sldChg>
      <pc:sldChg chg="addSp delSp modSp mod modNotesTx">
        <pc:chgData name="Joao Manuel Ferrao Fialho" userId="b47e2f24-568c-4e45-a249-d7c72f5bb3a1" providerId="ADAL" clId="{7D8151B5-402C-46DE-AC48-440F5F23DEFB}" dt="2021-12-11T02:33:38.657" v="559" actId="20577"/>
        <pc:sldMkLst>
          <pc:docMk/>
          <pc:sldMk cId="213332562" sldId="293"/>
        </pc:sldMkLst>
        <pc:spChg chg="mod">
          <ac:chgData name="Joao Manuel Ferrao Fialho" userId="b47e2f24-568c-4e45-a249-d7c72f5bb3a1" providerId="ADAL" clId="{7D8151B5-402C-46DE-AC48-440F5F23DEFB}" dt="2021-12-11T02:31:50.045" v="471" actId="20577"/>
          <ac:spMkLst>
            <pc:docMk/>
            <pc:sldMk cId="213332562" sldId="293"/>
            <ac:spMk id="3" creationId="{BD2DBC38-6389-4358-B4CE-46D4E0D69721}"/>
          </ac:spMkLst>
        </pc:spChg>
        <pc:spChg chg="mod">
          <ac:chgData name="Joao Manuel Ferrao Fialho" userId="b47e2f24-568c-4e45-a249-d7c72f5bb3a1" providerId="ADAL" clId="{7D8151B5-402C-46DE-AC48-440F5F23DEFB}" dt="2021-12-11T02:31:39.012" v="459" actId="20577"/>
          <ac:spMkLst>
            <pc:docMk/>
            <pc:sldMk cId="213332562" sldId="293"/>
            <ac:spMk id="4" creationId="{565A0C01-1AEA-4F2C-8DD0-1A0115981C5D}"/>
          </ac:spMkLst>
        </pc:spChg>
        <pc:spChg chg="mod">
          <ac:chgData name="Joao Manuel Ferrao Fialho" userId="b47e2f24-568c-4e45-a249-d7c72f5bb3a1" providerId="ADAL" clId="{7D8151B5-402C-46DE-AC48-440F5F23DEFB}" dt="2021-12-11T02:29:21.332" v="357" actId="20577"/>
          <ac:spMkLst>
            <pc:docMk/>
            <pc:sldMk cId="213332562" sldId="293"/>
            <ac:spMk id="131" creationId="{00000000-0000-0000-0000-000000000000}"/>
          </ac:spMkLst>
        </pc:spChg>
        <pc:graphicFrameChg chg="mod">
          <ac:chgData name="Joao Manuel Ferrao Fialho" userId="b47e2f24-568c-4e45-a249-d7c72f5bb3a1" providerId="ADAL" clId="{7D8151B5-402C-46DE-AC48-440F5F23DEFB}" dt="2021-12-11T02:33:24.437" v="558" actId="20577"/>
          <ac:graphicFrameMkLst>
            <pc:docMk/>
            <pc:sldMk cId="213332562" sldId="293"/>
            <ac:graphicFrameMk id="2" creationId="{5A04CC1A-ADB1-4BBE-9655-93930842483C}"/>
          </ac:graphicFrameMkLst>
        </pc:graphicFrameChg>
        <pc:graphicFrameChg chg="del">
          <ac:chgData name="Joao Manuel Ferrao Fialho" userId="b47e2f24-568c-4e45-a249-d7c72f5bb3a1" providerId="ADAL" clId="{7D8151B5-402C-46DE-AC48-440F5F23DEFB}" dt="2021-12-11T02:29:24.304" v="358" actId="478"/>
          <ac:graphicFrameMkLst>
            <pc:docMk/>
            <pc:sldMk cId="213332562" sldId="293"/>
            <ac:graphicFrameMk id="9" creationId="{3E44B414-7A86-4793-B5AF-7E9D8D3463D6}"/>
          </ac:graphicFrameMkLst>
        </pc:graphicFrameChg>
        <pc:graphicFrameChg chg="add mod">
          <ac:chgData name="Joao Manuel Ferrao Fialho" userId="b47e2f24-568c-4e45-a249-d7c72f5bb3a1" providerId="ADAL" clId="{7D8151B5-402C-46DE-AC48-440F5F23DEFB}" dt="2021-12-11T02:30:38.676" v="405" actId="14100"/>
          <ac:graphicFrameMkLst>
            <pc:docMk/>
            <pc:sldMk cId="213332562" sldId="293"/>
            <ac:graphicFrameMk id="10" creationId="{5A70C03D-5583-4616-A194-8E74DDD7B2D7}"/>
          </ac:graphicFrameMkLst>
        </pc:graphicFrameChg>
      </pc:sldChg>
      <pc:sldChg chg="addSp delSp modSp mod">
        <pc:chgData name="Joao Manuel Ferrao Fialho" userId="b47e2f24-568c-4e45-a249-d7c72f5bb3a1" providerId="ADAL" clId="{7D8151B5-402C-46DE-AC48-440F5F23DEFB}" dt="2021-12-11T08:02:50.652" v="788" actId="1076"/>
        <pc:sldMkLst>
          <pc:docMk/>
          <pc:sldMk cId="1974574031" sldId="294"/>
        </pc:sldMkLst>
        <pc:spChg chg="del">
          <ac:chgData name="Joao Manuel Ferrao Fialho" userId="b47e2f24-568c-4e45-a249-d7c72f5bb3a1" providerId="ADAL" clId="{7D8151B5-402C-46DE-AC48-440F5F23DEFB}" dt="2021-12-11T02:31:14.349" v="438" actId="478"/>
          <ac:spMkLst>
            <pc:docMk/>
            <pc:sldMk cId="1974574031" sldId="294"/>
            <ac:spMk id="3" creationId="{BD2DBC38-6389-4358-B4CE-46D4E0D69721}"/>
          </ac:spMkLst>
        </pc:spChg>
        <pc:spChg chg="add del mod">
          <ac:chgData name="Joao Manuel Ferrao Fialho" userId="b47e2f24-568c-4e45-a249-d7c72f5bb3a1" providerId="ADAL" clId="{7D8151B5-402C-46DE-AC48-440F5F23DEFB}" dt="2021-12-11T08:02:16.419" v="784"/>
          <ac:spMkLst>
            <pc:docMk/>
            <pc:sldMk cId="1974574031" sldId="294"/>
            <ac:spMk id="3" creationId="{E098B382-F8F7-4295-827B-86486103E472}"/>
          </ac:spMkLst>
        </pc:spChg>
        <pc:spChg chg="del">
          <ac:chgData name="Joao Manuel Ferrao Fialho" userId="b47e2f24-568c-4e45-a249-d7c72f5bb3a1" providerId="ADAL" clId="{7D8151B5-402C-46DE-AC48-440F5F23DEFB}" dt="2021-12-11T02:31:14.349" v="438" actId="478"/>
          <ac:spMkLst>
            <pc:docMk/>
            <pc:sldMk cId="1974574031" sldId="294"/>
            <ac:spMk id="4" creationId="{565A0C01-1AEA-4F2C-8DD0-1A0115981C5D}"/>
          </ac:spMkLst>
        </pc:spChg>
        <pc:spChg chg="add mod">
          <ac:chgData name="Joao Manuel Ferrao Fialho" userId="b47e2f24-568c-4e45-a249-d7c72f5bb3a1" providerId="ADAL" clId="{7D8151B5-402C-46DE-AC48-440F5F23DEFB}" dt="2021-12-11T02:37:06.032" v="611" actId="164"/>
          <ac:spMkLst>
            <pc:docMk/>
            <pc:sldMk cId="1974574031" sldId="294"/>
            <ac:spMk id="7" creationId="{DF79E694-55A9-454C-B2F2-6FB83847CC7A}"/>
          </ac:spMkLst>
        </pc:spChg>
        <pc:spChg chg="del">
          <ac:chgData name="Joao Manuel Ferrao Fialho" userId="b47e2f24-568c-4e45-a249-d7c72f5bb3a1" providerId="ADAL" clId="{7D8151B5-402C-46DE-AC48-440F5F23DEFB}" dt="2021-12-11T02:31:14.349" v="438" actId="478"/>
          <ac:spMkLst>
            <pc:docMk/>
            <pc:sldMk cId="1974574031" sldId="294"/>
            <ac:spMk id="8" creationId="{4EEB53FE-9B02-4802-AFA0-363F9C4D9A21}"/>
          </ac:spMkLst>
        </pc:spChg>
        <pc:spChg chg="mod">
          <ac:chgData name="Joao Manuel Ferrao Fialho" userId="b47e2f24-568c-4e45-a249-d7c72f5bb3a1" providerId="ADAL" clId="{7D8151B5-402C-46DE-AC48-440F5F23DEFB}" dt="2021-12-11T02:38:21.028" v="637" actId="20577"/>
          <ac:spMkLst>
            <pc:docMk/>
            <pc:sldMk cId="1974574031" sldId="294"/>
            <ac:spMk id="20" creationId="{7623ADFA-9B5A-4B8B-A31E-5164E2643879}"/>
          </ac:spMkLst>
        </pc:spChg>
        <pc:spChg chg="mod">
          <ac:chgData name="Joao Manuel Ferrao Fialho" userId="b47e2f24-568c-4e45-a249-d7c72f5bb3a1" providerId="ADAL" clId="{7D8151B5-402C-46DE-AC48-440F5F23DEFB}" dt="2021-12-11T02:40:54.412" v="651" actId="1076"/>
          <ac:spMkLst>
            <pc:docMk/>
            <pc:sldMk cId="1974574031" sldId="294"/>
            <ac:spMk id="26" creationId="{AFC70BAC-C672-4887-B449-C8E44441DB09}"/>
          </ac:spMkLst>
        </pc:spChg>
        <pc:spChg chg="mod">
          <ac:chgData name="Joao Manuel Ferrao Fialho" userId="b47e2f24-568c-4e45-a249-d7c72f5bb3a1" providerId="ADAL" clId="{7D8151B5-402C-46DE-AC48-440F5F23DEFB}" dt="2021-12-11T02:41:29.398" v="664" actId="20577"/>
          <ac:spMkLst>
            <pc:docMk/>
            <pc:sldMk cId="1974574031" sldId="294"/>
            <ac:spMk id="33" creationId="{2901DDA1-8AAA-4375-A673-80B3B6CFC76F}"/>
          </ac:spMkLst>
        </pc:spChg>
        <pc:spChg chg="mod">
          <ac:chgData name="Joao Manuel Ferrao Fialho" userId="b47e2f24-568c-4e45-a249-d7c72f5bb3a1" providerId="ADAL" clId="{7D8151B5-402C-46DE-AC48-440F5F23DEFB}" dt="2021-12-11T02:31:03.124" v="437" actId="20577"/>
          <ac:spMkLst>
            <pc:docMk/>
            <pc:sldMk cId="1974574031" sldId="294"/>
            <ac:spMk id="131" creationId="{00000000-0000-0000-0000-000000000000}"/>
          </ac:spMkLst>
        </pc:spChg>
        <pc:grpChg chg="add mod">
          <ac:chgData name="Joao Manuel Ferrao Fialho" userId="b47e2f24-568c-4e45-a249-d7c72f5bb3a1" providerId="ADAL" clId="{7D8151B5-402C-46DE-AC48-440F5F23DEFB}" dt="2021-12-11T02:37:06.032" v="611" actId="164"/>
          <ac:grpSpMkLst>
            <pc:docMk/>
            <pc:sldMk cId="1974574031" sldId="294"/>
            <ac:grpSpMk id="13" creationId="{C437FFFA-E97B-490C-ABAA-2D7C1564F057}"/>
          </ac:grpSpMkLst>
        </pc:grpChg>
        <pc:grpChg chg="add mod">
          <ac:chgData name="Joao Manuel Ferrao Fialho" userId="b47e2f24-568c-4e45-a249-d7c72f5bb3a1" providerId="ADAL" clId="{7D8151B5-402C-46DE-AC48-440F5F23DEFB}" dt="2021-12-11T02:38:01.420" v="620" actId="1076"/>
          <ac:grpSpMkLst>
            <pc:docMk/>
            <pc:sldMk cId="1974574031" sldId="294"/>
            <ac:grpSpMk id="19" creationId="{50B093D5-8A63-4B3A-AABE-D796368C4245}"/>
          </ac:grpSpMkLst>
        </pc:grpChg>
        <pc:grpChg chg="add mod">
          <ac:chgData name="Joao Manuel Ferrao Fialho" userId="b47e2f24-568c-4e45-a249-d7c72f5bb3a1" providerId="ADAL" clId="{7D8151B5-402C-46DE-AC48-440F5F23DEFB}" dt="2021-12-11T02:38:38.122" v="641" actId="1076"/>
          <ac:grpSpMkLst>
            <pc:docMk/>
            <pc:sldMk cId="1974574031" sldId="294"/>
            <ac:grpSpMk id="25" creationId="{E1F20B2A-98B7-457A-9F2B-06CCEBD8538B}"/>
          </ac:grpSpMkLst>
        </pc:grpChg>
        <pc:grpChg chg="add mod">
          <ac:chgData name="Joao Manuel Ferrao Fialho" userId="b47e2f24-568c-4e45-a249-d7c72f5bb3a1" providerId="ADAL" clId="{7D8151B5-402C-46DE-AC48-440F5F23DEFB}" dt="2021-12-11T02:41:10.817" v="654" actId="1076"/>
          <ac:grpSpMkLst>
            <pc:docMk/>
            <pc:sldMk cId="1974574031" sldId="294"/>
            <ac:grpSpMk id="32" creationId="{91AC6734-0CD4-4CC3-AAAB-5ECC06050BC8}"/>
          </ac:grpSpMkLst>
        </pc:grpChg>
        <pc:graphicFrameChg chg="add del mod">
          <ac:chgData name="Joao Manuel Ferrao Fialho" userId="b47e2f24-568c-4e45-a249-d7c72f5bb3a1" providerId="ADAL" clId="{7D8151B5-402C-46DE-AC48-440F5F23DEFB}" dt="2021-12-11T08:02:16.419" v="784"/>
          <ac:graphicFrameMkLst>
            <pc:docMk/>
            <pc:sldMk cId="1974574031" sldId="294"/>
            <ac:graphicFrameMk id="2" creationId="{302AFB42-FB6F-4E57-8909-AFF1CDAD5A52}"/>
          </ac:graphicFrameMkLst>
        </pc:graphicFrameChg>
        <pc:graphicFrameChg chg="del">
          <ac:chgData name="Joao Manuel Ferrao Fialho" userId="b47e2f24-568c-4e45-a249-d7c72f5bb3a1" providerId="ADAL" clId="{7D8151B5-402C-46DE-AC48-440F5F23DEFB}" dt="2021-12-11T02:31:14.349" v="438" actId="478"/>
          <ac:graphicFrameMkLst>
            <pc:docMk/>
            <pc:sldMk cId="1974574031" sldId="294"/>
            <ac:graphicFrameMk id="2" creationId="{5A04CC1A-ADB1-4BBE-9655-93930842483C}"/>
          </ac:graphicFrameMkLst>
        </pc:graphicFrameChg>
        <pc:graphicFrameChg chg="del">
          <ac:chgData name="Joao Manuel Ferrao Fialho" userId="b47e2f24-568c-4e45-a249-d7c72f5bb3a1" providerId="ADAL" clId="{7D8151B5-402C-46DE-AC48-440F5F23DEFB}" dt="2021-12-11T02:31:14.349" v="438" actId="478"/>
          <ac:graphicFrameMkLst>
            <pc:docMk/>
            <pc:sldMk cId="1974574031" sldId="294"/>
            <ac:graphicFrameMk id="10" creationId="{E6CEA8EB-8E19-45BD-8292-7206C256D62C}"/>
          </ac:graphicFrameMkLst>
        </pc:graphicFrameChg>
        <pc:picChg chg="add mod">
          <ac:chgData name="Joao Manuel Ferrao Fialho" userId="b47e2f24-568c-4e45-a249-d7c72f5bb3a1" providerId="ADAL" clId="{7D8151B5-402C-46DE-AC48-440F5F23DEFB}" dt="2021-12-11T08:02:50.652" v="788" actId="1076"/>
          <ac:picMkLst>
            <pc:docMk/>
            <pc:sldMk cId="1974574031" sldId="294"/>
            <ac:picMk id="5" creationId="{D885A9DD-C9AB-49ED-A470-60998A6D9851}"/>
          </ac:picMkLst>
        </pc:picChg>
        <pc:picChg chg="add mod">
          <ac:chgData name="Joao Manuel Ferrao Fialho" userId="b47e2f24-568c-4e45-a249-d7c72f5bb3a1" providerId="ADAL" clId="{7D8151B5-402C-46DE-AC48-440F5F23DEFB}" dt="2021-12-11T02:35:52.020" v="565" actId="1076"/>
          <ac:picMkLst>
            <pc:docMk/>
            <pc:sldMk cId="1974574031" sldId="294"/>
            <ac:picMk id="6" creationId="{9596FF12-C403-4EAD-9412-D7CB38FC7F6B}"/>
          </ac:picMkLst>
        </pc:picChg>
        <pc:picChg chg="add mod">
          <ac:chgData name="Joao Manuel Ferrao Fialho" userId="b47e2f24-568c-4e45-a249-d7c72f5bb3a1" providerId="ADAL" clId="{7D8151B5-402C-46DE-AC48-440F5F23DEFB}" dt="2021-12-11T02:37:39.427" v="614" actId="1076"/>
          <ac:picMkLst>
            <pc:docMk/>
            <pc:sldMk cId="1974574031" sldId="294"/>
            <ac:picMk id="15" creationId="{8EEB1E10-F54E-4397-994C-E7A0CB8FAAB1}"/>
          </ac:picMkLst>
        </pc:picChg>
        <pc:cxnChg chg="add mod">
          <ac:chgData name="Joao Manuel Ferrao Fialho" userId="b47e2f24-568c-4e45-a249-d7c72f5bb3a1" providerId="ADAL" clId="{7D8151B5-402C-46DE-AC48-440F5F23DEFB}" dt="2021-12-11T02:37:06.032" v="611" actId="164"/>
          <ac:cxnSpMkLst>
            <pc:docMk/>
            <pc:sldMk cId="1974574031" sldId="294"/>
            <ac:cxnSpMk id="11" creationId="{563CA13C-C235-42D6-A4D2-8CD2BFBB4114}"/>
          </ac:cxnSpMkLst>
        </pc:cxnChg>
        <pc:cxnChg chg="mod">
          <ac:chgData name="Joao Manuel Ferrao Fialho" userId="b47e2f24-568c-4e45-a249-d7c72f5bb3a1" providerId="ADAL" clId="{7D8151B5-402C-46DE-AC48-440F5F23DEFB}" dt="2021-12-11T02:38:06.711" v="622" actId="14100"/>
          <ac:cxnSpMkLst>
            <pc:docMk/>
            <pc:sldMk cId="1974574031" sldId="294"/>
            <ac:cxnSpMk id="21" creationId="{064E53B6-27CD-4B91-BE81-FC001DF5F719}"/>
          </ac:cxnSpMkLst>
        </pc:cxnChg>
        <pc:cxnChg chg="add del mod">
          <ac:chgData name="Joao Manuel Ferrao Fialho" userId="b47e2f24-568c-4e45-a249-d7c72f5bb3a1" providerId="ADAL" clId="{7D8151B5-402C-46DE-AC48-440F5F23DEFB}" dt="2021-12-11T02:38:39.759" v="642" actId="478"/>
          <ac:cxnSpMkLst>
            <pc:docMk/>
            <pc:sldMk cId="1974574031" sldId="294"/>
            <ac:cxnSpMk id="24" creationId="{5F025225-7C0A-4ABA-BCF7-345B6EDAC097}"/>
          </ac:cxnSpMkLst>
        </pc:cxnChg>
        <pc:cxnChg chg="mod">
          <ac:chgData name="Joao Manuel Ferrao Fialho" userId="b47e2f24-568c-4e45-a249-d7c72f5bb3a1" providerId="ADAL" clId="{7D8151B5-402C-46DE-AC48-440F5F23DEFB}" dt="2021-12-11T02:40:58.607" v="652" actId="14100"/>
          <ac:cxnSpMkLst>
            <pc:docMk/>
            <pc:sldMk cId="1974574031" sldId="294"/>
            <ac:cxnSpMk id="27" creationId="{0ADB865E-734D-4AF2-BE0C-E46445B450D7}"/>
          </ac:cxnSpMkLst>
        </pc:cxnChg>
        <pc:cxnChg chg="mod">
          <ac:chgData name="Joao Manuel Ferrao Fialho" userId="b47e2f24-568c-4e45-a249-d7c72f5bb3a1" providerId="ADAL" clId="{7D8151B5-402C-46DE-AC48-440F5F23DEFB}" dt="2021-12-11T02:41:17.592" v="657" actId="14100"/>
          <ac:cxnSpMkLst>
            <pc:docMk/>
            <pc:sldMk cId="1974574031" sldId="294"/>
            <ac:cxnSpMk id="34" creationId="{38C073B2-C961-4866-9BC5-66060C10F73C}"/>
          </ac:cxnSpMkLst>
        </pc:cxnChg>
      </pc:sldChg>
      <pc:sldChg chg="addSp delSp modSp add mod">
        <pc:chgData name="Joao Manuel Ferrao Fialho" userId="b47e2f24-568c-4e45-a249-d7c72f5bb3a1" providerId="ADAL" clId="{7D8151B5-402C-46DE-AC48-440F5F23DEFB}" dt="2021-12-11T07:40:33.628" v="751" actId="20577"/>
        <pc:sldMkLst>
          <pc:docMk/>
          <pc:sldMk cId="1532602083" sldId="295"/>
        </pc:sldMkLst>
        <pc:spChg chg="add mod">
          <ac:chgData name="Joao Manuel Ferrao Fialho" userId="b47e2f24-568c-4e45-a249-d7c72f5bb3a1" providerId="ADAL" clId="{7D8151B5-402C-46DE-AC48-440F5F23DEFB}" dt="2021-12-11T07:38:52.463" v="731" actId="208"/>
          <ac:spMkLst>
            <pc:docMk/>
            <pc:sldMk cId="1532602083" sldId="295"/>
            <ac:spMk id="12" creationId="{0B922D63-8DEA-4E4C-BDAE-A854761D67DC}"/>
          </ac:spMkLst>
        </pc:spChg>
        <pc:spChg chg="mod topLvl">
          <ac:chgData name="Joao Manuel Ferrao Fialho" userId="b47e2f24-568c-4e45-a249-d7c72f5bb3a1" providerId="ADAL" clId="{7D8151B5-402C-46DE-AC48-440F5F23DEFB}" dt="2021-12-11T06:14:58.539" v="701" actId="164"/>
          <ac:spMkLst>
            <pc:docMk/>
            <pc:sldMk cId="1532602083" sldId="295"/>
            <ac:spMk id="23" creationId="{736625D1-AE60-48CF-8848-B59FD8FA61B7}"/>
          </ac:spMkLst>
        </pc:spChg>
        <pc:spChg chg="mod">
          <ac:chgData name="Joao Manuel Ferrao Fialho" userId="b47e2f24-568c-4e45-a249-d7c72f5bb3a1" providerId="ADAL" clId="{7D8151B5-402C-46DE-AC48-440F5F23DEFB}" dt="2021-12-11T06:15:18.194" v="708" actId="20577"/>
          <ac:spMkLst>
            <pc:docMk/>
            <pc:sldMk cId="1532602083" sldId="295"/>
            <ac:spMk id="29" creationId="{AC942151-4B27-4CF9-96CB-524F99040653}"/>
          </ac:spMkLst>
        </pc:spChg>
        <pc:spChg chg="mod">
          <ac:chgData name="Joao Manuel Ferrao Fialho" userId="b47e2f24-568c-4e45-a249-d7c72f5bb3a1" providerId="ADAL" clId="{7D8151B5-402C-46DE-AC48-440F5F23DEFB}" dt="2021-12-11T06:15:36.346" v="713" actId="20577"/>
          <ac:spMkLst>
            <pc:docMk/>
            <pc:sldMk cId="1532602083" sldId="295"/>
            <ac:spMk id="35" creationId="{8E9FD10E-89F4-4401-98EB-6C54575AF24C}"/>
          </ac:spMkLst>
        </pc:spChg>
        <pc:spChg chg="mod">
          <ac:chgData name="Joao Manuel Ferrao Fialho" userId="b47e2f24-568c-4e45-a249-d7c72f5bb3a1" providerId="ADAL" clId="{7D8151B5-402C-46DE-AC48-440F5F23DEFB}" dt="2021-12-11T06:17:22.394" v="727" actId="20577"/>
          <ac:spMkLst>
            <pc:docMk/>
            <pc:sldMk cId="1532602083" sldId="295"/>
            <ac:spMk id="38" creationId="{5E768216-E124-45DF-B231-CABE125DC8D2}"/>
          </ac:spMkLst>
        </pc:spChg>
        <pc:spChg chg="mod">
          <ac:chgData name="Joao Manuel Ferrao Fialho" userId="b47e2f24-568c-4e45-a249-d7c72f5bb3a1" providerId="ADAL" clId="{7D8151B5-402C-46DE-AC48-440F5F23DEFB}" dt="2021-12-11T07:39:15.876" v="732"/>
          <ac:spMkLst>
            <pc:docMk/>
            <pc:sldMk cId="1532602083" sldId="295"/>
            <ac:spMk id="41" creationId="{D1909DE5-5E0B-4508-99A6-5AACFA9F6772}"/>
          </ac:spMkLst>
        </pc:spChg>
        <pc:spChg chg="mod">
          <ac:chgData name="Joao Manuel Ferrao Fialho" userId="b47e2f24-568c-4e45-a249-d7c72f5bb3a1" providerId="ADAL" clId="{7D8151B5-402C-46DE-AC48-440F5F23DEFB}" dt="2021-12-11T07:39:35.475" v="738" actId="20577"/>
          <ac:spMkLst>
            <pc:docMk/>
            <pc:sldMk cId="1532602083" sldId="295"/>
            <ac:spMk id="44" creationId="{5FA7108B-C71C-4406-9081-EBE00BA34419}"/>
          </ac:spMkLst>
        </pc:spChg>
        <pc:spChg chg="add mod">
          <ac:chgData name="Joao Manuel Ferrao Fialho" userId="b47e2f24-568c-4e45-a249-d7c72f5bb3a1" providerId="ADAL" clId="{7D8151B5-402C-46DE-AC48-440F5F23DEFB}" dt="2021-12-11T07:39:31.492" v="735" actId="1076"/>
          <ac:spMkLst>
            <pc:docMk/>
            <pc:sldMk cId="1532602083" sldId="295"/>
            <ac:spMk id="46" creationId="{763AA841-BBF9-4990-B4DD-A33BC262B951}"/>
          </ac:spMkLst>
        </pc:spChg>
        <pc:spChg chg="mod">
          <ac:chgData name="Joao Manuel Ferrao Fialho" userId="b47e2f24-568c-4e45-a249-d7c72f5bb3a1" providerId="ADAL" clId="{7D8151B5-402C-46DE-AC48-440F5F23DEFB}" dt="2021-12-11T07:40:33.628" v="751" actId="20577"/>
          <ac:spMkLst>
            <pc:docMk/>
            <pc:sldMk cId="1532602083" sldId="295"/>
            <ac:spMk id="48" creationId="{C09F4F14-2586-4AAD-88AF-130B1EEB564D}"/>
          </ac:spMkLst>
        </pc:spChg>
        <pc:spChg chg="add mod">
          <ac:chgData name="Joao Manuel Ferrao Fialho" userId="b47e2f24-568c-4e45-a249-d7c72f5bb3a1" providerId="ADAL" clId="{7D8151B5-402C-46DE-AC48-440F5F23DEFB}" dt="2021-12-11T07:40:21.041" v="740" actId="1076"/>
          <ac:spMkLst>
            <pc:docMk/>
            <pc:sldMk cId="1532602083" sldId="295"/>
            <ac:spMk id="50" creationId="{F21ABBD8-836B-4204-8EDC-7514827E69A6}"/>
          </ac:spMkLst>
        </pc:spChg>
        <pc:grpChg chg="add mod">
          <ac:chgData name="Joao Manuel Ferrao Fialho" userId="b47e2f24-568c-4e45-a249-d7c72f5bb3a1" providerId="ADAL" clId="{7D8151B5-402C-46DE-AC48-440F5F23DEFB}" dt="2021-12-11T06:14:58.539" v="701" actId="164"/>
          <ac:grpSpMkLst>
            <pc:docMk/>
            <pc:sldMk cId="1532602083" sldId="295"/>
            <ac:grpSpMk id="8" creationId="{92A3EB23-5D39-4647-AC2F-432E3E848EB5}"/>
          </ac:grpSpMkLst>
        </pc:grpChg>
        <pc:grpChg chg="del">
          <ac:chgData name="Joao Manuel Ferrao Fialho" userId="b47e2f24-568c-4e45-a249-d7c72f5bb3a1" providerId="ADAL" clId="{7D8151B5-402C-46DE-AC48-440F5F23DEFB}" dt="2021-12-11T02:42:11.357" v="666" actId="478"/>
          <ac:grpSpMkLst>
            <pc:docMk/>
            <pc:sldMk cId="1532602083" sldId="295"/>
            <ac:grpSpMk id="13" creationId="{C437FFFA-E97B-490C-ABAA-2D7C1564F057}"/>
          </ac:grpSpMkLst>
        </pc:grpChg>
        <pc:grpChg chg="del">
          <ac:chgData name="Joao Manuel Ferrao Fialho" userId="b47e2f24-568c-4e45-a249-d7c72f5bb3a1" providerId="ADAL" clId="{7D8151B5-402C-46DE-AC48-440F5F23DEFB}" dt="2021-12-11T02:42:11.357" v="666" actId="478"/>
          <ac:grpSpMkLst>
            <pc:docMk/>
            <pc:sldMk cId="1532602083" sldId="295"/>
            <ac:grpSpMk id="19" creationId="{50B093D5-8A63-4B3A-AABE-D796368C4245}"/>
          </ac:grpSpMkLst>
        </pc:grpChg>
        <pc:grpChg chg="add del mod">
          <ac:chgData name="Joao Manuel Ferrao Fialho" userId="b47e2f24-568c-4e45-a249-d7c72f5bb3a1" providerId="ADAL" clId="{7D8151B5-402C-46DE-AC48-440F5F23DEFB}" dt="2021-12-11T06:05:54.921" v="687" actId="165"/>
          <ac:grpSpMkLst>
            <pc:docMk/>
            <pc:sldMk cId="1532602083" sldId="295"/>
            <ac:grpSpMk id="22" creationId="{DE01810E-4EB9-4A3F-AAB0-4DEF1DB5CBFF}"/>
          </ac:grpSpMkLst>
        </pc:grpChg>
        <pc:grpChg chg="del">
          <ac:chgData name="Joao Manuel Ferrao Fialho" userId="b47e2f24-568c-4e45-a249-d7c72f5bb3a1" providerId="ADAL" clId="{7D8151B5-402C-46DE-AC48-440F5F23DEFB}" dt="2021-12-11T02:42:11.357" v="666" actId="478"/>
          <ac:grpSpMkLst>
            <pc:docMk/>
            <pc:sldMk cId="1532602083" sldId="295"/>
            <ac:grpSpMk id="25" creationId="{E1F20B2A-98B7-457A-9F2B-06CCEBD8538B}"/>
          </ac:grpSpMkLst>
        </pc:grpChg>
        <pc:grpChg chg="add mod">
          <ac:chgData name="Joao Manuel Ferrao Fialho" userId="b47e2f24-568c-4e45-a249-d7c72f5bb3a1" providerId="ADAL" clId="{7D8151B5-402C-46DE-AC48-440F5F23DEFB}" dt="2021-12-11T06:15:11.182" v="703" actId="1076"/>
          <ac:grpSpMkLst>
            <pc:docMk/>
            <pc:sldMk cId="1532602083" sldId="295"/>
            <ac:grpSpMk id="28" creationId="{C05E8684-F4E6-4D71-B614-1B9C9E5528FE}"/>
          </ac:grpSpMkLst>
        </pc:grpChg>
        <pc:grpChg chg="add mod">
          <ac:chgData name="Joao Manuel Ferrao Fialho" userId="b47e2f24-568c-4e45-a249-d7c72f5bb3a1" providerId="ADAL" clId="{7D8151B5-402C-46DE-AC48-440F5F23DEFB}" dt="2021-12-11T06:16:02.630" v="714" actId="1076"/>
          <ac:grpSpMkLst>
            <pc:docMk/>
            <pc:sldMk cId="1532602083" sldId="295"/>
            <ac:grpSpMk id="31" creationId="{870AF77C-FE97-4A3C-8571-1EF137C06C93}"/>
          </ac:grpSpMkLst>
        </pc:grpChg>
        <pc:grpChg chg="del">
          <ac:chgData name="Joao Manuel Ferrao Fialho" userId="b47e2f24-568c-4e45-a249-d7c72f5bb3a1" providerId="ADAL" clId="{7D8151B5-402C-46DE-AC48-440F5F23DEFB}" dt="2021-12-11T02:42:11.357" v="666" actId="478"/>
          <ac:grpSpMkLst>
            <pc:docMk/>
            <pc:sldMk cId="1532602083" sldId="295"/>
            <ac:grpSpMk id="32" creationId="{91AC6734-0CD4-4CC3-AAAB-5ECC06050BC8}"/>
          </ac:grpSpMkLst>
        </pc:grpChg>
        <pc:grpChg chg="add mod">
          <ac:chgData name="Joao Manuel Ferrao Fialho" userId="b47e2f24-568c-4e45-a249-d7c72f5bb3a1" providerId="ADAL" clId="{7D8151B5-402C-46DE-AC48-440F5F23DEFB}" dt="2021-12-11T06:17:28.020" v="728" actId="14100"/>
          <ac:grpSpMkLst>
            <pc:docMk/>
            <pc:sldMk cId="1532602083" sldId="295"/>
            <ac:grpSpMk id="37" creationId="{CDD5EE4F-9131-4E13-AC84-101FD47048EB}"/>
          </ac:grpSpMkLst>
        </pc:grpChg>
        <pc:grpChg chg="add del mod">
          <ac:chgData name="Joao Manuel Ferrao Fialho" userId="b47e2f24-568c-4e45-a249-d7c72f5bb3a1" providerId="ADAL" clId="{7D8151B5-402C-46DE-AC48-440F5F23DEFB}" dt="2021-12-11T07:39:17.621" v="733"/>
          <ac:grpSpMkLst>
            <pc:docMk/>
            <pc:sldMk cId="1532602083" sldId="295"/>
            <ac:grpSpMk id="40" creationId="{370D4CFA-F49D-4293-8BD2-8420D2AF49EF}"/>
          </ac:grpSpMkLst>
        </pc:grpChg>
        <pc:grpChg chg="add mod">
          <ac:chgData name="Joao Manuel Ferrao Fialho" userId="b47e2f24-568c-4e45-a249-d7c72f5bb3a1" providerId="ADAL" clId="{7D8151B5-402C-46DE-AC48-440F5F23DEFB}" dt="2021-12-11T07:39:31.492" v="735" actId="1076"/>
          <ac:grpSpMkLst>
            <pc:docMk/>
            <pc:sldMk cId="1532602083" sldId="295"/>
            <ac:grpSpMk id="43" creationId="{C4FB4ED9-7283-407A-8BDE-47385E636069}"/>
          </ac:grpSpMkLst>
        </pc:grpChg>
        <pc:grpChg chg="add mod">
          <ac:chgData name="Joao Manuel Ferrao Fialho" userId="b47e2f24-568c-4e45-a249-d7c72f5bb3a1" providerId="ADAL" clId="{7D8151B5-402C-46DE-AC48-440F5F23DEFB}" dt="2021-12-11T07:40:21.041" v="740" actId="1076"/>
          <ac:grpSpMkLst>
            <pc:docMk/>
            <pc:sldMk cId="1532602083" sldId="295"/>
            <ac:grpSpMk id="47" creationId="{EB4367A2-C7AF-4424-A0B2-1F5CE96DB164}"/>
          </ac:grpSpMkLst>
        </pc:grpChg>
        <pc:picChg chg="add mod">
          <ac:chgData name="Joao Manuel Ferrao Fialho" userId="b47e2f24-568c-4e45-a249-d7c72f5bb3a1" providerId="ADAL" clId="{7D8151B5-402C-46DE-AC48-440F5F23DEFB}" dt="2021-12-11T06:14:45.949" v="700" actId="14100"/>
          <ac:picMkLst>
            <pc:docMk/>
            <pc:sldMk cId="1532602083" sldId="295"/>
            <ac:picMk id="3" creationId="{A1DBED73-DBA4-4870-AA62-4095492D3A95}"/>
          </ac:picMkLst>
        </pc:picChg>
        <pc:picChg chg="del">
          <ac:chgData name="Joao Manuel Ferrao Fialho" userId="b47e2f24-568c-4e45-a249-d7c72f5bb3a1" providerId="ADAL" clId="{7D8151B5-402C-46DE-AC48-440F5F23DEFB}" dt="2021-12-11T02:42:11.357" v="666" actId="478"/>
          <ac:picMkLst>
            <pc:docMk/>
            <pc:sldMk cId="1532602083" sldId="295"/>
            <ac:picMk id="6" creationId="{9596FF12-C403-4EAD-9412-D7CB38FC7F6B}"/>
          </ac:picMkLst>
        </pc:picChg>
        <pc:picChg chg="del">
          <ac:chgData name="Joao Manuel Ferrao Fialho" userId="b47e2f24-568c-4e45-a249-d7c72f5bb3a1" providerId="ADAL" clId="{7D8151B5-402C-46DE-AC48-440F5F23DEFB}" dt="2021-12-11T02:42:11.357" v="666" actId="478"/>
          <ac:picMkLst>
            <pc:docMk/>
            <pc:sldMk cId="1532602083" sldId="295"/>
            <ac:picMk id="15" creationId="{8EEB1E10-F54E-4397-994C-E7A0CB8FAAB1}"/>
          </ac:picMkLst>
        </pc:picChg>
        <pc:cxnChg chg="mod topLvl">
          <ac:chgData name="Joao Manuel Ferrao Fialho" userId="b47e2f24-568c-4e45-a249-d7c72f5bb3a1" providerId="ADAL" clId="{7D8151B5-402C-46DE-AC48-440F5F23DEFB}" dt="2021-12-11T06:14:58.539" v="701" actId="164"/>
          <ac:cxnSpMkLst>
            <pc:docMk/>
            <pc:sldMk cId="1532602083" sldId="295"/>
            <ac:cxnSpMk id="24" creationId="{26056233-3DFB-4386-9E80-BF888CB770FF}"/>
          </ac:cxnSpMkLst>
        </pc:cxnChg>
        <pc:cxnChg chg="mod">
          <ac:chgData name="Joao Manuel Ferrao Fialho" userId="b47e2f24-568c-4e45-a249-d7c72f5bb3a1" providerId="ADAL" clId="{7D8151B5-402C-46DE-AC48-440F5F23DEFB}" dt="2021-12-11T06:15:14.128" v="704" actId="14100"/>
          <ac:cxnSpMkLst>
            <pc:docMk/>
            <pc:sldMk cId="1532602083" sldId="295"/>
            <ac:cxnSpMk id="30" creationId="{D8FD7532-5440-491F-B690-15579B25DE18}"/>
          </ac:cxnSpMkLst>
        </pc:cxnChg>
        <pc:cxnChg chg="mod">
          <ac:chgData name="Joao Manuel Ferrao Fialho" userId="b47e2f24-568c-4e45-a249-d7c72f5bb3a1" providerId="ADAL" clId="{7D8151B5-402C-46DE-AC48-440F5F23DEFB}" dt="2021-12-11T06:15:32.439" v="709" actId="571"/>
          <ac:cxnSpMkLst>
            <pc:docMk/>
            <pc:sldMk cId="1532602083" sldId="295"/>
            <ac:cxnSpMk id="36" creationId="{4A8D3DA0-6E0B-400C-8F44-05F2A0C5DA05}"/>
          </ac:cxnSpMkLst>
        </pc:cxnChg>
        <pc:cxnChg chg="mod">
          <ac:chgData name="Joao Manuel Ferrao Fialho" userId="b47e2f24-568c-4e45-a249-d7c72f5bb3a1" providerId="ADAL" clId="{7D8151B5-402C-46DE-AC48-440F5F23DEFB}" dt="2021-12-11T06:17:07.857" v="716" actId="14100"/>
          <ac:cxnSpMkLst>
            <pc:docMk/>
            <pc:sldMk cId="1532602083" sldId="295"/>
            <ac:cxnSpMk id="39" creationId="{22E25F25-C304-4031-B08F-29F64D980DE8}"/>
          </ac:cxnSpMkLst>
        </pc:cxnChg>
        <pc:cxnChg chg="mod">
          <ac:chgData name="Joao Manuel Ferrao Fialho" userId="b47e2f24-568c-4e45-a249-d7c72f5bb3a1" providerId="ADAL" clId="{7D8151B5-402C-46DE-AC48-440F5F23DEFB}" dt="2021-12-11T07:39:15.876" v="732"/>
          <ac:cxnSpMkLst>
            <pc:docMk/>
            <pc:sldMk cId="1532602083" sldId="295"/>
            <ac:cxnSpMk id="42" creationId="{EDE43DFB-9055-4678-988B-A998D6DB7E3C}"/>
          </ac:cxnSpMkLst>
        </pc:cxnChg>
        <pc:cxnChg chg="mod">
          <ac:chgData name="Joao Manuel Ferrao Fialho" userId="b47e2f24-568c-4e45-a249-d7c72f5bb3a1" providerId="ADAL" clId="{7D8151B5-402C-46DE-AC48-440F5F23DEFB}" dt="2021-12-11T07:39:23.394" v="734"/>
          <ac:cxnSpMkLst>
            <pc:docMk/>
            <pc:sldMk cId="1532602083" sldId="295"/>
            <ac:cxnSpMk id="45" creationId="{5609E68C-5A80-4D74-A185-9E8068FCF6D6}"/>
          </ac:cxnSpMkLst>
        </pc:cxnChg>
        <pc:cxnChg chg="mod">
          <ac:chgData name="Joao Manuel Ferrao Fialho" userId="b47e2f24-568c-4e45-a249-d7c72f5bb3a1" providerId="ADAL" clId="{7D8151B5-402C-46DE-AC48-440F5F23DEFB}" dt="2021-12-11T07:40:12.186" v="739"/>
          <ac:cxnSpMkLst>
            <pc:docMk/>
            <pc:sldMk cId="1532602083" sldId="295"/>
            <ac:cxnSpMk id="49" creationId="{6FDFB94A-F551-44A1-8156-3501E2E1809C}"/>
          </ac:cxnSpMkLst>
        </pc:cxnChg>
      </pc:sldChg>
      <pc:sldChg chg="addSp delSp modSp add mod ord">
        <pc:chgData name="Joao Manuel Ferrao Fialho" userId="b47e2f24-568c-4e45-a249-d7c72f5bb3a1" providerId="ADAL" clId="{7D8151B5-402C-46DE-AC48-440F5F23DEFB}" dt="2021-12-11T07:49:02.624" v="782"/>
        <pc:sldMkLst>
          <pc:docMk/>
          <pc:sldMk cId="2377251837" sldId="296"/>
        </pc:sldMkLst>
        <pc:spChg chg="del">
          <ac:chgData name="Joao Manuel Ferrao Fialho" userId="b47e2f24-568c-4e45-a249-d7c72f5bb3a1" providerId="ADAL" clId="{7D8151B5-402C-46DE-AC48-440F5F23DEFB}" dt="2021-12-11T07:42:05.261" v="753" actId="478"/>
          <ac:spMkLst>
            <pc:docMk/>
            <pc:sldMk cId="2377251837" sldId="296"/>
            <ac:spMk id="12" creationId="{0B922D63-8DEA-4E4C-BDAE-A854761D67DC}"/>
          </ac:spMkLst>
        </pc:spChg>
        <pc:spChg chg="del">
          <ac:chgData name="Joao Manuel Ferrao Fialho" userId="b47e2f24-568c-4e45-a249-d7c72f5bb3a1" providerId="ADAL" clId="{7D8151B5-402C-46DE-AC48-440F5F23DEFB}" dt="2021-12-11T07:42:05.261" v="753" actId="478"/>
          <ac:spMkLst>
            <pc:docMk/>
            <pc:sldMk cId="2377251837" sldId="296"/>
            <ac:spMk id="46" creationId="{763AA841-BBF9-4990-B4DD-A33BC262B951}"/>
          </ac:spMkLst>
        </pc:spChg>
        <pc:spChg chg="mod">
          <ac:chgData name="Joao Manuel Ferrao Fialho" userId="b47e2f24-568c-4e45-a249-d7c72f5bb3a1" providerId="ADAL" clId="{7D8151B5-402C-46DE-AC48-440F5F23DEFB}" dt="2021-12-11T07:48:46.756" v="777" actId="20577"/>
          <ac:spMkLst>
            <pc:docMk/>
            <pc:sldMk cId="2377251837" sldId="296"/>
            <ac:spMk id="48" creationId="{C09F4F14-2586-4AAD-88AF-130B1EEB564D}"/>
          </ac:spMkLst>
        </pc:spChg>
        <pc:spChg chg="del">
          <ac:chgData name="Joao Manuel Ferrao Fialho" userId="b47e2f24-568c-4e45-a249-d7c72f5bb3a1" providerId="ADAL" clId="{7D8151B5-402C-46DE-AC48-440F5F23DEFB}" dt="2021-12-11T07:42:05.261" v="753" actId="478"/>
          <ac:spMkLst>
            <pc:docMk/>
            <pc:sldMk cId="2377251837" sldId="296"/>
            <ac:spMk id="50" creationId="{F21ABBD8-836B-4204-8EDC-7514827E69A6}"/>
          </ac:spMkLst>
        </pc:spChg>
        <pc:grpChg chg="del">
          <ac:chgData name="Joao Manuel Ferrao Fialho" userId="b47e2f24-568c-4e45-a249-d7c72f5bb3a1" providerId="ADAL" clId="{7D8151B5-402C-46DE-AC48-440F5F23DEFB}" dt="2021-12-11T07:42:05.261" v="753" actId="478"/>
          <ac:grpSpMkLst>
            <pc:docMk/>
            <pc:sldMk cId="2377251837" sldId="296"/>
            <ac:grpSpMk id="8" creationId="{92A3EB23-5D39-4647-AC2F-432E3E848EB5}"/>
          </ac:grpSpMkLst>
        </pc:grpChg>
        <pc:grpChg chg="del">
          <ac:chgData name="Joao Manuel Ferrao Fialho" userId="b47e2f24-568c-4e45-a249-d7c72f5bb3a1" providerId="ADAL" clId="{7D8151B5-402C-46DE-AC48-440F5F23DEFB}" dt="2021-12-11T07:42:05.261" v="753" actId="478"/>
          <ac:grpSpMkLst>
            <pc:docMk/>
            <pc:sldMk cId="2377251837" sldId="296"/>
            <ac:grpSpMk id="28" creationId="{C05E8684-F4E6-4D71-B614-1B9C9E5528FE}"/>
          </ac:grpSpMkLst>
        </pc:grpChg>
        <pc:grpChg chg="del">
          <ac:chgData name="Joao Manuel Ferrao Fialho" userId="b47e2f24-568c-4e45-a249-d7c72f5bb3a1" providerId="ADAL" clId="{7D8151B5-402C-46DE-AC48-440F5F23DEFB}" dt="2021-12-11T07:42:05.261" v="753" actId="478"/>
          <ac:grpSpMkLst>
            <pc:docMk/>
            <pc:sldMk cId="2377251837" sldId="296"/>
            <ac:grpSpMk id="31" creationId="{870AF77C-FE97-4A3C-8571-1EF137C06C93}"/>
          </ac:grpSpMkLst>
        </pc:grpChg>
        <pc:grpChg chg="del">
          <ac:chgData name="Joao Manuel Ferrao Fialho" userId="b47e2f24-568c-4e45-a249-d7c72f5bb3a1" providerId="ADAL" clId="{7D8151B5-402C-46DE-AC48-440F5F23DEFB}" dt="2021-12-11T07:42:05.261" v="753" actId="478"/>
          <ac:grpSpMkLst>
            <pc:docMk/>
            <pc:sldMk cId="2377251837" sldId="296"/>
            <ac:grpSpMk id="37" creationId="{CDD5EE4F-9131-4E13-AC84-101FD47048EB}"/>
          </ac:grpSpMkLst>
        </pc:grpChg>
        <pc:grpChg chg="del">
          <ac:chgData name="Joao Manuel Ferrao Fialho" userId="b47e2f24-568c-4e45-a249-d7c72f5bb3a1" providerId="ADAL" clId="{7D8151B5-402C-46DE-AC48-440F5F23DEFB}" dt="2021-12-11T07:42:05.261" v="753" actId="478"/>
          <ac:grpSpMkLst>
            <pc:docMk/>
            <pc:sldMk cId="2377251837" sldId="296"/>
            <ac:grpSpMk id="43" creationId="{C4FB4ED9-7283-407A-8BDE-47385E636069}"/>
          </ac:grpSpMkLst>
        </pc:grpChg>
        <pc:grpChg chg="mod">
          <ac:chgData name="Joao Manuel Ferrao Fialho" userId="b47e2f24-568c-4e45-a249-d7c72f5bb3a1" providerId="ADAL" clId="{7D8151B5-402C-46DE-AC48-440F5F23DEFB}" dt="2021-12-11T07:48:50.212" v="778" actId="14100"/>
          <ac:grpSpMkLst>
            <pc:docMk/>
            <pc:sldMk cId="2377251837" sldId="296"/>
            <ac:grpSpMk id="47" creationId="{EB4367A2-C7AF-4424-A0B2-1F5CE96DB164}"/>
          </ac:grpSpMkLst>
        </pc:grpChg>
        <pc:picChg chg="del">
          <ac:chgData name="Joao Manuel Ferrao Fialho" userId="b47e2f24-568c-4e45-a249-d7c72f5bb3a1" providerId="ADAL" clId="{7D8151B5-402C-46DE-AC48-440F5F23DEFB}" dt="2021-12-11T07:42:05.261" v="753" actId="478"/>
          <ac:picMkLst>
            <pc:docMk/>
            <pc:sldMk cId="2377251837" sldId="296"/>
            <ac:picMk id="3" creationId="{A1DBED73-DBA4-4870-AA62-4095492D3A95}"/>
          </ac:picMkLst>
        </pc:picChg>
        <pc:picChg chg="add mod">
          <ac:chgData name="Joao Manuel Ferrao Fialho" userId="b47e2f24-568c-4e45-a249-d7c72f5bb3a1" providerId="ADAL" clId="{7D8151B5-402C-46DE-AC48-440F5F23DEFB}" dt="2021-12-11T07:48:14.467" v="758" actId="1076"/>
          <ac:picMkLst>
            <pc:docMk/>
            <pc:sldMk cId="2377251837" sldId="296"/>
            <ac:picMk id="4" creationId="{54340129-3BB7-4E42-8D88-9F40470E9E40}"/>
          </ac:picMkLst>
        </pc:picChg>
        <pc:cxnChg chg="mod">
          <ac:chgData name="Joao Manuel Ferrao Fialho" userId="b47e2f24-568c-4e45-a249-d7c72f5bb3a1" providerId="ADAL" clId="{7D8151B5-402C-46DE-AC48-440F5F23DEFB}" dt="2021-12-11T07:48:39.996" v="762" actId="14100"/>
          <ac:cxnSpMkLst>
            <pc:docMk/>
            <pc:sldMk cId="2377251837" sldId="296"/>
            <ac:cxnSpMk id="49" creationId="{6FDFB94A-F551-44A1-8156-3501E2E1809C}"/>
          </ac:cxnSpMkLst>
        </pc:cxnChg>
      </pc:sldChg>
    </pc:docChg>
  </pc:docChgLst>
  <pc:docChgLst>
    <pc:chgData name="Pham Minh Trang" userId="45abf0c7-5de7-4698-9073-cc4c01bc4fbd" providerId="ADAL" clId="{2434DD61-E3DF-BF4C-A7EB-5607A5FC98F9}"/>
    <pc:docChg chg="modSld">
      <pc:chgData name="Pham Minh Trang" userId="45abf0c7-5de7-4698-9073-cc4c01bc4fbd" providerId="ADAL" clId="{2434DD61-E3DF-BF4C-A7EB-5607A5FC98F9}" dt="2021-12-11T09:50:33.773" v="25" actId="14100"/>
      <pc:docMkLst>
        <pc:docMk/>
      </pc:docMkLst>
      <pc:sldChg chg="modSp">
        <pc:chgData name="Pham Minh Trang" userId="45abf0c7-5de7-4698-9073-cc4c01bc4fbd" providerId="ADAL" clId="{2434DD61-E3DF-BF4C-A7EB-5607A5FC98F9}" dt="2021-12-11T09:50:33.773" v="25" actId="14100"/>
        <pc:sldMkLst>
          <pc:docMk/>
          <pc:sldMk cId="1936232574" sldId="292"/>
        </pc:sldMkLst>
        <pc:spChg chg="mod">
          <ac:chgData name="Pham Minh Trang" userId="45abf0c7-5de7-4698-9073-cc4c01bc4fbd" providerId="ADAL" clId="{2434DD61-E3DF-BF4C-A7EB-5607A5FC98F9}" dt="2021-12-11T09:50:33.773" v="25" actId="14100"/>
          <ac:spMkLst>
            <pc:docMk/>
            <pc:sldMk cId="1936232574" sldId="292"/>
            <ac:spMk id="3" creationId="{BD2DBC38-6389-4358-B4CE-46D4E0D6972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buveduvn0-my.sharepoint.com/personal/joao_f_buv_edu_vn/Documents/Datauris/ACE/List%20of%20files_forecast.xlsx?web=1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buveduvn0-my.sharepoint.com/personal/joao_f_buv_edu_vn/Documents/Datauris/ACE/List%20of%20files_forecast.xlsx?we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7A482-417B-4F83-86B9-5CD4A4A22275}" type="doc">
      <dgm:prSet loTypeId="urn:microsoft.com/office/officeart/2005/8/layout/chart3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EFD72A-43CB-4337-8776-8758F3AC627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Forecast checks</a:t>
          </a:r>
        </a:p>
      </dgm:t>
    </dgm:pt>
    <dgm:pt modelId="{340A349B-0D4A-454A-A02E-1001F5B2E616}" type="parTrans" cxnId="{BE29C827-DD30-43C1-9EE2-1EFA8B875CA9}">
      <dgm:prSet/>
      <dgm:spPr/>
      <dgm:t>
        <a:bodyPr/>
        <a:lstStyle/>
        <a:p>
          <a:endParaRPr lang="en-US"/>
        </a:p>
      </dgm:t>
    </dgm:pt>
    <dgm:pt modelId="{D93197AD-D7FD-4484-8FF7-2DEF2B38D0C5}" type="sibTrans" cxnId="{BE29C827-DD30-43C1-9EE2-1EFA8B875CA9}">
      <dgm:prSet/>
      <dgm:spPr/>
      <dgm:t>
        <a:bodyPr/>
        <a:lstStyle/>
        <a:p>
          <a:endParaRPr lang="en-US"/>
        </a:p>
      </dgm:t>
    </dgm:pt>
    <dgm:pt modelId="{499347EA-8A5C-4547-B7EA-95D65C47EE1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Dashboard checks</a:t>
          </a:r>
        </a:p>
      </dgm:t>
    </dgm:pt>
    <dgm:pt modelId="{DB6CB703-A217-4D1B-9191-ECCFD3474B17}" type="parTrans" cxnId="{D119F44E-71E9-4BF5-9910-57C0F0E07918}">
      <dgm:prSet/>
      <dgm:spPr/>
    </dgm:pt>
    <dgm:pt modelId="{996EEF18-0B3D-4A21-8A12-53A69EE08E2E}" type="sibTrans" cxnId="{D119F44E-71E9-4BF5-9910-57C0F0E07918}">
      <dgm:prSet/>
      <dgm:spPr/>
    </dgm:pt>
    <dgm:pt modelId="{E4F456B4-147D-4A71-B2D8-A7A13A177532}" type="pres">
      <dgm:prSet presAssocID="{0627A482-417B-4F83-86B9-5CD4A4A22275}" presName="compositeShape" presStyleCnt="0">
        <dgm:presLayoutVars>
          <dgm:chMax val="7"/>
          <dgm:dir/>
          <dgm:resizeHandles val="exact"/>
        </dgm:presLayoutVars>
      </dgm:prSet>
      <dgm:spPr/>
    </dgm:pt>
    <dgm:pt modelId="{B5854919-659E-4021-836B-AECA89671D6E}" type="pres">
      <dgm:prSet presAssocID="{0627A482-417B-4F83-86B9-5CD4A4A22275}" presName="wedge1" presStyleLbl="node1" presStyleIdx="0" presStyleCnt="2"/>
      <dgm:spPr/>
    </dgm:pt>
    <dgm:pt modelId="{26BEF9C7-7D38-45DE-8BAD-8AB8E7DD6EDC}" type="pres">
      <dgm:prSet presAssocID="{0627A482-417B-4F83-86B9-5CD4A4A22275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8B2CADB-529F-4184-AF47-D5BF82FF2688}" type="pres">
      <dgm:prSet presAssocID="{0627A482-417B-4F83-86B9-5CD4A4A22275}" presName="wedge2" presStyleLbl="node1" presStyleIdx="1" presStyleCnt="2"/>
      <dgm:spPr/>
    </dgm:pt>
    <dgm:pt modelId="{10D4FF41-B75E-4A75-B611-3723FC992320}" type="pres">
      <dgm:prSet presAssocID="{0627A482-417B-4F83-86B9-5CD4A4A22275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6E62D0A-7B0E-4F4E-8C7F-F03168E3141B}" type="presOf" srcId="{0627A482-417B-4F83-86B9-5CD4A4A22275}" destId="{E4F456B4-147D-4A71-B2D8-A7A13A177532}" srcOrd="0" destOrd="0" presId="urn:microsoft.com/office/officeart/2005/8/layout/chart3"/>
    <dgm:cxn modelId="{BE29C827-DD30-43C1-9EE2-1EFA8B875CA9}" srcId="{0627A482-417B-4F83-86B9-5CD4A4A22275}" destId="{72EFD72A-43CB-4337-8776-8758F3AC6274}" srcOrd="0" destOrd="0" parTransId="{340A349B-0D4A-454A-A02E-1001F5B2E616}" sibTransId="{D93197AD-D7FD-4484-8FF7-2DEF2B38D0C5}"/>
    <dgm:cxn modelId="{A944B137-A019-4A0E-972E-7F407A56075A}" type="presOf" srcId="{499347EA-8A5C-4547-B7EA-95D65C47EE11}" destId="{08B2CADB-529F-4184-AF47-D5BF82FF2688}" srcOrd="0" destOrd="0" presId="urn:microsoft.com/office/officeart/2005/8/layout/chart3"/>
    <dgm:cxn modelId="{772CAB4E-6322-47B2-9176-8620E01D1770}" type="presOf" srcId="{499347EA-8A5C-4547-B7EA-95D65C47EE11}" destId="{10D4FF41-B75E-4A75-B611-3723FC992320}" srcOrd="1" destOrd="0" presId="urn:microsoft.com/office/officeart/2005/8/layout/chart3"/>
    <dgm:cxn modelId="{D119F44E-71E9-4BF5-9910-57C0F0E07918}" srcId="{0627A482-417B-4F83-86B9-5CD4A4A22275}" destId="{499347EA-8A5C-4547-B7EA-95D65C47EE11}" srcOrd="1" destOrd="0" parTransId="{DB6CB703-A217-4D1B-9191-ECCFD3474B17}" sibTransId="{996EEF18-0B3D-4A21-8A12-53A69EE08E2E}"/>
    <dgm:cxn modelId="{5D2E2BA8-B008-4632-96BC-23B4CBDC1F96}" type="presOf" srcId="{72EFD72A-43CB-4337-8776-8758F3AC6274}" destId="{26BEF9C7-7D38-45DE-8BAD-8AB8E7DD6EDC}" srcOrd="1" destOrd="0" presId="urn:microsoft.com/office/officeart/2005/8/layout/chart3"/>
    <dgm:cxn modelId="{32447AF7-6FD0-4928-9704-E0761805CE38}" type="presOf" srcId="{72EFD72A-43CB-4337-8776-8758F3AC6274}" destId="{B5854919-659E-4021-836B-AECA89671D6E}" srcOrd="0" destOrd="0" presId="urn:microsoft.com/office/officeart/2005/8/layout/chart3"/>
    <dgm:cxn modelId="{99B52DAE-3295-405B-9B61-223393D6ADE0}" type="presParOf" srcId="{E4F456B4-147D-4A71-B2D8-A7A13A177532}" destId="{B5854919-659E-4021-836B-AECA89671D6E}" srcOrd="0" destOrd="0" presId="urn:microsoft.com/office/officeart/2005/8/layout/chart3"/>
    <dgm:cxn modelId="{45278229-FDBE-4CAE-95DE-260B5092B39B}" type="presParOf" srcId="{E4F456B4-147D-4A71-B2D8-A7A13A177532}" destId="{26BEF9C7-7D38-45DE-8BAD-8AB8E7DD6EDC}" srcOrd="1" destOrd="0" presId="urn:microsoft.com/office/officeart/2005/8/layout/chart3"/>
    <dgm:cxn modelId="{37622699-4900-4A66-AD82-E523996F78EB}" type="presParOf" srcId="{E4F456B4-147D-4A71-B2D8-A7A13A177532}" destId="{08B2CADB-529F-4184-AF47-D5BF82FF2688}" srcOrd="2" destOrd="0" presId="urn:microsoft.com/office/officeart/2005/8/layout/chart3"/>
    <dgm:cxn modelId="{ED93EA99-62B2-4998-BC8A-4028461552DB}" type="presParOf" srcId="{E4F456B4-147D-4A71-B2D8-A7A13A177532}" destId="{10D4FF41-B75E-4A75-B611-3723FC992320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7A482-417B-4F83-86B9-5CD4A4A22275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EFD72A-43CB-4337-8776-8758F3AC627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Number of files</a:t>
          </a:r>
        </a:p>
      </dgm:t>
    </dgm:pt>
    <dgm:pt modelId="{340A349B-0D4A-454A-A02E-1001F5B2E616}" type="parTrans" cxnId="{BE29C827-DD30-43C1-9EE2-1EFA8B875CA9}">
      <dgm:prSet/>
      <dgm:spPr/>
      <dgm:t>
        <a:bodyPr/>
        <a:lstStyle/>
        <a:p>
          <a:endParaRPr lang="en-US"/>
        </a:p>
      </dgm:t>
    </dgm:pt>
    <dgm:pt modelId="{D93197AD-D7FD-4484-8FF7-2DEF2B38D0C5}" type="sibTrans" cxnId="{BE29C827-DD30-43C1-9EE2-1EFA8B875CA9}">
      <dgm:prSet/>
      <dgm:spPr/>
      <dgm:t>
        <a:bodyPr/>
        <a:lstStyle/>
        <a:p>
          <a:endParaRPr lang="en-US"/>
        </a:p>
      </dgm:t>
    </dgm:pt>
    <dgm:pt modelId="{9567AB2F-76D0-4A24-B5D6-370489C2B00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Confirm file consistency</a:t>
          </a:r>
        </a:p>
      </dgm:t>
    </dgm:pt>
    <dgm:pt modelId="{A9801B42-6DE8-45B5-AD7F-5E79D7C8CAE9}" type="parTrans" cxnId="{B0400CEB-F89B-46DC-B678-73F7A7200230}">
      <dgm:prSet/>
      <dgm:spPr/>
      <dgm:t>
        <a:bodyPr/>
        <a:lstStyle/>
        <a:p>
          <a:endParaRPr lang="en-US"/>
        </a:p>
      </dgm:t>
    </dgm:pt>
    <dgm:pt modelId="{F0580AB4-A0FE-445A-9048-CE06F629D513}" type="sibTrans" cxnId="{B0400CEB-F89B-46DC-B678-73F7A7200230}">
      <dgm:prSet/>
      <dgm:spPr/>
      <dgm:t>
        <a:bodyPr/>
        <a:lstStyle/>
        <a:p>
          <a:endParaRPr lang="en-US"/>
        </a:p>
      </dgm:t>
    </dgm:pt>
    <dgm:pt modelId="{D87D39DC-FB2D-4F80-BBCE-0604E09E76D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We should have 58 files (53 </a:t>
          </a:r>
          <a:r>
            <a:rPr lang="en-US" dirty="0" err="1">
              <a:solidFill>
                <a:schemeClr val="tx1"/>
              </a:solidFill>
              <a:latin typeface="IBM Plex Mono" panose="020B0509050203000203" pitchFamily="49" charset="0"/>
            </a:rPr>
            <a:t>Tranquilidade</a:t>
          </a:r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 + 5 LOGO – one for each line) (</a:t>
          </a:r>
          <a:r>
            <a:rPr lang="en-US" dirty="0">
              <a:solidFill>
                <a:schemeClr val="bg2"/>
              </a:solidFill>
              <a:latin typeface="IBM Plex Mono" panose="020B0509050203000203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file here</a:t>
          </a:r>
          <a:r>
            <a:rPr lang="en-US" dirty="0">
              <a:solidFill>
                <a:schemeClr val="bg2"/>
              </a:solidFill>
              <a:latin typeface="IBM Plex Mono" panose="020B0509050203000203" pitchFamily="49" charset="0"/>
            </a:rPr>
            <a:t> – LOGO NOT INCLUDED</a:t>
          </a:r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)</a:t>
          </a:r>
        </a:p>
      </dgm:t>
    </dgm:pt>
    <dgm:pt modelId="{9DC54AD3-9878-4243-A308-687F2701E7B6}" type="parTrans" cxnId="{2A93D6ED-2735-4C30-9D7F-2E8915340963}">
      <dgm:prSet/>
      <dgm:spPr/>
      <dgm:t>
        <a:bodyPr/>
        <a:lstStyle/>
        <a:p>
          <a:endParaRPr lang="en-US"/>
        </a:p>
      </dgm:t>
    </dgm:pt>
    <dgm:pt modelId="{7D10A02E-8BB5-4D71-83F7-BEF1E05768F1}" type="sibTrans" cxnId="{2A93D6ED-2735-4C30-9D7F-2E8915340963}">
      <dgm:prSet/>
      <dgm:spPr/>
      <dgm:t>
        <a:bodyPr/>
        <a:lstStyle/>
        <a:p>
          <a:endParaRPr lang="en-US"/>
        </a:p>
      </dgm:t>
    </dgm:pt>
    <dgm:pt modelId="{B0977D40-F18C-44BC-B3A2-DF7CD4D49F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Working hours and number of agents – rough check</a:t>
          </a:r>
        </a:p>
      </dgm:t>
    </dgm:pt>
    <dgm:pt modelId="{3F533203-9A48-4BAB-8FBD-F1625055F1C2}" type="parTrans" cxnId="{06F2805C-AA1B-4012-9292-9259BE3C78B9}">
      <dgm:prSet/>
      <dgm:spPr/>
      <dgm:t>
        <a:bodyPr/>
        <a:lstStyle/>
        <a:p>
          <a:endParaRPr lang="en-US"/>
        </a:p>
      </dgm:t>
    </dgm:pt>
    <dgm:pt modelId="{C18D5D3F-2F5A-48AD-9641-74896ADC15CC}" type="sibTrans" cxnId="{06F2805C-AA1B-4012-9292-9259BE3C78B9}">
      <dgm:prSet/>
      <dgm:spPr/>
      <dgm:t>
        <a:bodyPr/>
        <a:lstStyle/>
        <a:p>
          <a:endParaRPr lang="en-US"/>
        </a:p>
      </dgm:t>
    </dgm:pt>
    <dgm:pt modelId="{110C9D79-F805-4495-9674-AF33300EA7E4}" type="pres">
      <dgm:prSet presAssocID="{0627A482-417B-4F83-86B9-5CD4A4A22275}" presName="linear" presStyleCnt="0">
        <dgm:presLayoutVars>
          <dgm:animLvl val="lvl"/>
          <dgm:resizeHandles val="exact"/>
        </dgm:presLayoutVars>
      </dgm:prSet>
      <dgm:spPr/>
    </dgm:pt>
    <dgm:pt modelId="{C78C0F93-D406-41AD-8BD8-213C6F4AAF0C}" type="pres">
      <dgm:prSet presAssocID="{72EFD72A-43CB-4337-8776-8758F3AC62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508AFE-704E-4B0C-A5BE-73939C1301D9}" type="pres">
      <dgm:prSet presAssocID="{72EFD72A-43CB-4337-8776-8758F3AC6274}" presName="childText" presStyleLbl="revTx" presStyleIdx="0" presStyleCnt="2">
        <dgm:presLayoutVars>
          <dgm:bulletEnabled val="1"/>
        </dgm:presLayoutVars>
      </dgm:prSet>
      <dgm:spPr/>
    </dgm:pt>
    <dgm:pt modelId="{E7743BD7-167E-48D2-BEA5-3F87808C11CC}" type="pres">
      <dgm:prSet presAssocID="{9567AB2F-76D0-4A24-B5D6-370489C2B0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2F8205-47B9-460C-8E28-6F50E802FC46}" type="pres">
      <dgm:prSet presAssocID="{9567AB2F-76D0-4A24-B5D6-370489C2B00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773B1E-2F99-48A6-A059-E5D4451CC93E}" type="presOf" srcId="{9567AB2F-76D0-4A24-B5D6-370489C2B009}" destId="{E7743BD7-167E-48D2-BEA5-3F87808C11CC}" srcOrd="0" destOrd="0" presId="urn:microsoft.com/office/officeart/2005/8/layout/vList2"/>
    <dgm:cxn modelId="{BE29C827-DD30-43C1-9EE2-1EFA8B875CA9}" srcId="{0627A482-417B-4F83-86B9-5CD4A4A22275}" destId="{72EFD72A-43CB-4337-8776-8758F3AC6274}" srcOrd="0" destOrd="0" parTransId="{340A349B-0D4A-454A-A02E-1001F5B2E616}" sibTransId="{D93197AD-D7FD-4484-8FF7-2DEF2B38D0C5}"/>
    <dgm:cxn modelId="{06F2805C-AA1B-4012-9292-9259BE3C78B9}" srcId="{9567AB2F-76D0-4A24-B5D6-370489C2B009}" destId="{B0977D40-F18C-44BC-B3A2-DF7CD4D49F24}" srcOrd="0" destOrd="0" parTransId="{3F533203-9A48-4BAB-8FBD-F1625055F1C2}" sibTransId="{C18D5D3F-2F5A-48AD-9641-74896ADC15CC}"/>
    <dgm:cxn modelId="{928FCD6E-1740-43E8-A76F-B767A9DC77E4}" type="presOf" srcId="{D87D39DC-FB2D-4F80-BBCE-0604E09E76D5}" destId="{F9508AFE-704E-4B0C-A5BE-73939C1301D9}" srcOrd="0" destOrd="0" presId="urn:microsoft.com/office/officeart/2005/8/layout/vList2"/>
    <dgm:cxn modelId="{93E5637F-4AF6-4962-A98F-DC3DCCA42DFC}" type="presOf" srcId="{0627A482-417B-4F83-86B9-5CD4A4A22275}" destId="{110C9D79-F805-4495-9674-AF33300EA7E4}" srcOrd="0" destOrd="0" presId="urn:microsoft.com/office/officeart/2005/8/layout/vList2"/>
    <dgm:cxn modelId="{2E5E0B82-EB56-452E-8156-05778F96B1F3}" type="presOf" srcId="{72EFD72A-43CB-4337-8776-8758F3AC6274}" destId="{C78C0F93-D406-41AD-8BD8-213C6F4AAF0C}" srcOrd="0" destOrd="0" presId="urn:microsoft.com/office/officeart/2005/8/layout/vList2"/>
    <dgm:cxn modelId="{B0400CEB-F89B-46DC-B678-73F7A7200230}" srcId="{0627A482-417B-4F83-86B9-5CD4A4A22275}" destId="{9567AB2F-76D0-4A24-B5D6-370489C2B009}" srcOrd="1" destOrd="0" parTransId="{A9801B42-6DE8-45B5-AD7F-5E79D7C8CAE9}" sibTransId="{F0580AB4-A0FE-445A-9048-CE06F629D513}"/>
    <dgm:cxn modelId="{E68358ED-9F3C-4A2C-9E4B-E8B96242E675}" type="presOf" srcId="{B0977D40-F18C-44BC-B3A2-DF7CD4D49F24}" destId="{612F8205-47B9-460C-8E28-6F50E802FC46}" srcOrd="0" destOrd="0" presId="urn:microsoft.com/office/officeart/2005/8/layout/vList2"/>
    <dgm:cxn modelId="{2A93D6ED-2735-4C30-9D7F-2E8915340963}" srcId="{72EFD72A-43CB-4337-8776-8758F3AC6274}" destId="{D87D39DC-FB2D-4F80-BBCE-0604E09E76D5}" srcOrd="0" destOrd="0" parTransId="{9DC54AD3-9878-4243-A308-687F2701E7B6}" sibTransId="{7D10A02E-8BB5-4D71-83F7-BEF1E05768F1}"/>
    <dgm:cxn modelId="{166E9DA4-A4E6-4BD3-AAEA-ECED6728BED8}" type="presParOf" srcId="{110C9D79-F805-4495-9674-AF33300EA7E4}" destId="{C78C0F93-D406-41AD-8BD8-213C6F4AAF0C}" srcOrd="0" destOrd="0" presId="urn:microsoft.com/office/officeart/2005/8/layout/vList2"/>
    <dgm:cxn modelId="{9179664C-25EF-40AD-9D91-D467EECAA177}" type="presParOf" srcId="{110C9D79-F805-4495-9674-AF33300EA7E4}" destId="{F9508AFE-704E-4B0C-A5BE-73939C1301D9}" srcOrd="1" destOrd="0" presId="urn:microsoft.com/office/officeart/2005/8/layout/vList2"/>
    <dgm:cxn modelId="{FCA50981-0B81-4800-BB60-0EF5D106CA2D}" type="presParOf" srcId="{110C9D79-F805-4495-9674-AF33300EA7E4}" destId="{E7743BD7-167E-48D2-BEA5-3F87808C11CC}" srcOrd="2" destOrd="0" presId="urn:microsoft.com/office/officeart/2005/8/layout/vList2"/>
    <dgm:cxn modelId="{161D88F2-9640-4891-9499-D35BE9803AA8}" type="presParOf" srcId="{110C9D79-F805-4495-9674-AF33300EA7E4}" destId="{612F8205-47B9-460C-8E28-6F50E802FC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7A482-417B-4F83-86B9-5CD4A4A22275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4A13FE5-9BDD-4291-A306-3CF272AE02BB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No changes</a:t>
          </a:r>
        </a:p>
      </dgm:t>
    </dgm:pt>
    <dgm:pt modelId="{CD581657-6760-4D3E-B0DB-0A5309D63078}" type="parTrans" cxnId="{9F8946E9-E784-4CDA-B361-7C6E5436EEEF}">
      <dgm:prSet/>
      <dgm:spPr/>
      <dgm:t>
        <a:bodyPr/>
        <a:lstStyle/>
        <a:p>
          <a:endParaRPr lang="en-US"/>
        </a:p>
      </dgm:t>
    </dgm:pt>
    <dgm:pt modelId="{12D55F45-4973-40CB-A7E2-7E82F4EA2B64}" type="sibTrans" cxnId="{9F8946E9-E784-4CDA-B361-7C6E5436EEEF}">
      <dgm:prSet/>
      <dgm:spPr/>
      <dgm:t>
        <a:bodyPr/>
        <a:lstStyle/>
        <a:p>
          <a:endParaRPr lang="en-US"/>
        </a:p>
      </dgm:t>
    </dgm:pt>
    <dgm:pt modelId="{6D9C3746-5883-4187-B5C0-B5A520111E65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Record them as being OK</a:t>
          </a:r>
        </a:p>
      </dgm:t>
    </dgm:pt>
    <dgm:pt modelId="{5974916B-8C3A-4A90-B9A5-2353C431AC2B}" type="parTrans" cxnId="{09AC2427-338E-4D2C-9B3E-5F5D5B1229F7}">
      <dgm:prSet/>
      <dgm:spPr/>
      <dgm:t>
        <a:bodyPr/>
        <a:lstStyle/>
        <a:p>
          <a:endParaRPr lang="en-US"/>
        </a:p>
      </dgm:t>
    </dgm:pt>
    <dgm:pt modelId="{E4E58265-5837-44F7-8C4C-FB42C7A711D6}" type="sibTrans" cxnId="{09AC2427-338E-4D2C-9B3E-5F5D5B1229F7}">
      <dgm:prSet/>
      <dgm:spPr/>
      <dgm:t>
        <a:bodyPr/>
        <a:lstStyle/>
        <a:p>
          <a:endParaRPr lang="en-US"/>
        </a:p>
      </dgm:t>
    </dgm:pt>
    <dgm:pt modelId="{2CD05C9C-1E52-40C1-9873-EB61D14958AB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Changes</a:t>
          </a:r>
        </a:p>
      </dgm:t>
    </dgm:pt>
    <dgm:pt modelId="{43FAE9D2-AF26-44EB-8CDA-D08DCE1C2110}" type="parTrans" cxnId="{08164EC4-CB1E-423B-B0F2-BB16B17F5F3F}">
      <dgm:prSet/>
      <dgm:spPr/>
      <dgm:t>
        <a:bodyPr/>
        <a:lstStyle/>
        <a:p>
          <a:endParaRPr lang="en-US"/>
        </a:p>
      </dgm:t>
    </dgm:pt>
    <dgm:pt modelId="{A65E8CFE-1038-42D1-B6C3-F991BDD9A8E9}" type="sibTrans" cxnId="{08164EC4-CB1E-423B-B0F2-BB16B17F5F3F}">
      <dgm:prSet/>
      <dgm:spPr/>
      <dgm:t>
        <a:bodyPr/>
        <a:lstStyle/>
        <a:p>
          <a:endParaRPr lang="en-US"/>
        </a:p>
      </dgm:t>
    </dgm:pt>
    <dgm:pt modelId="{397B9616-C9A6-4D70-8F78-0CE6B4DBF020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Are those justifiable</a:t>
          </a:r>
        </a:p>
      </dgm:t>
    </dgm:pt>
    <dgm:pt modelId="{04AB3D41-C2BC-4FBF-8329-F54CB866D8F0}" type="parTrans" cxnId="{EDAA4825-21A0-4CD6-ACAE-0EF4EE1C66BB}">
      <dgm:prSet/>
      <dgm:spPr/>
      <dgm:t>
        <a:bodyPr/>
        <a:lstStyle/>
        <a:p>
          <a:endParaRPr lang="en-US"/>
        </a:p>
      </dgm:t>
    </dgm:pt>
    <dgm:pt modelId="{83D28D8E-354C-4EBA-819E-DE6489FFDD94}" type="sibTrans" cxnId="{EDAA4825-21A0-4CD6-ACAE-0EF4EE1C66BB}">
      <dgm:prSet/>
      <dgm:spPr/>
      <dgm:t>
        <a:bodyPr/>
        <a:lstStyle/>
        <a:p>
          <a:endParaRPr lang="en-US"/>
        </a:p>
      </dgm:t>
    </dgm:pt>
    <dgm:pt modelId="{DB412DCA-647D-4A81-8431-B64EF98F1003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Yes</a:t>
          </a:r>
        </a:p>
      </dgm:t>
    </dgm:pt>
    <dgm:pt modelId="{9D7EF6F5-B126-4026-9538-90DECF789246}" type="parTrans" cxnId="{AE11CFD7-8CB6-45D7-9A7C-8425CFC4D703}">
      <dgm:prSet/>
      <dgm:spPr/>
      <dgm:t>
        <a:bodyPr/>
        <a:lstStyle/>
        <a:p>
          <a:endParaRPr lang="en-US"/>
        </a:p>
      </dgm:t>
    </dgm:pt>
    <dgm:pt modelId="{AE3B66CC-FD21-494A-BCF9-38A9914E1DA7}" type="sibTrans" cxnId="{AE11CFD7-8CB6-45D7-9A7C-8425CFC4D703}">
      <dgm:prSet/>
      <dgm:spPr/>
      <dgm:t>
        <a:bodyPr/>
        <a:lstStyle/>
        <a:p>
          <a:endParaRPr lang="en-US"/>
        </a:p>
      </dgm:t>
    </dgm:pt>
    <dgm:pt modelId="{2A7764A3-2D83-4DC7-8F02-89DA8D633519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No</a:t>
          </a:r>
        </a:p>
      </dgm:t>
    </dgm:pt>
    <dgm:pt modelId="{DB7416A3-295B-457E-8A47-FEC28CADEC69}" type="parTrans" cxnId="{BCFC6B44-B45F-4835-8F1E-8B0F218DD3B7}">
      <dgm:prSet/>
      <dgm:spPr/>
      <dgm:t>
        <a:bodyPr/>
        <a:lstStyle/>
        <a:p>
          <a:endParaRPr lang="en-US"/>
        </a:p>
      </dgm:t>
    </dgm:pt>
    <dgm:pt modelId="{F7B4C0AD-19FA-4F88-9C64-7768090C011E}" type="sibTrans" cxnId="{BCFC6B44-B45F-4835-8F1E-8B0F218DD3B7}">
      <dgm:prSet/>
      <dgm:spPr/>
      <dgm:t>
        <a:bodyPr/>
        <a:lstStyle/>
        <a:p>
          <a:endParaRPr lang="en-US"/>
        </a:p>
      </dgm:t>
    </dgm:pt>
    <dgm:pt modelId="{8CBC8AA1-9B23-4234-913C-599072AB81A2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Investigation stops</a:t>
          </a:r>
        </a:p>
      </dgm:t>
    </dgm:pt>
    <dgm:pt modelId="{05825E43-0838-4727-A470-A033A625956D}" type="parTrans" cxnId="{5244171F-62F0-48F7-9130-19FDA21F9FEF}">
      <dgm:prSet/>
      <dgm:spPr/>
      <dgm:t>
        <a:bodyPr/>
        <a:lstStyle/>
        <a:p>
          <a:endParaRPr lang="en-US"/>
        </a:p>
      </dgm:t>
    </dgm:pt>
    <dgm:pt modelId="{8F216838-82F9-47F2-99DC-C410800216FD}" type="sibTrans" cxnId="{5244171F-62F0-48F7-9130-19FDA21F9FEF}">
      <dgm:prSet/>
      <dgm:spPr/>
      <dgm:t>
        <a:bodyPr/>
        <a:lstStyle/>
        <a:p>
          <a:endParaRPr lang="en-US"/>
        </a:p>
      </dgm:t>
    </dgm:pt>
    <dgm:pt modelId="{66CCD96B-FDF2-4814-8C78-1F72BFD68C23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Individual investigation</a:t>
          </a:r>
        </a:p>
      </dgm:t>
    </dgm:pt>
    <dgm:pt modelId="{E3078E01-93EA-4A5F-BDC5-1D90082B859F}" type="parTrans" cxnId="{56E9DEB9-E4C5-4C16-97DB-421CC080C633}">
      <dgm:prSet/>
      <dgm:spPr/>
      <dgm:t>
        <a:bodyPr/>
        <a:lstStyle/>
        <a:p>
          <a:endParaRPr lang="en-US"/>
        </a:p>
      </dgm:t>
    </dgm:pt>
    <dgm:pt modelId="{7909D7C3-B911-4FEC-9327-F06B33034E52}" type="sibTrans" cxnId="{56E9DEB9-E4C5-4C16-97DB-421CC080C633}">
      <dgm:prSet/>
      <dgm:spPr/>
      <dgm:t>
        <a:bodyPr/>
        <a:lstStyle/>
        <a:p>
          <a:endParaRPr lang="en-US"/>
        </a:p>
      </dgm:t>
    </dgm:pt>
    <dgm:pt modelId="{254D2967-B00B-4CFE-9BF8-B4C698B2A1D2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Decision Rules</a:t>
          </a:r>
        </a:p>
      </dgm:t>
    </dgm:pt>
    <dgm:pt modelId="{6EE0FBEE-A8C8-4DF7-B3E7-DF60EC17D21F}" type="parTrans" cxnId="{2A5F05EF-72AF-4B2C-8776-3320D5AB5C2D}">
      <dgm:prSet/>
      <dgm:spPr/>
      <dgm:t>
        <a:bodyPr/>
        <a:lstStyle/>
        <a:p>
          <a:endParaRPr lang="en-US"/>
        </a:p>
      </dgm:t>
    </dgm:pt>
    <dgm:pt modelId="{EB9D2ACB-F284-42C5-AB64-BF9DE55B81BC}" type="sibTrans" cxnId="{2A5F05EF-72AF-4B2C-8776-3320D5AB5C2D}">
      <dgm:prSet/>
      <dgm:spPr/>
      <dgm:t>
        <a:bodyPr/>
        <a:lstStyle/>
        <a:p>
          <a:endParaRPr lang="en-US"/>
        </a:p>
      </dgm:t>
    </dgm:pt>
    <dgm:pt modelId="{83241B47-3E72-4800-9747-3AFB7ACDC71D}" type="pres">
      <dgm:prSet presAssocID="{0627A482-417B-4F83-86B9-5CD4A4A2227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93C39-4898-4904-B61F-B52C2675A6CB}" type="pres">
      <dgm:prSet presAssocID="{254D2967-B00B-4CFE-9BF8-B4C698B2A1D2}" presName="hierRoot1" presStyleCnt="0">
        <dgm:presLayoutVars>
          <dgm:hierBranch val="init"/>
        </dgm:presLayoutVars>
      </dgm:prSet>
      <dgm:spPr/>
    </dgm:pt>
    <dgm:pt modelId="{8F7E19D9-34E4-4D27-A6D8-561EE20E0498}" type="pres">
      <dgm:prSet presAssocID="{254D2967-B00B-4CFE-9BF8-B4C698B2A1D2}" presName="rootComposite1" presStyleCnt="0"/>
      <dgm:spPr/>
    </dgm:pt>
    <dgm:pt modelId="{3E6C17D9-36C9-4842-8858-86F7789C621D}" type="pres">
      <dgm:prSet presAssocID="{254D2967-B00B-4CFE-9BF8-B4C698B2A1D2}" presName="rootText1" presStyleLbl="alignAcc1" presStyleIdx="0" presStyleCnt="0">
        <dgm:presLayoutVars>
          <dgm:chPref val="3"/>
        </dgm:presLayoutVars>
      </dgm:prSet>
      <dgm:spPr/>
    </dgm:pt>
    <dgm:pt modelId="{810B76BA-73B9-4063-A7E1-C09486B51567}" type="pres">
      <dgm:prSet presAssocID="{254D2967-B00B-4CFE-9BF8-B4C698B2A1D2}" presName="topArc1" presStyleLbl="parChTrans1D1" presStyleIdx="0" presStyleCnt="18"/>
      <dgm:spPr/>
    </dgm:pt>
    <dgm:pt modelId="{1C45F8CA-A9F3-47B7-8DE7-19D9BB98519F}" type="pres">
      <dgm:prSet presAssocID="{254D2967-B00B-4CFE-9BF8-B4C698B2A1D2}" presName="bottomArc1" presStyleLbl="parChTrans1D1" presStyleIdx="1" presStyleCnt="18"/>
      <dgm:spPr/>
    </dgm:pt>
    <dgm:pt modelId="{A41DE6B9-1177-4621-ADC6-0D6AB7C231C9}" type="pres">
      <dgm:prSet presAssocID="{254D2967-B00B-4CFE-9BF8-B4C698B2A1D2}" presName="topConnNode1" presStyleLbl="node1" presStyleIdx="0" presStyleCnt="0"/>
      <dgm:spPr/>
    </dgm:pt>
    <dgm:pt modelId="{3D127B4A-8FED-411C-B4A8-4E1B8FB53046}" type="pres">
      <dgm:prSet presAssocID="{254D2967-B00B-4CFE-9BF8-B4C698B2A1D2}" presName="hierChild2" presStyleCnt="0"/>
      <dgm:spPr/>
    </dgm:pt>
    <dgm:pt modelId="{7617FF01-14CC-4427-9FC4-6302B3ED786C}" type="pres">
      <dgm:prSet presAssocID="{CD581657-6760-4D3E-B0DB-0A5309D63078}" presName="Name28" presStyleLbl="parChTrans1D2" presStyleIdx="0" presStyleCnt="2"/>
      <dgm:spPr/>
    </dgm:pt>
    <dgm:pt modelId="{5F5D4385-8ED0-4459-AC7C-CE131F33A103}" type="pres">
      <dgm:prSet presAssocID="{C4A13FE5-9BDD-4291-A306-3CF272AE02BB}" presName="hierRoot2" presStyleCnt="0">
        <dgm:presLayoutVars>
          <dgm:hierBranch val="init"/>
        </dgm:presLayoutVars>
      </dgm:prSet>
      <dgm:spPr/>
    </dgm:pt>
    <dgm:pt modelId="{A28F5F2B-7D09-492E-B60E-44EF5D026A69}" type="pres">
      <dgm:prSet presAssocID="{C4A13FE5-9BDD-4291-A306-3CF272AE02BB}" presName="rootComposite2" presStyleCnt="0"/>
      <dgm:spPr/>
    </dgm:pt>
    <dgm:pt modelId="{FFFA0AA2-4F09-47D0-B3B4-6AF745AD57C6}" type="pres">
      <dgm:prSet presAssocID="{C4A13FE5-9BDD-4291-A306-3CF272AE02BB}" presName="rootText2" presStyleLbl="alignAcc1" presStyleIdx="0" presStyleCnt="0">
        <dgm:presLayoutVars>
          <dgm:chPref val="3"/>
        </dgm:presLayoutVars>
      </dgm:prSet>
      <dgm:spPr/>
    </dgm:pt>
    <dgm:pt modelId="{ED628A5A-62E3-4450-9E4C-F5670FFE42D0}" type="pres">
      <dgm:prSet presAssocID="{C4A13FE5-9BDD-4291-A306-3CF272AE02BB}" presName="topArc2" presStyleLbl="parChTrans1D1" presStyleIdx="2" presStyleCnt="18"/>
      <dgm:spPr/>
    </dgm:pt>
    <dgm:pt modelId="{3C873255-CDC1-412C-AA0E-3C951F61D11C}" type="pres">
      <dgm:prSet presAssocID="{C4A13FE5-9BDD-4291-A306-3CF272AE02BB}" presName="bottomArc2" presStyleLbl="parChTrans1D1" presStyleIdx="3" presStyleCnt="18"/>
      <dgm:spPr/>
    </dgm:pt>
    <dgm:pt modelId="{071BD484-3968-4807-87A2-08E2567AFFD1}" type="pres">
      <dgm:prSet presAssocID="{C4A13FE5-9BDD-4291-A306-3CF272AE02BB}" presName="topConnNode2" presStyleLbl="node2" presStyleIdx="0" presStyleCnt="0"/>
      <dgm:spPr/>
    </dgm:pt>
    <dgm:pt modelId="{21771625-6C55-4322-9C59-69D490F3D249}" type="pres">
      <dgm:prSet presAssocID="{C4A13FE5-9BDD-4291-A306-3CF272AE02BB}" presName="hierChild4" presStyleCnt="0"/>
      <dgm:spPr/>
    </dgm:pt>
    <dgm:pt modelId="{FFCC66DA-73D2-4C64-9650-248B81B06123}" type="pres">
      <dgm:prSet presAssocID="{5974916B-8C3A-4A90-B9A5-2353C431AC2B}" presName="Name28" presStyleLbl="parChTrans1D3" presStyleIdx="0" presStyleCnt="2"/>
      <dgm:spPr/>
    </dgm:pt>
    <dgm:pt modelId="{B0CF38B6-E9F6-4D24-A1CE-1A878BCF178F}" type="pres">
      <dgm:prSet presAssocID="{6D9C3746-5883-4187-B5C0-B5A520111E65}" presName="hierRoot2" presStyleCnt="0">
        <dgm:presLayoutVars>
          <dgm:hierBranch val="init"/>
        </dgm:presLayoutVars>
      </dgm:prSet>
      <dgm:spPr/>
    </dgm:pt>
    <dgm:pt modelId="{DC284D2F-1A60-4347-AEF8-877B85068D42}" type="pres">
      <dgm:prSet presAssocID="{6D9C3746-5883-4187-B5C0-B5A520111E65}" presName="rootComposite2" presStyleCnt="0"/>
      <dgm:spPr/>
    </dgm:pt>
    <dgm:pt modelId="{62FCE339-95C9-46EA-9B3F-9521BED59734}" type="pres">
      <dgm:prSet presAssocID="{6D9C3746-5883-4187-B5C0-B5A520111E65}" presName="rootText2" presStyleLbl="alignAcc1" presStyleIdx="0" presStyleCnt="0">
        <dgm:presLayoutVars>
          <dgm:chPref val="3"/>
        </dgm:presLayoutVars>
      </dgm:prSet>
      <dgm:spPr/>
    </dgm:pt>
    <dgm:pt modelId="{161B7326-3EFA-46CE-A76D-DDAA77D46997}" type="pres">
      <dgm:prSet presAssocID="{6D9C3746-5883-4187-B5C0-B5A520111E65}" presName="topArc2" presStyleLbl="parChTrans1D1" presStyleIdx="4" presStyleCnt="18"/>
      <dgm:spPr/>
    </dgm:pt>
    <dgm:pt modelId="{E27DE56E-775F-4AD4-AA8B-ED63B85244CA}" type="pres">
      <dgm:prSet presAssocID="{6D9C3746-5883-4187-B5C0-B5A520111E65}" presName="bottomArc2" presStyleLbl="parChTrans1D1" presStyleIdx="5" presStyleCnt="18"/>
      <dgm:spPr/>
    </dgm:pt>
    <dgm:pt modelId="{06F5135B-582C-447B-8433-48AE0B6E3324}" type="pres">
      <dgm:prSet presAssocID="{6D9C3746-5883-4187-B5C0-B5A520111E65}" presName="topConnNode2" presStyleLbl="node3" presStyleIdx="0" presStyleCnt="0"/>
      <dgm:spPr/>
    </dgm:pt>
    <dgm:pt modelId="{B5A0482C-B6FD-44E7-9213-2917702EAC71}" type="pres">
      <dgm:prSet presAssocID="{6D9C3746-5883-4187-B5C0-B5A520111E65}" presName="hierChild4" presStyleCnt="0"/>
      <dgm:spPr/>
    </dgm:pt>
    <dgm:pt modelId="{CBF3CAAC-773E-46BC-9D73-D352B7A3FE78}" type="pres">
      <dgm:prSet presAssocID="{6D9C3746-5883-4187-B5C0-B5A520111E65}" presName="hierChild5" presStyleCnt="0"/>
      <dgm:spPr/>
    </dgm:pt>
    <dgm:pt modelId="{4711F5F2-EA1C-4993-BFBC-49D94A599384}" type="pres">
      <dgm:prSet presAssocID="{C4A13FE5-9BDD-4291-A306-3CF272AE02BB}" presName="hierChild5" presStyleCnt="0"/>
      <dgm:spPr/>
    </dgm:pt>
    <dgm:pt modelId="{B5C7DE42-48CE-4029-BBDF-E6B8B9B06982}" type="pres">
      <dgm:prSet presAssocID="{43FAE9D2-AF26-44EB-8CDA-D08DCE1C2110}" presName="Name28" presStyleLbl="parChTrans1D2" presStyleIdx="1" presStyleCnt="2"/>
      <dgm:spPr/>
    </dgm:pt>
    <dgm:pt modelId="{CB560282-EFE9-4AFC-9F22-1E23070F4C04}" type="pres">
      <dgm:prSet presAssocID="{2CD05C9C-1E52-40C1-9873-EB61D14958AB}" presName="hierRoot2" presStyleCnt="0">
        <dgm:presLayoutVars>
          <dgm:hierBranch val="init"/>
        </dgm:presLayoutVars>
      </dgm:prSet>
      <dgm:spPr/>
    </dgm:pt>
    <dgm:pt modelId="{31BA80C7-F886-444F-808A-7BDADF47963D}" type="pres">
      <dgm:prSet presAssocID="{2CD05C9C-1E52-40C1-9873-EB61D14958AB}" presName="rootComposite2" presStyleCnt="0"/>
      <dgm:spPr/>
    </dgm:pt>
    <dgm:pt modelId="{0FD92AF5-4849-41E8-8AEB-EF00E47E4CEF}" type="pres">
      <dgm:prSet presAssocID="{2CD05C9C-1E52-40C1-9873-EB61D14958AB}" presName="rootText2" presStyleLbl="alignAcc1" presStyleIdx="0" presStyleCnt="0">
        <dgm:presLayoutVars>
          <dgm:chPref val="3"/>
        </dgm:presLayoutVars>
      </dgm:prSet>
      <dgm:spPr/>
    </dgm:pt>
    <dgm:pt modelId="{63AA0F2D-7DE2-4713-B686-DB088B16F0B9}" type="pres">
      <dgm:prSet presAssocID="{2CD05C9C-1E52-40C1-9873-EB61D14958AB}" presName="topArc2" presStyleLbl="parChTrans1D1" presStyleIdx="6" presStyleCnt="18"/>
      <dgm:spPr/>
    </dgm:pt>
    <dgm:pt modelId="{F7245733-0229-43AE-A0D3-F8D38883497E}" type="pres">
      <dgm:prSet presAssocID="{2CD05C9C-1E52-40C1-9873-EB61D14958AB}" presName="bottomArc2" presStyleLbl="parChTrans1D1" presStyleIdx="7" presStyleCnt="18"/>
      <dgm:spPr/>
    </dgm:pt>
    <dgm:pt modelId="{05E0A3E2-2F61-4F02-BFFF-E22B0EEDFDE9}" type="pres">
      <dgm:prSet presAssocID="{2CD05C9C-1E52-40C1-9873-EB61D14958AB}" presName="topConnNode2" presStyleLbl="node2" presStyleIdx="0" presStyleCnt="0"/>
      <dgm:spPr/>
    </dgm:pt>
    <dgm:pt modelId="{2B9DDA69-7EE3-45EE-A59C-4DB2DC604E83}" type="pres">
      <dgm:prSet presAssocID="{2CD05C9C-1E52-40C1-9873-EB61D14958AB}" presName="hierChild4" presStyleCnt="0"/>
      <dgm:spPr/>
    </dgm:pt>
    <dgm:pt modelId="{BB130A9C-4ABD-4DCC-9513-760CD4BB7488}" type="pres">
      <dgm:prSet presAssocID="{04AB3D41-C2BC-4FBF-8329-F54CB866D8F0}" presName="Name28" presStyleLbl="parChTrans1D3" presStyleIdx="1" presStyleCnt="2"/>
      <dgm:spPr/>
    </dgm:pt>
    <dgm:pt modelId="{578CDB32-40DC-4D1D-BC5C-4AF5686DB8F3}" type="pres">
      <dgm:prSet presAssocID="{397B9616-C9A6-4D70-8F78-0CE6B4DBF020}" presName="hierRoot2" presStyleCnt="0">
        <dgm:presLayoutVars>
          <dgm:hierBranch val="init"/>
        </dgm:presLayoutVars>
      </dgm:prSet>
      <dgm:spPr/>
    </dgm:pt>
    <dgm:pt modelId="{DC99861F-511F-4332-913F-EC194969426A}" type="pres">
      <dgm:prSet presAssocID="{397B9616-C9A6-4D70-8F78-0CE6B4DBF020}" presName="rootComposite2" presStyleCnt="0"/>
      <dgm:spPr/>
    </dgm:pt>
    <dgm:pt modelId="{69E877F3-603C-4810-B4FC-B1F0E301CF4C}" type="pres">
      <dgm:prSet presAssocID="{397B9616-C9A6-4D70-8F78-0CE6B4DBF020}" presName="rootText2" presStyleLbl="alignAcc1" presStyleIdx="0" presStyleCnt="0">
        <dgm:presLayoutVars>
          <dgm:chPref val="3"/>
        </dgm:presLayoutVars>
      </dgm:prSet>
      <dgm:spPr/>
    </dgm:pt>
    <dgm:pt modelId="{002A06F2-1933-42B7-81C1-087E8F5EC847}" type="pres">
      <dgm:prSet presAssocID="{397B9616-C9A6-4D70-8F78-0CE6B4DBF020}" presName="topArc2" presStyleLbl="parChTrans1D1" presStyleIdx="8" presStyleCnt="18"/>
      <dgm:spPr/>
    </dgm:pt>
    <dgm:pt modelId="{1AA8C125-2864-4534-94AD-DCB9014B6E77}" type="pres">
      <dgm:prSet presAssocID="{397B9616-C9A6-4D70-8F78-0CE6B4DBF020}" presName="bottomArc2" presStyleLbl="parChTrans1D1" presStyleIdx="9" presStyleCnt="18"/>
      <dgm:spPr/>
    </dgm:pt>
    <dgm:pt modelId="{C70EF035-632B-4636-B6CD-325AF050782B}" type="pres">
      <dgm:prSet presAssocID="{397B9616-C9A6-4D70-8F78-0CE6B4DBF020}" presName="topConnNode2" presStyleLbl="node3" presStyleIdx="0" presStyleCnt="0"/>
      <dgm:spPr/>
    </dgm:pt>
    <dgm:pt modelId="{9BCF2CF4-C3AF-4213-A480-C73080B8E545}" type="pres">
      <dgm:prSet presAssocID="{397B9616-C9A6-4D70-8F78-0CE6B4DBF020}" presName="hierChild4" presStyleCnt="0"/>
      <dgm:spPr/>
    </dgm:pt>
    <dgm:pt modelId="{E2754EB1-1AAE-4B78-893B-7942EB4C38BD}" type="pres">
      <dgm:prSet presAssocID="{9D7EF6F5-B126-4026-9538-90DECF789246}" presName="Name28" presStyleLbl="parChTrans1D4" presStyleIdx="0" presStyleCnt="4"/>
      <dgm:spPr/>
    </dgm:pt>
    <dgm:pt modelId="{F6B2DC47-1038-4788-9F2F-F96D00BB3A5D}" type="pres">
      <dgm:prSet presAssocID="{DB412DCA-647D-4A81-8431-B64EF98F1003}" presName="hierRoot2" presStyleCnt="0">
        <dgm:presLayoutVars>
          <dgm:hierBranch val="init"/>
        </dgm:presLayoutVars>
      </dgm:prSet>
      <dgm:spPr/>
    </dgm:pt>
    <dgm:pt modelId="{2D7AD724-A008-4D75-AB2F-E3FD7CF48CE3}" type="pres">
      <dgm:prSet presAssocID="{DB412DCA-647D-4A81-8431-B64EF98F1003}" presName="rootComposite2" presStyleCnt="0"/>
      <dgm:spPr/>
    </dgm:pt>
    <dgm:pt modelId="{77EEFAAC-05D9-4585-B0CE-6C20AE906815}" type="pres">
      <dgm:prSet presAssocID="{DB412DCA-647D-4A81-8431-B64EF98F1003}" presName="rootText2" presStyleLbl="alignAcc1" presStyleIdx="0" presStyleCnt="0">
        <dgm:presLayoutVars>
          <dgm:chPref val="3"/>
        </dgm:presLayoutVars>
      </dgm:prSet>
      <dgm:spPr/>
    </dgm:pt>
    <dgm:pt modelId="{5E06666E-0AC4-4F64-9047-0807905246AB}" type="pres">
      <dgm:prSet presAssocID="{DB412DCA-647D-4A81-8431-B64EF98F1003}" presName="topArc2" presStyleLbl="parChTrans1D1" presStyleIdx="10" presStyleCnt="18"/>
      <dgm:spPr/>
    </dgm:pt>
    <dgm:pt modelId="{3D0F36A0-BAA6-452B-A804-BA08BAF255BB}" type="pres">
      <dgm:prSet presAssocID="{DB412DCA-647D-4A81-8431-B64EF98F1003}" presName="bottomArc2" presStyleLbl="parChTrans1D1" presStyleIdx="11" presStyleCnt="18"/>
      <dgm:spPr/>
    </dgm:pt>
    <dgm:pt modelId="{177A6ADB-AA4E-44FD-BA5E-EC03C232F144}" type="pres">
      <dgm:prSet presAssocID="{DB412DCA-647D-4A81-8431-B64EF98F1003}" presName="topConnNode2" presStyleLbl="node4" presStyleIdx="0" presStyleCnt="0"/>
      <dgm:spPr/>
    </dgm:pt>
    <dgm:pt modelId="{EBA3A7B6-758B-4C77-AA20-33B12E8EB02D}" type="pres">
      <dgm:prSet presAssocID="{DB412DCA-647D-4A81-8431-B64EF98F1003}" presName="hierChild4" presStyleCnt="0"/>
      <dgm:spPr/>
    </dgm:pt>
    <dgm:pt modelId="{C85837FE-ED19-4EC7-80C8-8C1DF36FC51E}" type="pres">
      <dgm:prSet presAssocID="{05825E43-0838-4727-A470-A033A625956D}" presName="Name28" presStyleLbl="parChTrans1D4" presStyleIdx="1" presStyleCnt="4"/>
      <dgm:spPr/>
    </dgm:pt>
    <dgm:pt modelId="{90BD32DF-1083-4E34-BF09-D2C8C3623ABC}" type="pres">
      <dgm:prSet presAssocID="{8CBC8AA1-9B23-4234-913C-599072AB81A2}" presName="hierRoot2" presStyleCnt="0">
        <dgm:presLayoutVars>
          <dgm:hierBranch val="init"/>
        </dgm:presLayoutVars>
      </dgm:prSet>
      <dgm:spPr/>
    </dgm:pt>
    <dgm:pt modelId="{EF50BF01-825E-4330-94DC-FE5F673C16C2}" type="pres">
      <dgm:prSet presAssocID="{8CBC8AA1-9B23-4234-913C-599072AB81A2}" presName="rootComposite2" presStyleCnt="0"/>
      <dgm:spPr/>
    </dgm:pt>
    <dgm:pt modelId="{4115493F-1EB8-4E69-B368-F0D755D8AECC}" type="pres">
      <dgm:prSet presAssocID="{8CBC8AA1-9B23-4234-913C-599072AB81A2}" presName="rootText2" presStyleLbl="alignAcc1" presStyleIdx="0" presStyleCnt="0">
        <dgm:presLayoutVars>
          <dgm:chPref val="3"/>
        </dgm:presLayoutVars>
      </dgm:prSet>
      <dgm:spPr/>
    </dgm:pt>
    <dgm:pt modelId="{16263BAD-BF57-4D4A-AD93-C56ABF70D59A}" type="pres">
      <dgm:prSet presAssocID="{8CBC8AA1-9B23-4234-913C-599072AB81A2}" presName="topArc2" presStyleLbl="parChTrans1D1" presStyleIdx="12" presStyleCnt="18"/>
      <dgm:spPr/>
    </dgm:pt>
    <dgm:pt modelId="{7081941F-55AD-41B4-B561-57317FA4C8E9}" type="pres">
      <dgm:prSet presAssocID="{8CBC8AA1-9B23-4234-913C-599072AB81A2}" presName="bottomArc2" presStyleLbl="parChTrans1D1" presStyleIdx="13" presStyleCnt="18"/>
      <dgm:spPr/>
    </dgm:pt>
    <dgm:pt modelId="{FFB141CA-05CF-47B1-9A6A-3C3D2BCC9CCB}" type="pres">
      <dgm:prSet presAssocID="{8CBC8AA1-9B23-4234-913C-599072AB81A2}" presName="topConnNode2" presStyleLbl="node4" presStyleIdx="0" presStyleCnt="0"/>
      <dgm:spPr/>
    </dgm:pt>
    <dgm:pt modelId="{21C82358-166A-4753-B8C6-A74591E4BAC4}" type="pres">
      <dgm:prSet presAssocID="{8CBC8AA1-9B23-4234-913C-599072AB81A2}" presName="hierChild4" presStyleCnt="0"/>
      <dgm:spPr/>
    </dgm:pt>
    <dgm:pt modelId="{A7E00006-8B59-4AE5-9AC1-FFE2D2162F10}" type="pres">
      <dgm:prSet presAssocID="{8CBC8AA1-9B23-4234-913C-599072AB81A2}" presName="hierChild5" presStyleCnt="0"/>
      <dgm:spPr/>
    </dgm:pt>
    <dgm:pt modelId="{EFFAE07E-8A3D-458D-A09F-E7D513F42E5C}" type="pres">
      <dgm:prSet presAssocID="{DB412DCA-647D-4A81-8431-B64EF98F1003}" presName="hierChild5" presStyleCnt="0"/>
      <dgm:spPr/>
    </dgm:pt>
    <dgm:pt modelId="{5E1A1AFC-6952-4A76-8304-E6435870EE91}" type="pres">
      <dgm:prSet presAssocID="{DB7416A3-295B-457E-8A47-FEC28CADEC69}" presName="Name28" presStyleLbl="parChTrans1D4" presStyleIdx="2" presStyleCnt="4"/>
      <dgm:spPr/>
    </dgm:pt>
    <dgm:pt modelId="{950AB2A6-EB50-4981-876C-C6C67BCB2806}" type="pres">
      <dgm:prSet presAssocID="{2A7764A3-2D83-4DC7-8F02-89DA8D633519}" presName="hierRoot2" presStyleCnt="0">
        <dgm:presLayoutVars>
          <dgm:hierBranch val="init"/>
        </dgm:presLayoutVars>
      </dgm:prSet>
      <dgm:spPr/>
    </dgm:pt>
    <dgm:pt modelId="{84C6CD0E-A3F4-4C8B-A3B9-8BD871294DBD}" type="pres">
      <dgm:prSet presAssocID="{2A7764A3-2D83-4DC7-8F02-89DA8D633519}" presName="rootComposite2" presStyleCnt="0"/>
      <dgm:spPr/>
    </dgm:pt>
    <dgm:pt modelId="{48A88681-7293-4F13-B88E-08C2A85EFD1A}" type="pres">
      <dgm:prSet presAssocID="{2A7764A3-2D83-4DC7-8F02-89DA8D633519}" presName="rootText2" presStyleLbl="alignAcc1" presStyleIdx="0" presStyleCnt="0">
        <dgm:presLayoutVars>
          <dgm:chPref val="3"/>
        </dgm:presLayoutVars>
      </dgm:prSet>
      <dgm:spPr/>
    </dgm:pt>
    <dgm:pt modelId="{DD7C9F18-4556-47C1-9BEB-0F7B94F5952D}" type="pres">
      <dgm:prSet presAssocID="{2A7764A3-2D83-4DC7-8F02-89DA8D633519}" presName="topArc2" presStyleLbl="parChTrans1D1" presStyleIdx="14" presStyleCnt="18"/>
      <dgm:spPr/>
    </dgm:pt>
    <dgm:pt modelId="{EE842971-853B-4FBE-BF17-97AD17326056}" type="pres">
      <dgm:prSet presAssocID="{2A7764A3-2D83-4DC7-8F02-89DA8D633519}" presName="bottomArc2" presStyleLbl="parChTrans1D1" presStyleIdx="15" presStyleCnt="18"/>
      <dgm:spPr/>
    </dgm:pt>
    <dgm:pt modelId="{29C14D18-20CF-42F2-9A95-4D5801E35FDF}" type="pres">
      <dgm:prSet presAssocID="{2A7764A3-2D83-4DC7-8F02-89DA8D633519}" presName="topConnNode2" presStyleLbl="node4" presStyleIdx="0" presStyleCnt="0"/>
      <dgm:spPr/>
    </dgm:pt>
    <dgm:pt modelId="{89523464-CA9A-453D-9959-ED764EC44F87}" type="pres">
      <dgm:prSet presAssocID="{2A7764A3-2D83-4DC7-8F02-89DA8D633519}" presName="hierChild4" presStyleCnt="0"/>
      <dgm:spPr/>
    </dgm:pt>
    <dgm:pt modelId="{F7C18027-3B00-4186-8E58-81E2D0ADD838}" type="pres">
      <dgm:prSet presAssocID="{E3078E01-93EA-4A5F-BDC5-1D90082B859F}" presName="Name28" presStyleLbl="parChTrans1D4" presStyleIdx="3" presStyleCnt="4"/>
      <dgm:spPr/>
    </dgm:pt>
    <dgm:pt modelId="{76006516-5947-4CA8-A199-5B83D8AB30F8}" type="pres">
      <dgm:prSet presAssocID="{66CCD96B-FDF2-4814-8C78-1F72BFD68C23}" presName="hierRoot2" presStyleCnt="0">
        <dgm:presLayoutVars>
          <dgm:hierBranch val="init"/>
        </dgm:presLayoutVars>
      </dgm:prSet>
      <dgm:spPr/>
    </dgm:pt>
    <dgm:pt modelId="{5A28FF59-E7CF-4A10-B290-430D44C083B1}" type="pres">
      <dgm:prSet presAssocID="{66CCD96B-FDF2-4814-8C78-1F72BFD68C23}" presName="rootComposite2" presStyleCnt="0"/>
      <dgm:spPr/>
    </dgm:pt>
    <dgm:pt modelId="{BA06F79C-512A-4C6A-A790-28F46A59EB0D}" type="pres">
      <dgm:prSet presAssocID="{66CCD96B-FDF2-4814-8C78-1F72BFD68C23}" presName="rootText2" presStyleLbl="alignAcc1" presStyleIdx="0" presStyleCnt="0">
        <dgm:presLayoutVars>
          <dgm:chPref val="3"/>
        </dgm:presLayoutVars>
      </dgm:prSet>
      <dgm:spPr/>
    </dgm:pt>
    <dgm:pt modelId="{CA1FC7D0-1F55-45B3-84F5-823E85D65627}" type="pres">
      <dgm:prSet presAssocID="{66CCD96B-FDF2-4814-8C78-1F72BFD68C23}" presName="topArc2" presStyleLbl="parChTrans1D1" presStyleIdx="16" presStyleCnt="18"/>
      <dgm:spPr/>
    </dgm:pt>
    <dgm:pt modelId="{840D57DC-3164-4A95-99D2-42097B6B19CE}" type="pres">
      <dgm:prSet presAssocID="{66CCD96B-FDF2-4814-8C78-1F72BFD68C23}" presName="bottomArc2" presStyleLbl="parChTrans1D1" presStyleIdx="17" presStyleCnt="18"/>
      <dgm:spPr/>
    </dgm:pt>
    <dgm:pt modelId="{98C3DC86-CB9F-4E7F-AB6C-10470BCBE88E}" type="pres">
      <dgm:prSet presAssocID="{66CCD96B-FDF2-4814-8C78-1F72BFD68C23}" presName="topConnNode2" presStyleLbl="node4" presStyleIdx="0" presStyleCnt="0"/>
      <dgm:spPr/>
    </dgm:pt>
    <dgm:pt modelId="{E1A7E1C3-08FE-499B-88A8-CB6456F3F541}" type="pres">
      <dgm:prSet presAssocID="{66CCD96B-FDF2-4814-8C78-1F72BFD68C23}" presName="hierChild4" presStyleCnt="0"/>
      <dgm:spPr/>
    </dgm:pt>
    <dgm:pt modelId="{7F855B4F-C1E5-4F76-A296-7E0DB974481E}" type="pres">
      <dgm:prSet presAssocID="{66CCD96B-FDF2-4814-8C78-1F72BFD68C23}" presName="hierChild5" presStyleCnt="0"/>
      <dgm:spPr/>
    </dgm:pt>
    <dgm:pt modelId="{86403422-8320-4E5B-AAC5-1CA193EE69D5}" type="pres">
      <dgm:prSet presAssocID="{2A7764A3-2D83-4DC7-8F02-89DA8D633519}" presName="hierChild5" presStyleCnt="0"/>
      <dgm:spPr/>
    </dgm:pt>
    <dgm:pt modelId="{5FFA9FAD-C6FF-48DD-86F4-286C545B264C}" type="pres">
      <dgm:prSet presAssocID="{397B9616-C9A6-4D70-8F78-0CE6B4DBF020}" presName="hierChild5" presStyleCnt="0"/>
      <dgm:spPr/>
    </dgm:pt>
    <dgm:pt modelId="{8CB60D69-700C-47D4-B9E8-BF7B5DE3FFE8}" type="pres">
      <dgm:prSet presAssocID="{2CD05C9C-1E52-40C1-9873-EB61D14958AB}" presName="hierChild5" presStyleCnt="0"/>
      <dgm:spPr/>
    </dgm:pt>
    <dgm:pt modelId="{A0A29067-B8E4-46B5-B434-D1407FFD003D}" type="pres">
      <dgm:prSet presAssocID="{254D2967-B00B-4CFE-9BF8-B4C698B2A1D2}" presName="hierChild3" presStyleCnt="0"/>
      <dgm:spPr/>
    </dgm:pt>
  </dgm:ptLst>
  <dgm:cxnLst>
    <dgm:cxn modelId="{CF0CFD04-3911-4AE9-97F3-BE6BAC0BCF3C}" type="presOf" srcId="{04AB3D41-C2BC-4FBF-8329-F54CB866D8F0}" destId="{BB130A9C-4ABD-4DCC-9513-760CD4BB7488}" srcOrd="0" destOrd="0" presId="urn:microsoft.com/office/officeart/2008/layout/HalfCircleOrganizationChart"/>
    <dgm:cxn modelId="{CEE3D809-7284-4969-83B4-E56C0044B6EF}" type="presOf" srcId="{2CD05C9C-1E52-40C1-9873-EB61D14958AB}" destId="{0FD92AF5-4849-41E8-8AEB-EF00E47E4CEF}" srcOrd="0" destOrd="0" presId="urn:microsoft.com/office/officeart/2008/layout/HalfCircleOrganizationChart"/>
    <dgm:cxn modelId="{EADCAF14-7ADD-4542-AFEC-7690319DC958}" type="presOf" srcId="{C4A13FE5-9BDD-4291-A306-3CF272AE02BB}" destId="{FFFA0AA2-4F09-47D0-B3B4-6AF745AD57C6}" srcOrd="0" destOrd="0" presId="urn:microsoft.com/office/officeart/2008/layout/HalfCircleOrganizationChart"/>
    <dgm:cxn modelId="{FE55BC14-C242-40E6-82EE-D03C181E0967}" type="presOf" srcId="{E3078E01-93EA-4A5F-BDC5-1D90082B859F}" destId="{F7C18027-3B00-4186-8E58-81E2D0ADD838}" srcOrd="0" destOrd="0" presId="urn:microsoft.com/office/officeart/2008/layout/HalfCircleOrganizationChart"/>
    <dgm:cxn modelId="{0042AF19-9201-46D1-A86A-C5AB26D19A86}" type="presOf" srcId="{2A7764A3-2D83-4DC7-8F02-89DA8D633519}" destId="{29C14D18-20CF-42F2-9A95-4D5801E35FDF}" srcOrd="1" destOrd="0" presId="urn:microsoft.com/office/officeart/2008/layout/HalfCircleOrganizationChart"/>
    <dgm:cxn modelId="{D304511D-CB71-43B8-A733-DCD086FD8DA8}" type="presOf" srcId="{6D9C3746-5883-4187-B5C0-B5A520111E65}" destId="{06F5135B-582C-447B-8433-48AE0B6E3324}" srcOrd="1" destOrd="0" presId="urn:microsoft.com/office/officeart/2008/layout/HalfCircleOrganizationChart"/>
    <dgm:cxn modelId="{E494EB1D-9228-40BB-BC95-0C61A6940567}" type="presOf" srcId="{397B9616-C9A6-4D70-8F78-0CE6B4DBF020}" destId="{69E877F3-603C-4810-B4FC-B1F0E301CF4C}" srcOrd="0" destOrd="0" presId="urn:microsoft.com/office/officeart/2008/layout/HalfCircleOrganizationChart"/>
    <dgm:cxn modelId="{5244171F-62F0-48F7-9130-19FDA21F9FEF}" srcId="{DB412DCA-647D-4A81-8431-B64EF98F1003}" destId="{8CBC8AA1-9B23-4234-913C-599072AB81A2}" srcOrd="0" destOrd="0" parTransId="{05825E43-0838-4727-A470-A033A625956D}" sibTransId="{8F216838-82F9-47F2-99DC-C410800216FD}"/>
    <dgm:cxn modelId="{EDAA4825-21A0-4CD6-ACAE-0EF4EE1C66BB}" srcId="{2CD05C9C-1E52-40C1-9873-EB61D14958AB}" destId="{397B9616-C9A6-4D70-8F78-0CE6B4DBF020}" srcOrd="0" destOrd="0" parTransId="{04AB3D41-C2BC-4FBF-8329-F54CB866D8F0}" sibTransId="{83D28D8E-354C-4EBA-819E-DE6489FFDD94}"/>
    <dgm:cxn modelId="{09AC2427-338E-4D2C-9B3E-5F5D5B1229F7}" srcId="{C4A13FE5-9BDD-4291-A306-3CF272AE02BB}" destId="{6D9C3746-5883-4187-B5C0-B5A520111E65}" srcOrd="0" destOrd="0" parTransId="{5974916B-8C3A-4A90-B9A5-2353C431AC2B}" sibTransId="{E4E58265-5837-44F7-8C4C-FB42C7A711D6}"/>
    <dgm:cxn modelId="{87307629-5D8F-426A-947F-F68E9653A657}" type="presOf" srcId="{CD581657-6760-4D3E-B0DB-0A5309D63078}" destId="{7617FF01-14CC-4427-9FC4-6302B3ED786C}" srcOrd="0" destOrd="0" presId="urn:microsoft.com/office/officeart/2008/layout/HalfCircleOrganizationChart"/>
    <dgm:cxn modelId="{3CC5742A-7DBD-4B7D-907C-0FC4ABF8BF8A}" type="presOf" srcId="{66CCD96B-FDF2-4814-8C78-1F72BFD68C23}" destId="{BA06F79C-512A-4C6A-A790-28F46A59EB0D}" srcOrd="0" destOrd="0" presId="urn:microsoft.com/office/officeart/2008/layout/HalfCircleOrganizationChart"/>
    <dgm:cxn modelId="{BD7DE73E-5214-404D-AD98-B705CB0E8B8C}" type="presOf" srcId="{DB412DCA-647D-4A81-8431-B64EF98F1003}" destId="{77EEFAAC-05D9-4585-B0CE-6C20AE906815}" srcOrd="0" destOrd="0" presId="urn:microsoft.com/office/officeart/2008/layout/HalfCircleOrganizationChart"/>
    <dgm:cxn modelId="{F837A742-F17B-407B-BD42-BCE7777529C1}" type="presOf" srcId="{254D2967-B00B-4CFE-9BF8-B4C698B2A1D2}" destId="{3E6C17D9-36C9-4842-8858-86F7789C621D}" srcOrd="0" destOrd="0" presId="urn:microsoft.com/office/officeart/2008/layout/HalfCircleOrganizationChart"/>
    <dgm:cxn modelId="{BCFC6B44-B45F-4835-8F1E-8B0F218DD3B7}" srcId="{397B9616-C9A6-4D70-8F78-0CE6B4DBF020}" destId="{2A7764A3-2D83-4DC7-8F02-89DA8D633519}" srcOrd="1" destOrd="0" parTransId="{DB7416A3-295B-457E-8A47-FEC28CADEC69}" sibTransId="{F7B4C0AD-19FA-4F88-9C64-7768090C011E}"/>
    <dgm:cxn modelId="{CF81AA47-4FBC-4C78-AC6A-A8993C627BAC}" type="presOf" srcId="{6D9C3746-5883-4187-B5C0-B5A520111E65}" destId="{62FCE339-95C9-46EA-9B3F-9521BED59734}" srcOrd="0" destOrd="0" presId="urn:microsoft.com/office/officeart/2008/layout/HalfCircleOrganizationChart"/>
    <dgm:cxn modelId="{92E9D44C-6362-478F-BA03-9A5A206B39BB}" type="presOf" srcId="{DB412DCA-647D-4A81-8431-B64EF98F1003}" destId="{177A6ADB-AA4E-44FD-BA5E-EC03C232F144}" srcOrd="1" destOrd="0" presId="urn:microsoft.com/office/officeart/2008/layout/HalfCircleOrganizationChart"/>
    <dgm:cxn modelId="{DA1A5851-D4D2-478C-ABEC-571A9F7CECF0}" type="presOf" srcId="{43FAE9D2-AF26-44EB-8CDA-D08DCE1C2110}" destId="{B5C7DE42-48CE-4029-BBDF-E6B8B9B06982}" srcOrd="0" destOrd="0" presId="urn:microsoft.com/office/officeart/2008/layout/HalfCircleOrganizationChart"/>
    <dgm:cxn modelId="{8FAF0957-F7C1-4F76-9DCF-BDFAB0B00133}" type="presOf" srcId="{254D2967-B00B-4CFE-9BF8-B4C698B2A1D2}" destId="{A41DE6B9-1177-4621-ADC6-0D6AB7C231C9}" srcOrd="1" destOrd="0" presId="urn:microsoft.com/office/officeart/2008/layout/HalfCircleOrganizationChart"/>
    <dgm:cxn modelId="{6ED8047D-BA7E-47C0-A711-AC0A81C8CB1E}" type="presOf" srcId="{2CD05C9C-1E52-40C1-9873-EB61D14958AB}" destId="{05E0A3E2-2F61-4F02-BFFF-E22B0EEDFDE9}" srcOrd="1" destOrd="0" presId="urn:microsoft.com/office/officeart/2008/layout/HalfCircleOrganizationChart"/>
    <dgm:cxn modelId="{26F2B784-26B6-4630-8421-BC5C033AD29C}" type="presOf" srcId="{66CCD96B-FDF2-4814-8C78-1F72BFD68C23}" destId="{98C3DC86-CB9F-4E7F-AB6C-10470BCBE88E}" srcOrd="1" destOrd="0" presId="urn:microsoft.com/office/officeart/2008/layout/HalfCircleOrganizationChart"/>
    <dgm:cxn modelId="{D8086788-67AA-45F0-91D3-B30A1B02F85B}" type="presOf" srcId="{5974916B-8C3A-4A90-B9A5-2353C431AC2B}" destId="{FFCC66DA-73D2-4C64-9650-248B81B06123}" srcOrd="0" destOrd="0" presId="urn:microsoft.com/office/officeart/2008/layout/HalfCircleOrganizationChart"/>
    <dgm:cxn modelId="{8A2A0F94-3B39-42BC-971B-1A987C6F8398}" type="presOf" srcId="{DB7416A3-295B-457E-8A47-FEC28CADEC69}" destId="{5E1A1AFC-6952-4A76-8304-E6435870EE91}" srcOrd="0" destOrd="0" presId="urn:microsoft.com/office/officeart/2008/layout/HalfCircleOrganizationChart"/>
    <dgm:cxn modelId="{FE0CDC9C-5860-4D18-AEE0-4A1A26568102}" type="presOf" srcId="{9D7EF6F5-B126-4026-9538-90DECF789246}" destId="{E2754EB1-1AAE-4B78-893B-7942EB4C38BD}" srcOrd="0" destOrd="0" presId="urn:microsoft.com/office/officeart/2008/layout/HalfCircleOrganizationChart"/>
    <dgm:cxn modelId="{5CA26DA8-B570-4244-9F4C-6C587C5EE215}" type="presOf" srcId="{397B9616-C9A6-4D70-8F78-0CE6B4DBF020}" destId="{C70EF035-632B-4636-B6CD-325AF050782B}" srcOrd="1" destOrd="0" presId="urn:microsoft.com/office/officeart/2008/layout/HalfCircleOrganizationChart"/>
    <dgm:cxn modelId="{76066FB7-EA7E-48F6-BDC2-AE3D272F6E07}" type="presOf" srcId="{2A7764A3-2D83-4DC7-8F02-89DA8D633519}" destId="{48A88681-7293-4F13-B88E-08C2A85EFD1A}" srcOrd="0" destOrd="0" presId="urn:microsoft.com/office/officeart/2008/layout/HalfCircleOrganizationChart"/>
    <dgm:cxn modelId="{56E9DEB9-E4C5-4C16-97DB-421CC080C633}" srcId="{2A7764A3-2D83-4DC7-8F02-89DA8D633519}" destId="{66CCD96B-FDF2-4814-8C78-1F72BFD68C23}" srcOrd="0" destOrd="0" parTransId="{E3078E01-93EA-4A5F-BDC5-1D90082B859F}" sibTransId="{7909D7C3-B911-4FEC-9327-F06B33034E52}"/>
    <dgm:cxn modelId="{08164EC4-CB1E-423B-B0F2-BB16B17F5F3F}" srcId="{254D2967-B00B-4CFE-9BF8-B4C698B2A1D2}" destId="{2CD05C9C-1E52-40C1-9873-EB61D14958AB}" srcOrd="1" destOrd="0" parTransId="{43FAE9D2-AF26-44EB-8CDA-D08DCE1C2110}" sibTransId="{A65E8CFE-1038-42D1-B6C3-F991BDD9A8E9}"/>
    <dgm:cxn modelId="{A68ECCD2-9888-4861-8A1B-3017EB45CCC9}" type="presOf" srcId="{C4A13FE5-9BDD-4291-A306-3CF272AE02BB}" destId="{071BD484-3968-4807-87A2-08E2567AFFD1}" srcOrd="1" destOrd="0" presId="urn:microsoft.com/office/officeart/2008/layout/HalfCircleOrganizationChart"/>
    <dgm:cxn modelId="{AE11CFD7-8CB6-45D7-9A7C-8425CFC4D703}" srcId="{397B9616-C9A6-4D70-8F78-0CE6B4DBF020}" destId="{DB412DCA-647D-4A81-8431-B64EF98F1003}" srcOrd="0" destOrd="0" parTransId="{9D7EF6F5-B126-4026-9538-90DECF789246}" sibTransId="{AE3B66CC-FD21-494A-BCF9-38A9914E1DA7}"/>
    <dgm:cxn modelId="{4F8131D9-1C50-4937-B104-8CE6F08B9F42}" type="presOf" srcId="{05825E43-0838-4727-A470-A033A625956D}" destId="{C85837FE-ED19-4EC7-80C8-8C1DF36FC51E}" srcOrd="0" destOrd="0" presId="urn:microsoft.com/office/officeart/2008/layout/HalfCircleOrganizationChart"/>
    <dgm:cxn modelId="{51918BDA-7F98-421A-A3ED-68D65BB29BD0}" type="presOf" srcId="{0627A482-417B-4F83-86B9-5CD4A4A22275}" destId="{83241B47-3E72-4800-9747-3AFB7ACDC71D}" srcOrd="0" destOrd="0" presId="urn:microsoft.com/office/officeart/2008/layout/HalfCircleOrganizationChart"/>
    <dgm:cxn modelId="{7E3743DE-0038-452F-9741-D9A911FD695F}" type="presOf" srcId="{8CBC8AA1-9B23-4234-913C-599072AB81A2}" destId="{FFB141CA-05CF-47B1-9A6A-3C3D2BCC9CCB}" srcOrd="1" destOrd="0" presId="urn:microsoft.com/office/officeart/2008/layout/HalfCircleOrganizationChart"/>
    <dgm:cxn modelId="{9F8946E9-E784-4CDA-B361-7C6E5436EEEF}" srcId="{254D2967-B00B-4CFE-9BF8-B4C698B2A1D2}" destId="{C4A13FE5-9BDD-4291-A306-3CF272AE02BB}" srcOrd="0" destOrd="0" parTransId="{CD581657-6760-4D3E-B0DB-0A5309D63078}" sibTransId="{12D55F45-4973-40CB-A7E2-7E82F4EA2B64}"/>
    <dgm:cxn modelId="{2A5F05EF-72AF-4B2C-8776-3320D5AB5C2D}" srcId="{0627A482-417B-4F83-86B9-5CD4A4A22275}" destId="{254D2967-B00B-4CFE-9BF8-B4C698B2A1D2}" srcOrd="0" destOrd="0" parTransId="{6EE0FBEE-A8C8-4DF7-B3E7-DF60EC17D21F}" sibTransId="{EB9D2ACB-F284-42C5-AB64-BF9DE55B81BC}"/>
    <dgm:cxn modelId="{0D3E46FD-9C19-4C80-B102-223954D91568}" type="presOf" srcId="{8CBC8AA1-9B23-4234-913C-599072AB81A2}" destId="{4115493F-1EB8-4E69-B368-F0D755D8AECC}" srcOrd="0" destOrd="0" presId="urn:microsoft.com/office/officeart/2008/layout/HalfCircleOrganizationChart"/>
    <dgm:cxn modelId="{7EB4A98F-C71B-4D23-887E-82F15CABD7AA}" type="presParOf" srcId="{83241B47-3E72-4800-9747-3AFB7ACDC71D}" destId="{0C193C39-4898-4904-B61F-B52C2675A6CB}" srcOrd="0" destOrd="0" presId="urn:microsoft.com/office/officeart/2008/layout/HalfCircleOrganizationChart"/>
    <dgm:cxn modelId="{F098673A-DA45-46EF-BEA3-5B4B4F006089}" type="presParOf" srcId="{0C193C39-4898-4904-B61F-B52C2675A6CB}" destId="{8F7E19D9-34E4-4D27-A6D8-561EE20E0498}" srcOrd="0" destOrd="0" presId="urn:microsoft.com/office/officeart/2008/layout/HalfCircleOrganizationChart"/>
    <dgm:cxn modelId="{C04737B1-0E38-4DD8-9882-FDEB3AB01B78}" type="presParOf" srcId="{8F7E19D9-34E4-4D27-A6D8-561EE20E0498}" destId="{3E6C17D9-36C9-4842-8858-86F7789C621D}" srcOrd="0" destOrd="0" presId="urn:microsoft.com/office/officeart/2008/layout/HalfCircleOrganizationChart"/>
    <dgm:cxn modelId="{F63E7532-5181-4BD9-A0F2-94CDEA3E1205}" type="presParOf" srcId="{8F7E19D9-34E4-4D27-A6D8-561EE20E0498}" destId="{810B76BA-73B9-4063-A7E1-C09486B51567}" srcOrd="1" destOrd="0" presId="urn:microsoft.com/office/officeart/2008/layout/HalfCircleOrganizationChart"/>
    <dgm:cxn modelId="{2D9D7E2C-6430-4692-A112-DB561E774E45}" type="presParOf" srcId="{8F7E19D9-34E4-4D27-A6D8-561EE20E0498}" destId="{1C45F8CA-A9F3-47B7-8DE7-19D9BB98519F}" srcOrd="2" destOrd="0" presId="urn:microsoft.com/office/officeart/2008/layout/HalfCircleOrganizationChart"/>
    <dgm:cxn modelId="{D41D53EF-6104-4E4B-A409-6E43F19F4D25}" type="presParOf" srcId="{8F7E19D9-34E4-4D27-A6D8-561EE20E0498}" destId="{A41DE6B9-1177-4621-ADC6-0D6AB7C231C9}" srcOrd="3" destOrd="0" presId="urn:microsoft.com/office/officeart/2008/layout/HalfCircleOrganizationChart"/>
    <dgm:cxn modelId="{7DC61172-FDB6-4F3A-A7E1-0B6FC3CFFAA0}" type="presParOf" srcId="{0C193C39-4898-4904-B61F-B52C2675A6CB}" destId="{3D127B4A-8FED-411C-B4A8-4E1B8FB53046}" srcOrd="1" destOrd="0" presId="urn:microsoft.com/office/officeart/2008/layout/HalfCircleOrganizationChart"/>
    <dgm:cxn modelId="{17815707-6BC8-4C69-906D-D7C4FBB8B2BE}" type="presParOf" srcId="{3D127B4A-8FED-411C-B4A8-4E1B8FB53046}" destId="{7617FF01-14CC-4427-9FC4-6302B3ED786C}" srcOrd="0" destOrd="0" presId="urn:microsoft.com/office/officeart/2008/layout/HalfCircleOrganizationChart"/>
    <dgm:cxn modelId="{F5B10F3A-386E-4971-8C68-24A682989B41}" type="presParOf" srcId="{3D127B4A-8FED-411C-B4A8-4E1B8FB53046}" destId="{5F5D4385-8ED0-4459-AC7C-CE131F33A103}" srcOrd="1" destOrd="0" presId="urn:microsoft.com/office/officeart/2008/layout/HalfCircleOrganizationChart"/>
    <dgm:cxn modelId="{E2137F73-167C-4F91-818E-BA888FA38122}" type="presParOf" srcId="{5F5D4385-8ED0-4459-AC7C-CE131F33A103}" destId="{A28F5F2B-7D09-492E-B60E-44EF5D026A69}" srcOrd="0" destOrd="0" presId="urn:microsoft.com/office/officeart/2008/layout/HalfCircleOrganizationChart"/>
    <dgm:cxn modelId="{24DEFAB6-C417-4E28-93A6-A12282DF7C00}" type="presParOf" srcId="{A28F5F2B-7D09-492E-B60E-44EF5D026A69}" destId="{FFFA0AA2-4F09-47D0-B3B4-6AF745AD57C6}" srcOrd="0" destOrd="0" presId="urn:microsoft.com/office/officeart/2008/layout/HalfCircleOrganizationChart"/>
    <dgm:cxn modelId="{1238E5A3-E99A-4E33-8162-0B6F387DCA1A}" type="presParOf" srcId="{A28F5F2B-7D09-492E-B60E-44EF5D026A69}" destId="{ED628A5A-62E3-4450-9E4C-F5670FFE42D0}" srcOrd="1" destOrd="0" presId="urn:microsoft.com/office/officeart/2008/layout/HalfCircleOrganizationChart"/>
    <dgm:cxn modelId="{11736D22-D6C8-461D-990C-3036FCF325BB}" type="presParOf" srcId="{A28F5F2B-7D09-492E-B60E-44EF5D026A69}" destId="{3C873255-CDC1-412C-AA0E-3C951F61D11C}" srcOrd="2" destOrd="0" presId="urn:microsoft.com/office/officeart/2008/layout/HalfCircleOrganizationChart"/>
    <dgm:cxn modelId="{05FFB18D-AEA6-4EFC-A3C4-FF7CC962091D}" type="presParOf" srcId="{A28F5F2B-7D09-492E-B60E-44EF5D026A69}" destId="{071BD484-3968-4807-87A2-08E2567AFFD1}" srcOrd="3" destOrd="0" presId="urn:microsoft.com/office/officeart/2008/layout/HalfCircleOrganizationChart"/>
    <dgm:cxn modelId="{3BCAB184-51DD-40C3-9CA7-F91B47258462}" type="presParOf" srcId="{5F5D4385-8ED0-4459-AC7C-CE131F33A103}" destId="{21771625-6C55-4322-9C59-69D490F3D249}" srcOrd="1" destOrd="0" presId="urn:microsoft.com/office/officeart/2008/layout/HalfCircleOrganizationChart"/>
    <dgm:cxn modelId="{B89C6736-4E6B-4403-BF9E-A1AA2551A49E}" type="presParOf" srcId="{21771625-6C55-4322-9C59-69D490F3D249}" destId="{FFCC66DA-73D2-4C64-9650-248B81B06123}" srcOrd="0" destOrd="0" presId="urn:microsoft.com/office/officeart/2008/layout/HalfCircleOrganizationChart"/>
    <dgm:cxn modelId="{E42EA7F0-B9CC-4786-BCF4-D1EE5E3067F4}" type="presParOf" srcId="{21771625-6C55-4322-9C59-69D490F3D249}" destId="{B0CF38B6-E9F6-4D24-A1CE-1A878BCF178F}" srcOrd="1" destOrd="0" presId="urn:microsoft.com/office/officeart/2008/layout/HalfCircleOrganizationChart"/>
    <dgm:cxn modelId="{D62E089E-A23C-48B1-86AA-119F1FCE6045}" type="presParOf" srcId="{B0CF38B6-E9F6-4D24-A1CE-1A878BCF178F}" destId="{DC284D2F-1A60-4347-AEF8-877B85068D42}" srcOrd="0" destOrd="0" presId="urn:microsoft.com/office/officeart/2008/layout/HalfCircleOrganizationChart"/>
    <dgm:cxn modelId="{B4AB65B1-0A5F-480E-A193-C2A9951A5280}" type="presParOf" srcId="{DC284D2F-1A60-4347-AEF8-877B85068D42}" destId="{62FCE339-95C9-46EA-9B3F-9521BED59734}" srcOrd="0" destOrd="0" presId="urn:microsoft.com/office/officeart/2008/layout/HalfCircleOrganizationChart"/>
    <dgm:cxn modelId="{2C2F9544-4178-4BEA-9867-4C8C26AB2A59}" type="presParOf" srcId="{DC284D2F-1A60-4347-AEF8-877B85068D42}" destId="{161B7326-3EFA-46CE-A76D-DDAA77D46997}" srcOrd="1" destOrd="0" presId="urn:microsoft.com/office/officeart/2008/layout/HalfCircleOrganizationChart"/>
    <dgm:cxn modelId="{9423DF7A-7EB9-4AD4-BA0F-E4AE181DC06F}" type="presParOf" srcId="{DC284D2F-1A60-4347-AEF8-877B85068D42}" destId="{E27DE56E-775F-4AD4-AA8B-ED63B85244CA}" srcOrd="2" destOrd="0" presId="urn:microsoft.com/office/officeart/2008/layout/HalfCircleOrganizationChart"/>
    <dgm:cxn modelId="{8B112106-BB61-4046-8C44-2F1D2E5F5C2E}" type="presParOf" srcId="{DC284D2F-1A60-4347-AEF8-877B85068D42}" destId="{06F5135B-582C-447B-8433-48AE0B6E3324}" srcOrd="3" destOrd="0" presId="urn:microsoft.com/office/officeart/2008/layout/HalfCircleOrganizationChart"/>
    <dgm:cxn modelId="{F4038B5D-FDBF-4808-8967-318029D8ECAF}" type="presParOf" srcId="{B0CF38B6-E9F6-4D24-A1CE-1A878BCF178F}" destId="{B5A0482C-B6FD-44E7-9213-2917702EAC71}" srcOrd="1" destOrd="0" presId="urn:microsoft.com/office/officeart/2008/layout/HalfCircleOrganizationChart"/>
    <dgm:cxn modelId="{079C01B8-49A0-4F79-8E1F-CCB5E9E10195}" type="presParOf" srcId="{B0CF38B6-E9F6-4D24-A1CE-1A878BCF178F}" destId="{CBF3CAAC-773E-46BC-9D73-D352B7A3FE78}" srcOrd="2" destOrd="0" presId="urn:microsoft.com/office/officeart/2008/layout/HalfCircleOrganizationChart"/>
    <dgm:cxn modelId="{5C57BA75-1DB0-470C-84EA-B8491220CBB8}" type="presParOf" srcId="{5F5D4385-8ED0-4459-AC7C-CE131F33A103}" destId="{4711F5F2-EA1C-4993-BFBC-49D94A599384}" srcOrd="2" destOrd="0" presId="urn:microsoft.com/office/officeart/2008/layout/HalfCircleOrganizationChart"/>
    <dgm:cxn modelId="{4710ADF7-4A96-4C28-BC6D-ED13F6C40354}" type="presParOf" srcId="{3D127B4A-8FED-411C-B4A8-4E1B8FB53046}" destId="{B5C7DE42-48CE-4029-BBDF-E6B8B9B06982}" srcOrd="2" destOrd="0" presId="urn:microsoft.com/office/officeart/2008/layout/HalfCircleOrganizationChart"/>
    <dgm:cxn modelId="{42831FE7-3F81-4167-8264-160C651931A7}" type="presParOf" srcId="{3D127B4A-8FED-411C-B4A8-4E1B8FB53046}" destId="{CB560282-EFE9-4AFC-9F22-1E23070F4C04}" srcOrd="3" destOrd="0" presId="urn:microsoft.com/office/officeart/2008/layout/HalfCircleOrganizationChart"/>
    <dgm:cxn modelId="{9EC16017-C2C6-4994-AE0F-4F4E7AD2A0E5}" type="presParOf" srcId="{CB560282-EFE9-4AFC-9F22-1E23070F4C04}" destId="{31BA80C7-F886-444F-808A-7BDADF47963D}" srcOrd="0" destOrd="0" presId="urn:microsoft.com/office/officeart/2008/layout/HalfCircleOrganizationChart"/>
    <dgm:cxn modelId="{F8102846-1F34-41F0-B0AF-66015F1587A0}" type="presParOf" srcId="{31BA80C7-F886-444F-808A-7BDADF47963D}" destId="{0FD92AF5-4849-41E8-8AEB-EF00E47E4CEF}" srcOrd="0" destOrd="0" presId="urn:microsoft.com/office/officeart/2008/layout/HalfCircleOrganizationChart"/>
    <dgm:cxn modelId="{34D23A3B-DBB9-4E16-9891-212723528D28}" type="presParOf" srcId="{31BA80C7-F886-444F-808A-7BDADF47963D}" destId="{63AA0F2D-7DE2-4713-B686-DB088B16F0B9}" srcOrd="1" destOrd="0" presId="urn:microsoft.com/office/officeart/2008/layout/HalfCircleOrganizationChart"/>
    <dgm:cxn modelId="{A1FAE17E-D916-4E63-952D-752D6B873A0C}" type="presParOf" srcId="{31BA80C7-F886-444F-808A-7BDADF47963D}" destId="{F7245733-0229-43AE-A0D3-F8D38883497E}" srcOrd="2" destOrd="0" presId="urn:microsoft.com/office/officeart/2008/layout/HalfCircleOrganizationChart"/>
    <dgm:cxn modelId="{6C3A2633-89A4-4F78-87BA-3B1D59AE16F4}" type="presParOf" srcId="{31BA80C7-F886-444F-808A-7BDADF47963D}" destId="{05E0A3E2-2F61-4F02-BFFF-E22B0EEDFDE9}" srcOrd="3" destOrd="0" presId="urn:microsoft.com/office/officeart/2008/layout/HalfCircleOrganizationChart"/>
    <dgm:cxn modelId="{24082F0C-B9C2-4B07-8C61-CCD2E471016F}" type="presParOf" srcId="{CB560282-EFE9-4AFC-9F22-1E23070F4C04}" destId="{2B9DDA69-7EE3-45EE-A59C-4DB2DC604E83}" srcOrd="1" destOrd="0" presId="urn:microsoft.com/office/officeart/2008/layout/HalfCircleOrganizationChart"/>
    <dgm:cxn modelId="{E73D6A64-1799-44AD-9C41-1D4AAA7AF95B}" type="presParOf" srcId="{2B9DDA69-7EE3-45EE-A59C-4DB2DC604E83}" destId="{BB130A9C-4ABD-4DCC-9513-760CD4BB7488}" srcOrd="0" destOrd="0" presId="urn:microsoft.com/office/officeart/2008/layout/HalfCircleOrganizationChart"/>
    <dgm:cxn modelId="{E9E674DF-F4F1-4B04-B4B9-20B0DB134247}" type="presParOf" srcId="{2B9DDA69-7EE3-45EE-A59C-4DB2DC604E83}" destId="{578CDB32-40DC-4D1D-BC5C-4AF5686DB8F3}" srcOrd="1" destOrd="0" presId="urn:microsoft.com/office/officeart/2008/layout/HalfCircleOrganizationChart"/>
    <dgm:cxn modelId="{B3209A40-474C-4A58-B199-6770DED29C71}" type="presParOf" srcId="{578CDB32-40DC-4D1D-BC5C-4AF5686DB8F3}" destId="{DC99861F-511F-4332-913F-EC194969426A}" srcOrd="0" destOrd="0" presId="urn:microsoft.com/office/officeart/2008/layout/HalfCircleOrganizationChart"/>
    <dgm:cxn modelId="{A09B68A4-0328-4ACD-80E6-117FE26A82C6}" type="presParOf" srcId="{DC99861F-511F-4332-913F-EC194969426A}" destId="{69E877F3-603C-4810-B4FC-B1F0E301CF4C}" srcOrd="0" destOrd="0" presId="urn:microsoft.com/office/officeart/2008/layout/HalfCircleOrganizationChart"/>
    <dgm:cxn modelId="{049B724C-6D4B-42EC-9965-635C64AF5D73}" type="presParOf" srcId="{DC99861F-511F-4332-913F-EC194969426A}" destId="{002A06F2-1933-42B7-81C1-087E8F5EC847}" srcOrd="1" destOrd="0" presId="urn:microsoft.com/office/officeart/2008/layout/HalfCircleOrganizationChart"/>
    <dgm:cxn modelId="{56B6356F-39DA-4CBA-9A64-A4327EE1C73A}" type="presParOf" srcId="{DC99861F-511F-4332-913F-EC194969426A}" destId="{1AA8C125-2864-4534-94AD-DCB9014B6E77}" srcOrd="2" destOrd="0" presId="urn:microsoft.com/office/officeart/2008/layout/HalfCircleOrganizationChart"/>
    <dgm:cxn modelId="{13591B61-E21A-4EE6-BDCC-841FF9F355BD}" type="presParOf" srcId="{DC99861F-511F-4332-913F-EC194969426A}" destId="{C70EF035-632B-4636-B6CD-325AF050782B}" srcOrd="3" destOrd="0" presId="urn:microsoft.com/office/officeart/2008/layout/HalfCircleOrganizationChart"/>
    <dgm:cxn modelId="{F3B367CF-E455-4248-AD62-9F79A8A59C11}" type="presParOf" srcId="{578CDB32-40DC-4D1D-BC5C-4AF5686DB8F3}" destId="{9BCF2CF4-C3AF-4213-A480-C73080B8E545}" srcOrd="1" destOrd="0" presId="urn:microsoft.com/office/officeart/2008/layout/HalfCircleOrganizationChart"/>
    <dgm:cxn modelId="{A65BADD3-0B5D-4F27-A0A8-7A5E0F9C9909}" type="presParOf" srcId="{9BCF2CF4-C3AF-4213-A480-C73080B8E545}" destId="{E2754EB1-1AAE-4B78-893B-7942EB4C38BD}" srcOrd="0" destOrd="0" presId="urn:microsoft.com/office/officeart/2008/layout/HalfCircleOrganizationChart"/>
    <dgm:cxn modelId="{9A47E9F8-0AAD-4C3A-94D2-1B2594845BBC}" type="presParOf" srcId="{9BCF2CF4-C3AF-4213-A480-C73080B8E545}" destId="{F6B2DC47-1038-4788-9F2F-F96D00BB3A5D}" srcOrd="1" destOrd="0" presId="urn:microsoft.com/office/officeart/2008/layout/HalfCircleOrganizationChart"/>
    <dgm:cxn modelId="{8F6EF516-71D5-4F11-AA8E-4F205D113B3B}" type="presParOf" srcId="{F6B2DC47-1038-4788-9F2F-F96D00BB3A5D}" destId="{2D7AD724-A008-4D75-AB2F-E3FD7CF48CE3}" srcOrd="0" destOrd="0" presId="urn:microsoft.com/office/officeart/2008/layout/HalfCircleOrganizationChart"/>
    <dgm:cxn modelId="{72CE3F25-DECF-4DEC-AC23-01D0137D0E26}" type="presParOf" srcId="{2D7AD724-A008-4D75-AB2F-E3FD7CF48CE3}" destId="{77EEFAAC-05D9-4585-B0CE-6C20AE906815}" srcOrd="0" destOrd="0" presId="urn:microsoft.com/office/officeart/2008/layout/HalfCircleOrganizationChart"/>
    <dgm:cxn modelId="{E0CC7B92-BACA-4C54-ACB7-EB54A0BE7097}" type="presParOf" srcId="{2D7AD724-A008-4D75-AB2F-E3FD7CF48CE3}" destId="{5E06666E-0AC4-4F64-9047-0807905246AB}" srcOrd="1" destOrd="0" presId="urn:microsoft.com/office/officeart/2008/layout/HalfCircleOrganizationChart"/>
    <dgm:cxn modelId="{691CEC61-7E63-43B4-96AD-9B28153C2FDE}" type="presParOf" srcId="{2D7AD724-A008-4D75-AB2F-E3FD7CF48CE3}" destId="{3D0F36A0-BAA6-452B-A804-BA08BAF255BB}" srcOrd="2" destOrd="0" presId="urn:microsoft.com/office/officeart/2008/layout/HalfCircleOrganizationChart"/>
    <dgm:cxn modelId="{13196E80-3D27-49D8-B366-E38B0A6A5643}" type="presParOf" srcId="{2D7AD724-A008-4D75-AB2F-E3FD7CF48CE3}" destId="{177A6ADB-AA4E-44FD-BA5E-EC03C232F144}" srcOrd="3" destOrd="0" presId="urn:microsoft.com/office/officeart/2008/layout/HalfCircleOrganizationChart"/>
    <dgm:cxn modelId="{8368CAEF-E12F-4CA7-8CAC-5D75E0233339}" type="presParOf" srcId="{F6B2DC47-1038-4788-9F2F-F96D00BB3A5D}" destId="{EBA3A7B6-758B-4C77-AA20-33B12E8EB02D}" srcOrd="1" destOrd="0" presId="urn:microsoft.com/office/officeart/2008/layout/HalfCircleOrganizationChart"/>
    <dgm:cxn modelId="{4AB9260A-0621-4BB7-B8B3-87CE1C5B0178}" type="presParOf" srcId="{EBA3A7B6-758B-4C77-AA20-33B12E8EB02D}" destId="{C85837FE-ED19-4EC7-80C8-8C1DF36FC51E}" srcOrd="0" destOrd="0" presId="urn:microsoft.com/office/officeart/2008/layout/HalfCircleOrganizationChart"/>
    <dgm:cxn modelId="{3E76487D-E42E-498E-A094-CD3D143F9EC4}" type="presParOf" srcId="{EBA3A7B6-758B-4C77-AA20-33B12E8EB02D}" destId="{90BD32DF-1083-4E34-BF09-D2C8C3623ABC}" srcOrd="1" destOrd="0" presId="urn:microsoft.com/office/officeart/2008/layout/HalfCircleOrganizationChart"/>
    <dgm:cxn modelId="{B6A09F5A-1CC7-4D5B-A169-C986F7B274DA}" type="presParOf" srcId="{90BD32DF-1083-4E34-BF09-D2C8C3623ABC}" destId="{EF50BF01-825E-4330-94DC-FE5F673C16C2}" srcOrd="0" destOrd="0" presId="urn:microsoft.com/office/officeart/2008/layout/HalfCircleOrganizationChart"/>
    <dgm:cxn modelId="{95F296AD-3560-4CAA-AD0C-D6A9159C219C}" type="presParOf" srcId="{EF50BF01-825E-4330-94DC-FE5F673C16C2}" destId="{4115493F-1EB8-4E69-B368-F0D755D8AECC}" srcOrd="0" destOrd="0" presId="urn:microsoft.com/office/officeart/2008/layout/HalfCircleOrganizationChart"/>
    <dgm:cxn modelId="{4690B828-8AD6-4FA6-B17E-8576888607E5}" type="presParOf" srcId="{EF50BF01-825E-4330-94DC-FE5F673C16C2}" destId="{16263BAD-BF57-4D4A-AD93-C56ABF70D59A}" srcOrd="1" destOrd="0" presId="urn:microsoft.com/office/officeart/2008/layout/HalfCircleOrganizationChart"/>
    <dgm:cxn modelId="{E19B5061-89C6-417F-8357-3230A233F638}" type="presParOf" srcId="{EF50BF01-825E-4330-94DC-FE5F673C16C2}" destId="{7081941F-55AD-41B4-B561-57317FA4C8E9}" srcOrd="2" destOrd="0" presId="urn:microsoft.com/office/officeart/2008/layout/HalfCircleOrganizationChart"/>
    <dgm:cxn modelId="{F4C4D588-0FD9-44AD-9957-76E4D05ED20D}" type="presParOf" srcId="{EF50BF01-825E-4330-94DC-FE5F673C16C2}" destId="{FFB141CA-05CF-47B1-9A6A-3C3D2BCC9CCB}" srcOrd="3" destOrd="0" presId="urn:microsoft.com/office/officeart/2008/layout/HalfCircleOrganizationChart"/>
    <dgm:cxn modelId="{70A1CED1-ADEB-457F-9427-3004ADA07BD2}" type="presParOf" srcId="{90BD32DF-1083-4E34-BF09-D2C8C3623ABC}" destId="{21C82358-166A-4753-B8C6-A74591E4BAC4}" srcOrd="1" destOrd="0" presId="urn:microsoft.com/office/officeart/2008/layout/HalfCircleOrganizationChart"/>
    <dgm:cxn modelId="{AE69AC5D-5F7A-4994-98C2-22F9A1440702}" type="presParOf" srcId="{90BD32DF-1083-4E34-BF09-D2C8C3623ABC}" destId="{A7E00006-8B59-4AE5-9AC1-FFE2D2162F10}" srcOrd="2" destOrd="0" presId="urn:microsoft.com/office/officeart/2008/layout/HalfCircleOrganizationChart"/>
    <dgm:cxn modelId="{8FBD013E-A6F3-4152-9F8A-9D66B5727283}" type="presParOf" srcId="{F6B2DC47-1038-4788-9F2F-F96D00BB3A5D}" destId="{EFFAE07E-8A3D-458D-A09F-E7D513F42E5C}" srcOrd="2" destOrd="0" presId="urn:microsoft.com/office/officeart/2008/layout/HalfCircleOrganizationChart"/>
    <dgm:cxn modelId="{20B5A84B-1C0E-4F6B-BCB6-31482DB6C8D3}" type="presParOf" srcId="{9BCF2CF4-C3AF-4213-A480-C73080B8E545}" destId="{5E1A1AFC-6952-4A76-8304-E6435870EE91}" srcOrd="2" destOrd="0" presId="urn:microsoft.com/office/officeart/2008/layout/HalfCircleOrganizationChart"/>
    <dgm:cxn modelId="{CF073CB4-8C42-4264-B7B9-118733910230}" type="presParOf" srcId="{9BCF2CF4-C3AF-4213-A480-C73080B8E545}" destId="{950AB2A6-EB50-4981-876C-C6C67BCB2806}" srcOrd="3" destOrd="0" presId="urn:microsoft.com/office/officeart/2008/layout/HalfCircleOrganizationChart"/>
    <dgm:cxn modelId="{0BF59DB0-8664-4E4E-A2E6-73756A694F3E}" type="presParOf" srcId="{950AB2A6-EB50-4981-876C-C6C67BCB2806}" destId="{84C6CD0E-A3F4-4C8B-A3B9-8BD871294DBD}" srcOrd="0" destOrd="0" presId="urn:microsoft.com/office/officeart/2008/layout/HalfCircleOrganizationChart"/>
    <dgm:cxn modelId="{5B505D6E-BF71-4872-B689-361149A80CC7}" type="presParOf" srcId="{84C6CD0E-A3F4-4C8B-A3B9-8BD871294DBD}" destId="{48A88681-7293-4F13-B88E-08C2A85EFD1A}" srcOrd="0" destOrd="0" presId="urn:microsoft.com/office/officeart/2008/layout/HalfCircleOrganizationChart"/>
    <dgm:cxn modelId="{DA063F8B-2AF2-4090-A6E9-3D732E34D955}" type="presParOf" srcId="{84C6CD0E-A3F4-4C8B-A3B9-8BD871294DBD}" destId="{DD7C9F18-4556-47C1-9BEB-0F7B94F5952D}" srcOrd="1" destOrd="0" presId="urn:microsoft.com/office/officeart/2008/layout/HalfCircleOrganizationChart"/>
    <dgm:cxn modelId="{DD2DA6DD-A9FD-473D-B4BB-9542BF725D08}" type="presParOf" srcId="{84C6CD0E-A3F4-4C8B-A3B9-8BD871294DBD}" destId="{EE842971-853B-4FBE-BF17-97AD17326056}" srcOrd="2" destOrd="0" presId="urn:microsoft.com/office/officeart/2008/layout/HalfCircleOrganizationChart"/>
    <dgm:cxn modelId="{7E287800-4161-4531-AE82-2C75D62068D4}" type="presParOf" srcId="{84C6CD0E-A3F4-4C8B-A3B9-8BD871294DBD}" destId="{29C14D18-20CF-42F2-9A95-4D5801E35FDF}" srcOrd="3" destOrd="0" presId="urn:microsoft.com/office/officeart/2008/layout/HalfCircleOrganizationChart"/>
    <dgm:cxn modelId="{2B8CF4B6-9631-4899-83BF-6D2F16D6C197}" type="presParOf" srcId="{950AB2A6-EB50-4981-876C-C6C67BCB2806}" destId="{89523464-CA9A-453D-9959-ED764EC44F87}" srcOrd="1" destOrd="0" presId="urn:microsoft.com/office/officeart/2008/layout/HalfCircleOrganizationChart"/>
    <dgm:cxn modelId="{19E09A6E-3A2A-495A-99FC-5F9E101BED16}" type="presParOf" srcId="{89523464-CA9A-453D-9959-ED764EC44F87}" destId="{F7C18027-3B00-4186-8E58-81E2D0ADD838}" srcOrd="0" destOrd="0" presId="urn:microsoft.com/office/officeart/2008/layout/HalfCircleOrganizationChart"/>
    <dgm:cxn modelId="{548DD9E5-7FA0-437D-946B-C8F5BBB38A46}" type="presParOf" srcId="{89523464-CA9A-453D-9959-ED764EC44F87}" destId="{76006516-5947-4CA8-A199-5B83D8AB30F8}" srcOrd="1" destOrd="0" presId="urn:microsoft.com/office/officeart/2008/layout/HalfCircleOrganizationChart"/>
    <dgm:cxn modelId="{2E89931B-636A-4D6A-900C-91892E7558EE}" type="presParOf" srcId="{76006516-5947-4CA8-A199-5B83D8AB30F8}" destId="{5A28FF59-E7CF-4A10-B290-430D44C083B1}" srcOrd="0" destOrd="0" presId="urn:microsoft.com/office/officeart/2008/layout/HalfCircleOrganizationChart"/>
    <dgm:cxn modelId="{C42C1A4C-709E-4E0D-9025-8B2CF87A4B1C}" type="presParOf" srcId="{5A28FF59-E7CF-4A10-B290-430D44C083B1}" destId="{BA06F79C-512A-4C6A-A790-28F46A59EB0D}" srcOrd="0" destOrd="0" presId="urn:microsoft.com/office/officeart/2008/layout/HalfCircleOrganizationChart"/>
    <dgm:cxn modelId="{3CBC265D-5143-4895-87DC-464BEE4493C2}" type="presParOf" srcId="{5A28FF59-E7CF-4A10-B290-430D44C083B1}" destId="{CA1FC7D0-1F55-45B3-84F5-823E85D65627}" srcOrd="1" destOrd="0" presId="urn:microsoft.com/office/officeart/2008/layout/HalfCircleOrganizationChart"/>
    <dgm:cxn modelId="{B7A85875-8A32-4038-AC92-4ED1DD72A9C7}" type="presParOf" srcId="{5A28FF59-E7CF-4A10-B290-430D44C083B1}" destId="{840D57DC-3164-4A95-99D2-42097B6B19CE}" srcOrd="2" destOrd="0" presId="urn:microsoft.com/office/officeart/2008/layout/HalfCircleOrganizationChart"/>
    <dgm:cxn modelId="{7C843767-93B7-4BFD-AA75-5F48AC3B7E3A}" type="presParOf" srcId="{5A28FF59-E7CF-4A10-B290-430D44C083B1}" destId="{98C3DC86-CB9F-4E7F-AB6C-10470BCBE88E}" srcOrd="3" destOrd="0" presId="urn:microsoft.com/office/officeart/2008/layout/HalfCircleOrganizationChart"/>
    <dgm:cxn modelId="{2002C467-D014-4AB0-A18C-822FEFCE5C9D}" type="presParOf" srcId="{76006516-5947-4CA8-A199-5B83D8AB30F8}" destId="{E1A7E1C3-08FE-499B-88A8-CB6456F3F541}" srcOrd="1" destOrd="0" presId="urn:microsoft.com/office/officeart/2008/layout/HalfCircleOrganizationChart"/>
    <dgm:cxn modelId="{D66ABAA5-0274-4B92-B7CB-CCE57F85FED7}" type="presParOf" srcId="{76006516-5947-4CA8-A199-5B83D8AB30F8}" destId="{7F855B4F-C1E5-4F76-A296-7E0DB974481E}" srcOrd="2" destOrd="0" presId="urn:microsoft.com/office/officeart/2008/layout/HalfCircleOrganizationChart"/>
    <dgm:cxn modelId="{206A76B5-CC16-4D4E-AEB7-53F67AFBCC5C}" type="presParOf" srcId="{950AB2A6-EB50-4981-876C-C6C67BCB2806}" destId="{86403422-8320-4E5B-AAC5-1CA193EE69D5}" srcOrd="2" destOrd="0" presId="urn:microsoft.com/office/officeart/2008/layout/HalfCircleOrganizationChart"/>
    <dgm:cxn modelId="{EE4B6262-4EA4-4EB8-BB52-5010F76090A8}" type="presParOf" srcId="{578CDB32-40DC-4D1D-BC5C-4AF5686DB8F3}" destId="{5FFA9FAD-C6FF-48DD-86F4-286C545B264C}" srcOrd="2" destOrd="0" presId="urn:microsoft.com/office/officeart/2008/layout/HalfCircleOrganizationChart"/>
    <dgm:cxn modelId="{19F87F49-DA54-4D5D-8469-E2D7E61342AF}" type="presParOf" srcId="{CB560282-EFE9-4AFC-9F22-1E23070F4C04}" destId="{8CB60D69-700C-47D4-B9E8-BF7B5DE3FFE8}" srcOrd="2" destOrd="0" presId="urn:microsoft.com/office/officeart/2008/layout/HalfCircleOrganizationChart"/>
    <dgm:cxn modelId="{A487F55D-45D3-4D81-B3CA-904F272C22D1}" type="presParOf" srcId="{0C193C39-4898-4904-B61F-B52C2675A6CB}" destId="{A0A29067-B8E4-46B5-B434-D1407FFD003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27A482-417B-4F83-86B9-5CD4A4A22275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EFD72A-43CB-4337-8776-8758F3AC627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Weekly report</a:t>
          </a:r>
        </a:p>
      </dgm:t>
    </dgm:pt>
    <dgm:pt modelId="{340A349B-0D4A-454A-A02E-1001F5B2E616}" type="parTrans" cxnId="{BE29C827-DD30-43C1-9EE2-1EFA8B875CA9}">
      <dgm:prSet/>
      <dgm:spPr/>
      <dgm:t>
        <a:bodyPr/>
        <a:lstStyle/>
        <a:p>
          <a:endParaRPr lang="en-US"/>
        </a:p>
      </dgm:t>
    </dgm:pt>
    <dgm:pt modelId="{D93197AD-D7FD-4484-8FF7-2DEF2B38D0C5}" type="sibTrans" cxnId="{BE29C827-DD30-43C1-9EE2-1EFA8B875CA9}">
      <dgm:prSet/>
      <dgm:spPr/>
      <dgm:t>
        <a:bodyPr/>
        <a:lstStyle/>
        <a:p>
          <a:endParaRPr lang="en-US"/>
        </a:p>
      </dgm:t>
    </dgm:pt>
    <dgm:pt modelId="{F5474299-648D-4529-A2F5-DB39C12324D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Calls volume (forecast vs real)</a:t>
          </a:r>
        </a:p>
      </dgm:t>
    </dgm:pt>
    <dgm:pt modelId="{1ED46C7D-FFAD-4C61-9FC9-5586FA3E204C}" type="parTrans" cxnId="{B1CDFE16-2ED1-451D-9F96-69107EF5EA1F}">
      <dgm:prSet/>
      <dgm:spPr/>
    </dgm:pt>
    <dgm:pt modelId="{B0876C85-8AF3-49B1-8EA3-1D62ECF9FBC6}" type="sibTrans" cxnId="{B1CDFE16-2ED1-451D-9F96-69107EF5EA1F}">
      <dgm:prSet/>
      <dgm:spPr/>
    </dgm:pt>
    <dgm:pt modelId="{1F8A9A3E-B349-4819-8099-8F1AC2EE3FA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AHT (forecast vs real)</a:t>
          </a:r>
        </a:p>
      </dgm:t>
    </dgm:pt>
    <dgm:pt modelId="{9DE58AD8-5F14-484C-99E0-B426B8E608A7}" type="parTrans" cxnId="{B71AAD46-BD44-4F9A-A043-6C0A591EEE9E}">
      <dgm:prSet/>
      <dgm:spPr/>
    </dgm:pt>
    <dgm:pt modelId="{D195B5EE-0E1F-4B1C-AD3D-1A821AEBF11F}" type="sibTrans" cxnId="{B71AAD46-BD44-4F9A-A043-6C0A591EEE9E}">
      <dgm:prSet/>
      <dgm:spPr/>
    </dgm:pt>
    <dgm:pt modelId="{06E60E6F-793F-4A26-845C-3CB91C77F62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IBM Plex Mono" panose="020B0509050203000203" pitchFamily="49" charset="0"/>
            </a:rPr>
            <a:t>Agent hours (forecast vs real)</a:t>
          </a:r>
        </a:p>
      </dgm:t>
    </dgm:pt>
    <dgm:pt modelId="{2B0D0BD6-8E35-4C02-B8DF-E3C2F4739E92}" type="parTrans" cxnId="{D62E508D-5732-4E14-B34C-212C18E92B2F}">
      <dgm:prSet/>
      <dgm:spPr/>
    </dgm:pt>
    <dgm:pt modelId="{EB5D8D8F-8EA8-464E-B1D4-A686DE97FB8E}" type="sibTrans" cxnId="{D62E508D-5732-4E14-B34C-212C18E92B2F}">
      <dgm:prSet/>
      <dgm:spPr/>
    </dgm:pt>
    <dgm:pt modelId="{110C9D79-F805-4495-9674-AF33300EA7E4}" type="pres">
      <dgm:prSet presAssocID="{0627A482-417B-4F83-86B9-5CD4A4A22275}" presName="linear" presStyleCnt="0">
        <dgm:presLayoutVars>
          <dgm:animLvl val="lvl"/>
          <dgm:resizeHandles val="exact"/>
        </dgm:presLayoutVars>
      </dgm:prSet>
      <dgm:spPr/>
    </dgm:pt>
    <dgm:pt modelId="{C78C0F93-D406-41AD-8BD8-213C6F4AAF0C}" type="pres">
      <dgm:prSet presAssocID="{72EFD72A-43CB-4337-8776-8758F3AC62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9695E40-08E4-427C-A0E5-F770BB1BED73}" type="pres">
      <dgm:prSet presAssocID="{72EFD72A-43CB-4337-8776-8758F3AC62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CDFE16-2ED1-451D-9F96-69107EF5EA1F}" srcId="{72EFD72A-43CB-4337-8776-8758F3AC6274}" destId="{F5474299-648D-4529-A2F5-DB39C12324DD}" srcOrd="0" destOrd="0" parTransId="{1ED46C7D-FFAD-4C61-9FC9-5586FA3E204C}" sibTransId="{B0876C85-8AF3-49B1-8EA3-1D62ECF9FBC6}"/>
    <dgm:cxn modelId="{C1A13A26-49B2-4E7A-8A90-8EBB2C5B0F76}" type="presOf" srcId="{1F8A9A3E-B349-4819-8099-8F1AC2EE3FA2}" destId="{A9695E40-08E4-427C-A0E5-F770BB1BED73}" srcOrd="0" destOrd="1" presId="urn:microsoft.com/office/officeart/2005/8/layout/vList2"/>
    <dgm:cxn modelId="{BE29C827-DD30-43C1-9EE2-1EFA8B875CA9}" srcId="{0627A482-417B-4F83-86B9-5CD4A4A22275}" destId="{72EFD72A-43CB-4337-8776-8758F3AC6274}" srcOrd="0" destOrd="0" parTransId="{340A349B-0D4A-454A-A02E-1001F5B2E616}" sibTransId="{D93197AD-D7FD-4484-8FF7-2DEF2B38D0C5}"/>
    <dgm:cxn modelId="{EC652B3E-ECF5-4F01-B1EB-8A0876C2658A}" type="presOf" srcId="{06E60E6F-793F-4A26-845C-3CB91C77F627}" destId="{A9695E40-08E4-427C-A0E5-F770BB1BED73}" srcOrd="0" destOrd="2" presId="urn:microsoft.com/office/officeart/2005/8/layout/vList2"/>
    <dgm:cxn modelId="{B71AAD46-BD44-4F9A-A043-6C0A591EEE9E}" srcId="{72EFD72A-43CB-4337-8776-8758F3AC6274}" destId="{1F8A9A3E-B349-4819-8099-8F1AC2EE3FA2}" srcOrd="1" destOrd="0" parTransId="{9DE58AD8-5F14-484C-99E0-B426B8E608A7}" sibTransId="{D195B5EE-0E1F-4B1C-AD3D-1A821AEBF11F}"/>
    <dgm:cxn modelId="{93E5637F-4AF6-4962-A98F-DC3DCCA42DFC}" type="presOf" srcId="{0627A482-417B-4F83-86B9-5CD4A4A22275}" destId="{110C9D79-F805-4495-9674-AF33300EA7E4}" srcOrd="0" destOrd="0" presId="urn:microsoft.com/office/officeart/2005/8/layout/vList2"/>
    <dgm:cxn modelId="{2E5E0B82-EB56-452E-8156-05778F96B1F3}" type="presOf" srcId="{72EFD72A-43CB-4337-8776-8758F3AC6274}" destId="{C78C0F93-D406-41AD-8BD8-213C6F4AAF0C}" srcOrd="0" destOrd="0" presId="urn:microsoft.com/office/officeart/2005/8/layout/vList2"/>
    <dgm:cxn modelId="{D62E508D-5732-4E14-B34C-212C18E92B2F}" srcId="{72EFD72A-43CB-4337-8776-8758F3AC6274}" destId="{06E60E6F-793F-4A26-845C-3CB91C77F627}" srcOrd="2" destOrd="0" parTransId="{2B0D0BD6-8E35-4C02-B8DF-E3C2F4739E92}" sibTransId="{EB5D8D8F-8EA8-464E-B1D4-A686DE97FB8E}"/>
    <dgm:cxn modelId="{8E2E11DF-8EE3-4F0B-8772-65A69D5BB8CC}" type="presOf" srcId="{F5474299-648D-4529-A2F5-DB39C12324DD}" destId="{A9695E40-08E4-427C-A0E5-F770BB1BED73}" srcOrd="0" destOrd="0" presId="urn:microsoft.com/office/officeart/2005/8/layout/vList2"/>
    <dgm:cxn modelId="{166E9DA4-A4E6-4BD3-AAEA-ECED6728BED8}" type="presParOf" srcId="{110C9D79-F805-4495-9674-AF33300EA7E4}" destId="{C78C0F93-D406-41AD-8BD8-213C6F4AAF0C}" srcOrd="0" destOrd="0" presId="urn:microsoft.com/office/officeart/2005/8/layout/vList2"/>
    <dgm:cxn modelId="{D2E89DF9-49C9-4C9E-B15A-922111151D6F}" type="presParOf" srcId="{110C9D79-F805-4495-9674-AF33300EA7E4}" destId="{A9695E40-08E4-427C-A0E5-F770BB1BED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27A482-417B-4F83-86B9-5CD4A4A22275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4A13FE5-9BDD-4291-A306-3CF272AE02BB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Variation less than 10%</a:t>
          </a:r>
        </a:p>
      </dgm:t>
    </dgm:pt>
    <dgm:pt modelId="{CD581657-6760-4D3E-B0DB-0A5309D63078}" type="parTrans" cxnId="{9F8946E9-E784-4CDA-B361-7C6E5436EEEF}">
      <dgm:prSet/>
      <dgm:spPr/>
      <dgm:t>
        <a:bodyPr/>
        <a:lstStyle/>
        <a:p>
          <a:endParaRPr lang="en-US"/>
        </a:p>
      </dgm:t>
    </dgm:pt>
    <dgm:pt modelId="{12D55F45-4973-40CB-A7E2-7E82F4EA2B64}" type="sibTrans" cxnId="{9F8946E9-E784-4CDA-B361-7C6E5436EEEF}">
      <dgm:prSet/>
      <dgm:spPr/>
      <dgm:t>
        <a:bodyPr/>
        <a:lstStyle/>
        <a:p>
          <a:endParaRPr lang="en-US"/>
        </a:p>
      </dgm:t>
    </dgm:pt>
    <dgm:pt modelId="{6D9C3746-5883-4187-B5C0-B5A520111E65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Record them as being OK</a:t>
          </a:r>
        </a:p>
      </dgm:t>
    </dgm:pt>
    <dgm:pt modelId="{5974916B-8C3A-4A90-B9A5-2353C431AC2B}" type="parTrans" cxnId="{09AC2427-338E-4D2C-9B3E-5F5D5B1229F7}">
      <dgm:prSet/>
      <dgm:spPr/>
      <dgm:t>
        <a:bodyPr/>
        <a:lstStyle/>
        <a:p>
          <a:endParaRPr lang="en-US"/>
        </a:p>
      </dgm:t>
    </dgm:pt>
    <dgm:pt modelId="{E4E58265-5837-44F7-8C4C-FB42C7A711D6}" type="sibTrans" cxnId="{09AC2427-338E-4D2C-9B3E-5F5D5B1229F7}">
      <dgm:prSet/>
      <dgm:spPr/>
      <dgm:t>
        <a:bodyPr/>
        <a:lstStyle/>
        <a:p>
          <a:endParaRPr lang="en-US"/>
        </a:p>
      </dgm:t>
    </dgm:pt>
    <dgm:pt modelId="{2CD05C9C-1E52-40C1-9873-EB61D14958AB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Variation more than 10%</a:t>
          </a:r>
        </a:p>
      </dgm:t>
    </dgm:pt>
    <dgm:pt modelId="{43FAE9D2-AF26-44EB-8CDA-D08DCE1C2110}" type="parTrans" cxnId="{08164EC4-CB1E-423B-B0F2-BB16B17F5F3F}">
      <dgm:prSet/>
      <dgm:spPr/>
      <dgm:t>
        <a:bodyPr/>
        <a:lstStyle/>
        <a:p>
          <a:endParaRPr lang="en-US"/>
        </a:p>
      </dgm:t>
    </dgm:pt>
    <dgm:pt modelId="{A65E8CFE-1038-42D1-B6C3-F991BDD9A8E9}" type="sibTrans" cxnId="{08164EC4-CB1E-423B-B0F2-BB16B17F5F3F}">
      <dgm:prSet/>
      <dgm:spPr/>
      <dgm:t>
        <a:bodyPr/>
        <a:lstStyle/>
        <a:p>
          <a:endParaRPr lang="en-US"/>
        </a:p>
      </dgm:t>
    </dgm:pt>
    <dgm:pt modelId="{397B9616-C9A6-4D70-8F78-0CE6B4DBF020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Is it justifiable</a:t>
          </a:r>
        </a:p>
      </dgm:t>
    </dgm:pt>
    <dgm:pt modelId="{04AB3D41-C2BC-4FBF-8329-F54CB866D8F0}" type="parTrans" cxnId="{EDAA4825-21A0-4CD6-ACAE-0EF4EE1C66BB}">
      <dgm:prSet/>
      <dgm:spPr/>
      <dgm:t>
        <a:bodyPr/>
        <a:lstStyle/>
        <a:p>
          <a:endParaRPr lang="en-US"/>
        </a:p>
      </dgm:t>
    </dgm:pt>
    <dgm:pt modelId="{83D28D8E-354C-4EBA-819E-DE6489FFDD94}" type="sibTrans" cxnId="{EDAA4825-21A0-4CD6-ACAE-0EF4EE1C66BB}">
      <dgm:prSet/>
      <dgm:spPr/>
      <dgm:t>
        <a:bodyPr/>
        <a:lstStyle/>
        <a:p>
          <a:endParaRPr lang="en-US"/>
        </a:p>
      </dgm:t>
    </dgm:pt>
    <dgm:pt modelId="{DB412DCA-647D-4A81-8431-B64EF98F1003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Yes</a:t>
          </a:r>
        </a:p>
      </dgm:t>
    </dgm:pt>
    <dgm:pt modelId="{9D7EF6F5-B126-4026-9538-90DECF789246}" type="parTrans" cxnId="{AE11CFD7-8CB6-45D7-9A7C-8425CFC4D703}">
      <dgm:prSet/>
      <dgm:spPr/>
      <dgm:t>
        <a:bodyPr/>
        <a:lstStyle/>
        <a:p>
          <a:endParaRPr lang="en-US"/>
        </a:p>
      </dgm:t>
    </dgm:pt>
    <dgm:pt modelId="{AE3B66CC-FD21-494A-BCF9-38A9914E1DA7}" type="sibTrans" cxnId="{AE11CFD7-8CB6-45D7-9A7C-8425CFC4D703}">
      <dgm:prSet/>
      <dgm:spPr/>
      <dgm:t>
        <a:bodyPr/>
        <a:lstStyle/>
        <a:p>
          <a:endParaRPr lang="en-US"/>
        </a:p>
      </dgm:t>
    </dgm:pt>
    <dgm:pt modelId="{2A7764A3-2D83-4DC7-8F02-89DA8D633519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No</a:t>
          </a:r>
        </a:p>
      </dgm:t>
    </dgm:pt>
    <dgm:pt modelId="{DB7416A3-295B-457E-8A47-FEC28CADEC69}" type="parTrans" cxnId="{BCFC6B44-B45F-4835-8F1E-8B0F218DD3B7}">
      <dgm:prSet/>
      <dgm:spPr/>
      <dgm:t>
        <a:bodyPr/>
        <a:lstStyle/>
        <a:p>
          <a:endParaRPr lang="en-US"/>
        </a:p>
      </dgm:t>
    </dgm:pt>
    <dgm:pt modelId="{F7B4C0AD-19FA-4F88-9C64-7768090C011E}" type="sibTrans" cxnId="{BCFC6B44-B45F-4835-8F1E-8B0F218DD3B7}">
      <dgm:prSet/>
      <dgm:spPr/>
      <dgm:t>
        <a:bodyPr/>
        <a:lstStyle/>
        <a:p>
          <a:endParaRPr lang="en-US"/>
        </a:p>
      </dgm:t>
    </dgm:pt>
    <dgm:pt modelId="{8CBC8AA1-9B23-4234-913C-599072AB81A2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Investigation stops</a:t>
          </a:r>
        </a:p>
      </dgm:t>
    </dgm:pt>
    <dgm:pt modelId="{05825E43-0838-4727-A470-A033A625956D}" type="parTrans" cxnId="{5244171F-62F0-48F7-9130-19FDA21F9FEF}">
      <dgm:prSet/>
      <dgm:spPr/>
      <dgm:t>
        <a:bodyPr/>
        <a:lstStyle/>
        <a:p>
          <a:endParaRPr lang="en-US"/>
        </a:p>
      </dgm:t>
    </dgm:pt>
    <dgm:pt modelId="{8F216838-82F9-47F2-99DC-C410800216FD}" type="sibTrans" cxnId="{5244171F-62F0-48F7-9130-19FDA21F9FEF}">
      <dgm:prSet/>
      <dgm:spPr/>
      <dgm:t>
        <a:bodyPr/>
        <a:lstStyle/>
        <a:p>
          <a:endParaRPr lang="en-US"/>
        </a:p>
      </dgm:t>
    </dgm:pt>
    <dgm:pt modelId="{66CCD96B-FDF2-4814-8C78-1F72BFD68C23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Individual investigation (Joao)</a:t>
          </a:r>
        </a:p>
      </dgm:t>
    </dgm:pt>
    <dgm:pt modelId="{E3078E01-93EA-4A5F-BDC5-1D90082B859F}" type="parTrans" cxnId="{56E9DEB9-E4C5-4C16-97DB-421CC080C633}">
      <dgm:prSet/>
      <dgm:spPr/>
      <dgm:t>
        <a:bodyPr/>
        <a:lstStyle/>
        <a:p>
          <a:endParaRPr lang="en-US"/>
        </a:p>
      </dgm:t>
    </dgm:pt>
    <dgm:pt modelId="{7909D7C3-B911-4FEC-9327-F06B33034E52}" type="sibTrans" cxnId="{56E9DEB9-E4C5-4C16-97DB-421CC080C633}">
      <dgm:prSet/>
      <dgm:spPr/>
      <dgm:t>
        <a:bodyPr/>
        <a:lstStyle/>
        <a:p>
          <a:endParaRPr lang="en-US"/>
        </a:p>
      </dgm:t>
    </dgm:pt>
    <dgm:pt modelId="{254D2967-B00B-4CFE-9BF8-B4C698B2A1D2}">
      <dgm:prSet phldrT="[Text]"/>
      <dgm:spPr/>
      <dgm:t>
        <a:bodyPr/>
        <a:lstStyle/>
        <a:p>
          <a:r>
            <a:rPr lang="en-US" dirty="0">
              <a:latin typeface="IBM Plex Mono" panose="020B0509050203000203" pitchFamily="49" charset="0"/>
            </a:rPr>
            <a:t>Decision Rules</a:t>
          </a:r>
        </a:p>
      </dgm:t>
    </dgm:pt>
    <dgm:pt modelId="{6EE0FBEE-A8C8-4DF7-B3E7-DF60EC17D21F}" type="parTrans" cxnId="{2A5F05EF-72AF-4B2C-8776-3320D5AB5C2D}">
      <dgm:prSet/>
      <dgm:spPr/>
      <dgm:t>
        <a:bodyPr/>
        <a:lstStyle/>
        <a:p>
          <a:endParaRPr lang="en-US"/>
        </a:p>
      </dgm:t>
    </dgm:pt>
    <dgm:pt modelId="{EB9D2ACB-F284-42C5-AB64-BF9DE55B81BC}" type="sibTrans" cxnId="{2A5F05EF-72AF-4B2C-8776-3320D5AB5C2D}">
      <dgm:prSet/>
      <dgm:spPr/>
      <dgm:t>
        <a:bodyPr/>
        <a:lstStyle/>
        <a:p>
          <a:endParaRPr lang="en-US"/>
        </a:p>
      </dgm:t>
    </dgm:pt>
    <dgm:pt modelId="{83241B47-3E72-4800-9747-3AFB7ACDC71D}" type="pres">
      <dgm:prSet presAssocID="{0627A482-417B-4F83-86B9-5CD4A4A2227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93C39-4898-4904-B61F-B52C2675A6CB}" type="pres">
      <dgm:prSet presAssocID="{254D2967-B00B-4CFE-9BF8-B4C698B2A1D2}" presName="hierRoot1" presStyleCnt="0">
        <dgm:presLayoutVars>
          <dgm:hierBranch val="init"/>
        </dgm:presLayoutVars>
      </dgm:prSet>
      <dgm:spPr/>
    </dgm:pt>
    <dgm:pt modelId="{8F7E19D9-34E4-4D27-A6D8-561EE20E0498}" type="pres">
      <dgm:prSet presAssocID="{254D2967-B00B-4CFE-9BF8-B4C698B2A1D2}" presName="rootComposite1" presStyleCnt="0"/>
      <dgm:spPr/>
    </dgm:pt>
    <dgm:pt modelId="{3E6C17D9-36C9-4842-8858-86F7789C621D}" type="pres">
      <dgm:prSet presAssocID="{254D2967-B00B-4CFE-9BF8-B4C698B2A1D2}" presName="rootText1" presStyleLbl="alignAcc1" presStyleIdx="0" presStyleCnt="0">
        <dgm:presLayoutVars>
          <dgm:chPref val="3"/>
        </dgm:presLayoutVars>
      </dgm:prSet>
      <dgm:spPr/>
    </dgm:pt>
    <dgm:pt modelId="{810B76BA-73B9-4063-A7E1-C09486B51567}" type="pres">
      <dgm:prSet presAssocID="{254D2967-B00B-4CFE-9BF8-B4C698B2A1D2}" presName="topArc1" presStyleLbl="parChTrans1D1" presStyleIdx="0" presStyleCnt="18"/>
      <dgm:spPr/>
    </dgm:pt>
    <dgm:pt modelId="{1C45F8CA-A9F3-47B7-8DE7-19D9BB98519F}" type="pres">
      <dgm:prSet presAssocID="{254D2967-B00B-4CFE-9BF8-B4C698B2A1D2}" presName="bottomArc1" presStyleLbl="parChTrans1D1" presStyleIdx="1" presStyleCnt="18"/>
      <dgm:spPr/>
    </dgm:pt>
    <dgm:pt modelId="{A41DE6B9-1177-4621-ADC6-0D6AB7C231C9}" type="pres">
      <dgm:prSet presAssocID="{254D2967-B00B-4CFE-9BF8-B4C698B2A1D2}" presName="topConnNode1" presStyleLbl="node1" presStyleIdx="0" presStyleCnt="0"/>
      <dgm:spPr/>
    </dgm:pt>
    <dgm:pt modelId="{3D127B4A-8FED-411C-B4A8-4E1B8FB53046}" type="pres">
      <dgm:prSet presAssocID="{254D2967-B00B-4CFE-9BF8-B4C698B2A1D2}" presName="hierChild2" presStyleCnt="0"/>
      <dgm:spPr/>
    </dgm:pt>
    <dgm:pt modelId="{7617FF01-14CC-4427-9FC4-6302B3ED786C}" type="pres">
      <dgm:prSet presAssocID="{CD581657-6760-4D3E-B0DB-0A5309D63078}" presName="Name28" presStyleLbl="parChTrans1D2" presStyleIdx="0" presStyleCnt="2"/>
      <dgm:spPr/>
    </dgm:pt>
    <dgm:pt modelId="{5F5D4385-8ED0-4459-AC7C-CE131F33A103}" type="pres">
      <dgm:prSet presAssocID="{C4A13FE5-9BDD-4291-A306-3CF272AE02BB}" presName="hierRoot2" presStyleCnt="0">
        <dgm:presLayoutVars>
          <dgm:hierBranch val="init"/>
        </dgm:presLayoutVars>
      </dgm:prSet>
      <dgm:spPr/>
    </dgm:pt>
    <dgm:pt modelId="{A28F5F2B-7D09-492E-B60E-44EF5D026A69}" type="pres">
      <dgm:prSet presAssocID="{C4A13FE5-9BDD-4291-A306-3CF272AE02BB}" presName="rootComposite2" presStyleCnt="0"/>
      <dgm:spPr/>
    </dgm:pt>
    <dgm:pt modelId="{FFFA0AA2-4F09-47D0-B3B4-6AF745AD57C6}" type="pres">
      <dgm:prSet presAssocID="{C4A13FE5-9BDD-4291-A306-3CF272AE02BB}" presName="rootText2" presStyleLbl="alignAcc1" presStyleIdx="0" presStyleCnt="0">
        <dgm:presLayoutVars>
          <dgm:chPref val="3"/>
        </dgm:presLayoutVars>
      </dgm:prSet>
      <dgm:spPr/>
    </dgm:pt>
    <dgm:pt modelId="{ED628A5A-62E3-4450-9E4C-F5670FFE42D0}" type="pres">
      <dgm:prSet presAssocID="{C4A13FE5-9BDD-4291-A306-3CF272AE02BB}" presName="topArc2" presStyleLbl="parChTrans1D1" presStyleIdx="2" presStyleCnt="18"/>
      <dgm:spPr/>
    </dgm:pt>
    <dgm:pt modelId="{3C873255-CDC1-412C-AA0E-3C951F61D11C}" type="pres">
      <dgm:prSet presAssocID="{C4A13FE5-9BDD-4291-A306-3CF272AE02BB}" presName="bottomArc2" presStyleLbl="parChTrans1D1" presStyleIdx="3" presStyleCnt="18"/>
      <dgm:spPr/>
    </dgm:pt>
    <dgm:pt modelId="{071BD484-3968-4807-87A2-08E2567AFFD1}" type="pres">
      <dgm:prSet presAssocID="{C4A13FE5-9BDD-4291-A306-3CF272AE02BB}" presName="topConnNode2" presStyleLbl="node2" presStyleIdx="0" presStyleCnt="0"/>
      <dgm:spPr/>
    </dgm:pt>
    <dgm:pt modelId="{21771625-6C55-4322-9C59-69D490F3D249}" type="pres">
      <dgm:prSet presAssocID="{C4A13FE5-9BDD-4291-A306-3CF272AE02BB}" presName="hierChild4" presStyleCnt="0"/>
      <dgm:spPr/>
    </dgm:pt>
    <dgm:pt modelId="{FFCC66DA-73D2-4C64-9650-248B81B06123}" type="pres">
      <dgm:prSet presAssocID="{5974916B-8C3A-4A90-B9A5-2353C431AC2B}" presName="Name28" presStyleLbl="parChTrans1D3" presStyleIdx="0" presStyleCnt="2"/>
      <dgm:spPr/>
    </dgm:pt>
    <dgm:pt modelId="{B0CF38B6-E9F6-4D24-A1CE-1A878BCF178F}" type="pres">
      <dgm:prSet presAssocID="{6D9C3746-5883-4187-B5C0-B5A520111E65}" presName="hierRoot2" presStyleCnt="0">
        <dgm:presLayoutVars>
          <dgm:hierBranch val="init"/>
        </dgm:presLayoutVars>
      </dgm:prSet>
      <dgm:spPr/>
    </dgm:pt>
    <dgm:pt modelId="{DC284D2F-1A60-4347-AEF8-877B85068D42}" type="pres">
      <dgm:prSet presAssocID="{6D9C3746-5883-4187-B5C0-B5A520111E65}" presName="rootComposite2" presStyleCnt="0"/>
      <dgm:spPr/>
    </dgm:pt>
    <dgm:pt modelId="{62FCE339-95C9-46EA-9B3F-9521BED59734}" type="pres">
      <dgm:prSet presAssocID="{6D9C3746-5883-4187-B5C0-B5A520111E65}" presName="rootText2" presStyleLbl="alignAcc1" presStyleIdx="0" presStyleCnt="0">
        <dgm:presLayoutVars>
          <dgm:chPref val="3"/>
        </dgm:presLayoutVars>
      </dgm:prSet>
      <dgm:spPr/>
    </dgm:pt>
    <dgm:pt modelId="{161B7326-3EFA-46CE-A76D-DDAA77D46997}" type="pres">
      <dgm:prSet presAssocID="{6D9C3746-5883-4187-B5C0-B5A520111E65}" presName="topArc2" presStyleLbl="parChTrans1D1" presStyleIdx="4" presStyleCnt="18"/>
      <dgm:spPr/>
    </dgm:pt>
    <dgm:pt modelId="{E27DE56E-775F-4AD4-AA8B-ED63B85244CA}" type="pres">
      <dgm:prSet presAssocID="{6D9C3746-5883-4187-B5C0-B5A520111E65}" presName="bottomArc2" presStyleLbl="parChTrans1D1" presStyleIdx="5" presStyleCnt="18"/>
      <dgm:spPr/>
    </dgm:pt>
    <dgm:pt modelId="{06F5135B-582C-447B-8433-48AE0B6E3324}" type="pres">
      <dgm:prSet presAssocID="{6D9C3746-5883-4187-B5C0-B5A520111E65}" presName="topConnNode2" presStyleLbl="node3" presStyleIdx="0" presStyleCnt="0"/>
      <dgm:spPr/>
    </dgm:pt>
    <dgm:pt modelId="{B5A0482C-B6FD-44E7-9213-2917702EAC71}" type="pres">
      <dgm:prSet presAssocID="{6D9C3746-5883-4187-B5C0-B5A520111E65}" presName="hierChild4" presStyleCnt="0"/>
      <dgm:spPr/>
    </dgm:pt>
    <dgm:pt modelId="{CBF3CAAC-773E-46BC-9D73-D352B7A3FE78}" type="pres">
      <dgm:prSet presAssocID="{6D9C3746-5883-4187-B5C0-B5A520111E65}" presName="hierChild5" presStyleCnt="0"/>
      <dgm:spPr/>
    </dgm:pt>
    <dgm:pt modelId="{4711F5F2-EA1C-4993-BFBC-49D94A599384}" type="pres">
      <dgm:prSet presAssocID="{C4A13FE5-9BDD-4291-A306-3CF272AE02BB}" presName="hierChild5" presStyleCnt="0"/>
      <dgm:spPr/>
    </dgm:pt>
    <dgm:pt modelId="{B5C7DE42-48CE-4029-BBDF-E6B8B9B06982}" type="pres">
      <dgm:prSet presAssocID="{43FAE9D2-AF26-44EB-8CDA-D08DCE1C2110}" presName="Name28" presStyleLbl="parChTrans1D2" presStyleIdx="1" presStyleCnt="2"/>
      <dgm:spPr/>
    </dgm:pt>
    <dgm:pt modelId="{CB560282-EFE9-4AFC-9F22-1E23070F4C04}" type="pres">
      <dgm:prSet presAssocID="{2CD05C9C-1E52-40C1-9873-EB61D14958AB}" presName="hierRoot2" presStyleCnt="0">
        <dgm:presLayoutVars>
          <dgm:hierBranch val="init"/>
        </dgm:presLayoutVars>
      </dgm:prSet>
      <dgm:spPr/>
    </dgm:pt>
    <dgm:pt modelId="{31BA80C7-F886-444F-808A-7BDADF47963D}" type="pres">
      <dgm:prSet presAssocID="{2CD05C9C-1E52-40C1-9873-EB61D14958AB}" presName="rootComposite2" presStyleCnt="0"/>
      <dgm:spPr/>
    </dgm:pt>
    <dgm:pt modelId="{0FD92AF5-4849-41E8-8AEB-EF00E47E4CEF}" type="pres">
      <dgm:prSet presAssocID="{2CD05C9C-1E52-40C1-9873-EB61D14958AB}" presName="rootText2" presStyleLbl="alignAcc1" presStyleIdx="0" presStyleCnt="0">
        <dgm:presLayoutVars>
          <dgm:chPref val="3"/>
        </dgm:presLayoutVars>
      </dgm:prSet>
      <dgm:spPr/>
    </dgm:pt>
    <dgm:pt modelId="{63AA0F2D-7DE2-4713-B686-DB088B16F0B9}" type="pres">
      <dgm:prSet presAssocID="{2CD05C9C-1E52-40C1-9873-EB61D14958AB}" presName="topArc2" presStyleLbl="parChTrans1D1" presStyleIdx="6" presStyleCnt="18"/>
      <dgm:spPr/>
    </dgm:pt>
    <dgm:pt modelId="{F7245733-0229-43AE-A0D3-F8D38883497E}" type="pres">
      <dgm:prSet presAssocID="{2CD05C9C-1E52-40C1-9873-EB61D14958AB}" presName="bottomArc2" presStyleLbl="parChTrans1D1" presStyleIdx="7" presStyleCnt="18"/>
      <dgm:spPr/>
    </dgm:pt>
    <dgm:pt modelId="{05E0A3E2-2F61-4F02-BFFF-E22B0EEDFDE9}" type="pres">
      <dgm:prSet presAssocID="{2CD05C9C-1E52-40C1-9873-EB61D14958AB}" presName="topConnNode2" presStyleLbl="node2" presStyleIdx="0" presStyleCnt="0"/>
      <dgm:spPr/>
    </dgm:pt>
    <dgm:pt modelId="{2B9DDA69-7EE3-45EE-A59C-4DB2DC604E83}" type="pres">
      <dgm:prSet presAssocID="{2CD05C9C-1E52-40C1-9873-EB61D14958AB}" presName="hierChild4" presStyleCnt="0"/>
      <dgm:spPr/>
    </dgm:pt>
    <dgm:pt modelId="{BB130A9C-4ABD-4DCC-9513-760CD4BB7488}" type="pres">
      <dgm:prSet presAssocID="{04AB3D41-C2BC-4FBF-8329-F54CB866D8F0}" presName="Name28" presStyleLbl="parChTrans1D3" presStyleIdx="1" presStyleCnt="2"/>
      <dgm:spPr/>
    </dgm:pt>
    <dgm:pt modelId="{578CDB32-40DC-4D1D-BC5C-4AF5686DB8F3}" type="pres">
      <dgm:prSet presAssocID="{397B9616-C9A6-4D70-8F78-0CE6B4DBF020}" presName="hierRoot2" presStyleCnt="0">
        <dgm:presLayoutVars>
          <dgm:hierBranch val="init"/>
        </dgm:presLayoutVars>
      </dgm:prSet>
      <dgm:spPr/>
    </dgm:pt>
    <dgm:pt modelId="{DC99861F-511F-4332-913F-EC194969426A}" type="pres">
      <dgm:prSet presAssocID="{397B9616-C9A6-4D70-8F78-0CE6B4DBF020}" presName="rootComposite2" presStyleCnt="0"/>
      <dgm:spPr/>
    </dgm:pt>
    <dgm:pt modelId="{69E877F3-603C-4810-B4FC-B1F0E301CF4C}" type="pres">
      <dgm:prSet presAssocID="{397B9616-C9A6-4D70-8F78-0CE6B4DBF020}" presName="rootText2" presStyleLbl="alignAcc1" presStyleIdx="0" presStyleCnt="0">
        <dgm:presLayoutVars>
          <dgm:chPref val="3"/>
        </dgm:presLayoutVars>
      </dgm:prSet>
      <dgm:spPr/>
    </dgm:pt>
    <dgm:pt modelId="{002A06F2-1933-42B7-81C1-087E8F5EC847}" type="pres">
      <dgm:prSet presAssocID="{397B9616-C9A6-4D70-8F78-0CE6B4DBF020}" presName="topArc2" presStyleLbl="parChTrans1D1" presStyleIdx="8" presStyleCnt="18"/>
      <dgm:spPr/>
    </dgm:pt>
    <dgm:pt modelId="{1AA8C125-2864-4534-94AD-DCB9014B6E77}" type="pres">
      <dgm:prSet presAssocID="{397B9616-C9A6-4D70-8F78-0CE6B4DBF020}" presName="bottomArc2" presStyleLbl="parChTrans1D1" presStyleIdx="9" presStyleCnt="18"/>
      <dgm:spPr/>
    </dgm:pt>
    <dgm:pt modelId="{C70EF035-632B-4636-B6CD-325AF050782B}" type="pres">
      <dgm:prSet presAssocID="{397B9616-C9A6-4D70-8F78-0CE6B4DBF020}" presName="topConnNode2" presStyleLbl="node3" presStyleIdx="0" presStyleCnt="0"/>
      <dgm:spPr/>
    </dgm:pt>
    <dgm:pt modelId="{9BCF2CF4-C3AF-4213-A480-C73080B8E545}" type="pres">
      <dgm:prSet presAssocID="{397B9616-C9A6-4D70-8F78-0CE6B4DBF020}" presName="hierChild4" presStyleCnt="0"/>
      <dgm:spPr/>
    </dgm:pt>
    <dgm:pt modelId="{E2754EB1-1AAE-4B78-893B-7942EB4C38BD}" type="pres">
      <dgm:prSet presAssocID="{9D7EF6F5-B126-4026-9538-90DECF789246}" presName="Name28" presStyleLbl="parChTrans1D4" presStyleIdx="0" presStyleCnt="4"/>
      <dgm:spPr/>
    </dgm:pt>
    <dgm:pt modelId="{F6B2DC47-1038-4788-9F2F-F96D00BB3A5D}" type="pres">
      <dgm:prSet presAssocID="{DB412DCA-647D-4A81-8431-B64EF98F1003}" presName="hierRoot2" presStyleCnt="0">
        <dgm:presLayoutVars>
          <dgm:hierBranch val="init"/>
        </dgm:presLayoutVars>
      </dgm:prSet>
      <dgm:spPr/>
    </dgm:pt>
    <dgm:pt modelId="{2D7AD724-A008-4D75-AB2F-E3FD7CF48CE3}" type="pres">
      <dgm:prSet presAssocID="{DB412DCA-647D-4A81-8431-B64EF98F1003}" presName="rootComposite2" presStyleCnt="0"/>
      <dgm:spPr/>
    </dgm:pt>
    <dgm:pt modelId="{77EEFAAC-05D9-4585-B0CE-6C20AE906815}" type="pres">
      <dgm:prSet presAssocID="{DB412DCA-647D-4A81-8431-B64EF98F1003}" presName="rootText2" presStyleLbl="alignAcc1" presStyleIdx="0" presStyleCnt="0">
        <dgm:presLayoutVars>
          <dgm:chPref val="3"/>
        </dgm:presLayoutVars>
      </dgm:prSet>
      <dgm:spPr/>
    </dgm:pt>
    <dgm:pt modelId="{5E06666E-0AC4-4F64-9047-0807905246AB}" type="pres">
      <dgm:prSet presAssocID="{DB412DCA-647D-4A81-8431-B64EF98F1003}" presName="topArc2" presStyleLbl="parChTrans1D1" presStyleIdx="10" presStyleCnt="18"/>
      <dgm:spPr/>
    </dgm:pt>
    <dgm:pt modelId="{3D0F36A0-BAA6-452B-A804-BA08BAF255BB}" type="pres">
      <dgm:prSet presAssocID="{DB412DCA-647D-4A81-8431-B64EF98F1003}" presName="bottomArc2" presStyleLbl="parChTrans1D1" presStyleIdx="11" presStyleCnt="18"/>
      <dgm:spPr/>
    </dgm:pt>
    <dgm:pt modelId="{177A6ADB-AA4E-44FD-BA5E-EC03C232F144}" type="pres">
      <dgm:prSet presAssocID="{DB412DCA-647D-4A81-8431-B64EF98F1003}" presName="topConnNode2" presStyleLbl="node4" presStyleIdx="0" presStyleCnt="0"/>
      <dgm:spPr/>
    </dgm:pt>
    <dgm:pt modelId="{EBA3A7B6-758B-4C77-AA20-33B12E8EB02D}" type="pres">
      <dgm:prSet presAssocID="{DB412DCA-647D-4A81-8431-B64EF98F1003}" presName="hierChild4" presStyleCnt="0"/>
      <dgm:spPr/>
    </dgm:pt>
    <dgm:pt modelId="{C85837FE-ED19-4EC7-80C8-8C1DF36FC51E}" type="pres">
      <dgm:prSet presAssocID="{05825E43-0838-4727-A470-A033A625956D}" presName="Name28" presStyleLbl="parChTrans1D4" presStyleIdx="1" presStyleCnt="4"/>
      <dgm:spPr/>
    </dgm:pt>
    <dgm:pt modelId="{90BD32DF-1083-4E34-BF09-D2C8C3623ABC}" type="pres">
      <dgm:prSet presAssocID="{8CBC8AA1-9B23-4234-913C-599072AB81A2}" presName="hierRoot2" presStyleCnt="0">
        <dgm:presLayoutVars>
          <dgm:hierBranch val="init"/>
        </dgm:presLayoutVars>
      </dgm:prSet>
      <dgm:spPr/>
    </dgm:pt>
    <dgm:pt modelId="{EF50BF01-825E-4330-94DC-FE5F673C16C2}" type="pres">
      <dgm:prSet presAssocID="{8CBC8AA1-9B23-4234-913C-599072AB81A2}" presName="rootComposite2" presStyleCnt="0"/>
      <dgm:spPr/>
    </dgm:pt>
    <dgm:pt modelId="{4115493F-1EB8-4E69-B368-F0D755D8AECC}" type="pres">
      <dgm:prSet presAssocID="{8CBC8AA1-9B23-4234-913C-599072AB81A2}" presName="rootText2" presStyleLbl="alignAcc1" presStyleIdx="0" presStyleCnt="0">
        <dgm:presLayoutVars>
          <dgm:chPref val="3"/>
        </dgm:presLayoutVars>
      </dgm:prSet>
      <dgm:spPr/>
    </dgm:pt>
    <dgm:pt modelId="{16263BAD-BF57-4D4A-AD93-C56ABF70D59A}" type="pres">
      <dgm:prSet presAssocID="{8CBC8AA1-9B23-4234-913C-599072AB81A2}" presName="topArc2" presStyleLbl="parChTrans1D1" presStyleIdx="12" presStyleCnt="18"/>
      <dgm:spPr/>
    </dgm:pt>
    <dgm:pt modelId="{7081941F-55AD-41B4-B561-57317FA4C8E9}" type="pres">
      <dgm:prSet presAssocID="{8CBC8AA1-9B23-4234-913C-599072AB81A2}" presName="bottomArc2" presStyleLbl="parChTrans1D1" presStyleIdx="13" presStyleCnt="18"/>
      <dgm:spPr/>
    </dgm:pt>
    <dgm:pt modelId="{FFB141CA-05CF-47B1-9A6A-3C3D2BCC9CCB}" type="pres">
      <dgm:prSet presAssocID="{8CBC8AA1-9B23-4234-913C-599072AB81A2}" presName="topConnNode2" presStyleLbl="node4" presStyleIdx="0" presStyleCnt="0"/>
      <dgm:spPr/>
    </dgm:pt>
    <dgm:pt modelId="{21C82358-166A-4753-B8C6-A74591E4BAC4}" type="pres">
      <dgm:prSet presAssocID="{8CBC8AA1-9B23-4234-913C-599072AB81A2}" presName="hierChild4" presStyleCnt="0"/>
      <dgm:spPr/>
    </dgm:pt>
    <dgm:pt modelId="{A7E00006-8B59-4AE5-9AC1-FFE2D2162F10}" type="pres">
      <dgm:prSet presAssocID="{8CBC8AA1-9B23-4234-913C-599072AB81A2}" presName="hierChild5" presStyleCnt="0"/>
      <dgm:spPr/>
    </dgm:pt>
    <dgm:pt modelId="{EFFAE07E-8A3D-458D-A09F-E7D513F42E5C}" type="pres">
      <dgm:prSet presAssocID="{DB412DCA-647D-4A81-8431-B64EF98F1003}" presName="hierChild5" presStyleCnt="0"/>
      <dgm:spPr/>
    </dgm:pt>
    <dgm:pt modelId="{5E1A1AFC-6952-4A76-8304-E6435870EE91}" type="pres">
      <dgm:prSet presAssocID="{DB7416A3-295B-457E-8A47-FEC28CADEC69}" presName="Name28" presStyleLbl="parChTrans1D4" presStyleIdx="2" presStyleCnt="4"/>
      <dgm:spPr/>
    </dgm:pt>
    <dgm:pt modelId="{950AB2A6-EB50-4981-876C-C6C67BCB2806}" type="pres">
      <dgm:prSet presAssocID="{2A7764A3-2D83-4DC7-8F02-89DA8D633519}" presName="hierRoot2" presStyleCnt="0">
        <dgm:presLayoutVars>
          <dgm:hierBranch val="init"/>
        </dgm:presLayoutVars>
      </dgm:prSet>
      <dgm:spPr/>
    </dgm:pt>
    <dgm:pt modelId="{84C6CD0E-A3F4-4C8B-A3B9-8BD871294DBD}" type="pres">
      <dgm:prSet presAssocID="{2A7764A3-2D83-4DC7-8F02-89DA8D633519}" presName="rootComposite2" presStyleCnt="0"/>
      <dgm:spPr/>
    </dgm:pt>
    <dgm:pt modelId="{48A88681-7293-4F13-B88E-08C2A85EFD1A}" type="pres">
      <dgm:prSet presAssocID="{2A7764A3-2D83-4DC7-8F02-89DA8D633519}" presName="rootText2" presStyleLbl="alignAcc1" presStyleIdx="0" presStyleCnt="0">
        <dgm:presLayoutVars>
          <dgm:chPref val="3"/>
        </dgm:presLayoutVars>
      </dgm:prSet>
      <dgm:spPr/>
    </dgm:pt>
    <dgm:pt modelId="{DD7C9F18-4556-47C1-9BEB-0F7B94F5952D}" type="pres">
      <dgm:prSet presAssocID="{2A7764A3-2D83-4DC7-8F02-89DA8D633519}" presName="topArc2" presStyleLbl="parChTrans1D1" presStyleIdx="14" presStyleCnt="18"/>
      <dgm:spPr/>
    </dgm:pt>
    <dgm:pt modelId="{EE842971-853B-4FBE-BF17-97AD17326056}" type="pres">
      <dgm:prSet presAssocID="{2A7764A3-2D83-4DC7-8F02-89DA8D633519}" presName="bottomArc2" presStyleLbl="parChTrans1D1" presStyleIdx="15" presStyleCnt="18"/>
      <dgm:spPr/>
    </dgm:pt>
    <dgm:pt modelId="{29C14D18-20CF-42F2-9A95-4D5801E35FDF}" type="pres">
      <dgm:prSet presAssocID="{2A7764A3-2D83-4DC7-8F02-89DA8D633519}" presName="topConnNode2" presStyleLbl="node4" presStyleIdx="0" presStyleCnt="0"/>
      <dgm:spPr/>
    </dgm:pt>
    <dgm:pt modelId="{89523464-CA9A-453D-9959-ED764EC44F87}" type="pres">
      <dgm:prSet presAssocID="{2A7764A3-2D83-4DC7-8F02-89DA8D633519}" presName="hierChild4" presStyleCnt="0"/>
      <dgm:spPr/>
    </dgm:pt>
    <dgm:pt modelId="{F7C18027-3B00-4186-8E58-81E2D0ADD838}" type="pres">
      <dgm:prSet presAssocID="{E3078E01-93EA-4A5F-BDC5-1D90082B859F}" presName="Name28" presStyleLbl="parChTrans1D4" presStyleIdx="3" presStyleCnt="4"/>
      <dgm:spPr/>
    </dgm:pt>
    <dgm:pt modelId="{76006516-5947-4CA8-A199-5B83D8AB30F8}" type="pres">
      <dgm:prSet presAssocID="{66CCD96B-FDF2-4814-8C78-1F72BFD68C23}" presName="hierRoot2" presStyleCnt="0">
        <dgm:presLayoutVars>
          <dgm:hierBranch val="init"/>
        </dgm:presLayoutVars>
      </dgm:prSet>
      <dgm:spPr/>
    </dgm:pt>
    <dgm:pt modelId="{5A28FF59-E7CF-4A10-B290-430D44C083B1}" type="pres">
      <dgm:prSet presAssocID="{66CCD96B-FDF2-4814-8C78-1F72BFD68C23}" presName="rootComposite2" presStyleCnt="0"/>
      <dgm:spPr/>
    </dgm:pt>
    <dgm:pt modelId="{BA06F79C-512A-4C6A-A790-28F46A59EB0D}" type="pres">
      <dgm:prSet presAssocID="{66CCD96B-FDF2-4814-8C78-1F72BFD68C23}" presName="rootText2" presStyleLbl="alignAcc1" presStyleIdx="0" presStyleCnt="0">
        <dgm:presLayoutVars>
          <dgm:chPref val="3"/>
        </dgm:presLayoutVars>
      </dgm:prSet>
      <dgm:spPr/>
    </dgm:pt>
    <dgm:pt modelId="{CA1FC7D0-1F55-45B3-84F5-823E85D65627}" type="pres">
      <dgm:prSet presAssocID="{66CCD96B-FDF2-4814-8C78-1F72BFD68C23}" presName="topArc2" presStyleLbl="parChTrans1D1" presStyleIdx="16" presStyleCnt="18"/>
      <dgm:spPr/>
    </dgm:pt>
    <dgm:pt modelId="{840D57DC-3164-4A95-99D2-42097B6B19CE}" type="pres">
      <dgm:prSet presAssocID="{66CCD96B-FDF2-4814-8C78-1F72BFD68C23}" presName="bottomArc2" presStyleLbl="parChTrans1D1" presStyleIdx="17" presStyleCnt="18"/>
      <dgm:spPr/>
    </dgm:pt>
    <dgm:pt modelId="{98C3DC86-CB9F-4E7F-AB6C-10470BCBE88E}" type="pres">
      <dgm:prSet presAssocID="{66CCD96B-FDF2-4814-8C78-1F72BFD68C23}" presName="topConnNode2" presStyleLbl="node4" presStyleIdx="0" presStyleCnt="0"/>
      <dgm:spPr/>
    </dgm:pt>
    <dgm:pt modelId="{E1A7E1C3-08FE-499B-88A8-CB6456F3F541}" type="pres">
      <dgm:prSet presAssocID="{66CCD96B-FDF2-4814-8C78-1F72BFD68C23}" presName="hierChild4" presStyleCnt="0"/>
      <dgm:spPr/>
    </dgm:pt>
    <dgm:pt modelId="{7F855B4F-C1E5-4F76-A296-7E0DB974481E}" type="pres">
      <dgm:prSet presAssocID="{66CCD96B-FDF2-4814-8C78-1F72BFD68C23}" presName="hierChild5" presStyleCnt="0"/>
      <dgm:spPr/>
    </dgm:pt>
    <dgm:pt modelId="{86403422-8320-4E5B-AAC5-1CA193EE69D5}" type="pres">
      <dgm:prSet presAssocID="{2A7764A3-2D83-4DC7-8F02-89DA8D633519}" presName="hierChild5" presStyleCnt="0"/>
      <dgm:spPr/>
    </dgm:pt>
    <dgm:pt modelId="{5FFA9FAD-C6FF-48DD-86F4-286C545B264C}" type="pres">
      <dgm:prSet presAssocID="{397B9616-C9A6-4D70-8F78-0CE6B4DBF020}" presName="hierChild5" presStyleCnt="0"/>
      <dgm:spPr/>
    </dgm:pt>
    <dgm:pt modelId="{8CB60D69-700C-47D4-B9E8-BF7B5DE3FFE8}" type="pres">
      <dgm:prSet presAssocID="{2CD05C9C-1E52-40C1-9873-EB61D14958AB}" presName="hierChild5" presStyleCnt="0"/>
      <dgm:spPr/>
    </dgm:pt>
    <dgm:pt modelId="{A0A29067-B8E4-46B5-B434-D1407FFD003D}" type="pres">
      <dgm:prSet presAssocID="{254D2967-B00B-4CFE-9BF8-B4C698B2A1D2}" presName="hierChild3" presStyleCnt="0"/>
      <dgm:spPr/>
    </dgm:pt>
  </dgm:ptLst>
  <dgm:cxnLst>
    <dgm:cxn modelId="{CF0CFD04-3911-4AE9-97F3-BE6BAC0BCF3C}" type="presOf" srcId="{04AB3D41-C2BC-4FBF-8329-F54CB866D8F0}" destId="{BB130A9C-4ABD-4DCC-9513-760CD4BB7488}" srcOrd="0" destOrd="0" presId="urn:microsoft.com/office/officeart/2008/layout/HalfCircleOrganizationChart"/>
    <dgm:cxn modelId="{CEE3D809-7284-4969-83B4-E56C0044B6EF}" type="presOf" srcId="{2CD05C9C-1E52-40C1-9873-EB61D14958AB}" destId="{0FD92AF5-4849-41E8-8AEB-EF00E47E4CEF}" srcOrd="0" destOrd="0" presId="urn:microsoft.com/office/officeart/2008/layout/HalfCircleOrganizationChart"/>
    <dgm:cxn modelId="{EADCAF14-7ADD-4542-AFEC-7690319DC958}" type="presOf" srcId="{C4A13FE5-9BDD-4291-A306-3CF272AE02BB}" destId="{FFFA0AA2-4F09-47D0-B3B4-6AF745AD57C6}" srcOrd="0" destOrd="0" presId="urn:microsoft.com/office/officeart/2008/layout/HalfCircleOrganizationChart"/>
    <dgm:cxn modelId="{FE55BC14-C242-40E6-82EE-D03C181E0967}" type="presOf" srcId="{E3078E01-93EA-4A5F-BDC5-1D90082B859F}" destId="{F7C18027-3B00-4186-8E58-81E2D0ADD838}" srcOrd="0" destOrd="0" presId="urn:microsoft.com/office/officeart/2008/layout/HalfCircleOrganizationChart"/>
    <dgm:cxn modelId="{0042AF19-9201-46D1-A86A-C5AB26D19A86}" type="presOf" srcId="{2A7764A3-2D83-4DC7-8F02-89DA8D633519}" destId="{29C14D18-20CF-42F2-9A95-4D5801E35FDF}" srcOrd="1" destOrd="0" presId="urn:microsoft.com/office/officeart/2008/layout/HalfCircleOrganizationChart"/>
    <dgm:cxn modelId="{D304511D-CB71-43B8-A733-DCD086FD8DA8}" type="presOf" srcId="{6D9C3746-5883-4187-B5C0-B5A520111E65}" destId="{06F5135B-582C-447B-8433-48AE0B6E3324}" srcOrd="1" destOrd="0" presId="urn:microsoft.com/office/officeart/2008/layout/HalfCircleOrganizationChart"/>
    <dgm:cxn modelId="{E494EB1D-9228-40BB-BC95-0C61A6940567}" type="presOf" srcId="{397B9616-C9A6-4D70-8F78-0CE6B4DBF020}" destId="{69E877F3-603C-4810-B4FC-B1F0E301CF4C}" srcOrd="0" destOrd="0" presId="urn:microsoft.com/office/officeart/2008/layout/HalfCircleOrganizationChart"/>
    <dgm:cxn modelId="{5244171F-62F0-48F7-9130-19FDA21F9FEF}" srcId="{DB412DCA-647D-4A81-8431-B64EF98F1003}" destId="{8CBC8AA1-9B23-4234-913C-599072AB81A2}" srcOrd="0" destOrd="0" parTransId="{05825E43-0838-4727-A470-A033A625956D}" sibTransId="{8F216838-82F9-47F2-99DC-C410800216FD}"/>
    <dgm:cxn modelId="{EDAA4825-21A0-4CD6-ACAE-0EF4EE1C66BB}" srcId="{2CD05C9C-1E52-40C1-9873-EB61D14958AB}" destId="{397B9616-C9A6-4D70-8F78-0CE6B4DBF020}" srcOrd="0" destOrd="0" parTransId="{04AB3D41-C2BC-4FBF-8329-F54CB866D8F0}" sibTransId="{83D28D8E-354C-4EBA-819E-DE6489FFDD94}"/>
    <dgm:cxn modelId="{09AC2427-338E-4D2C-9B3E-5F5D5B1229F7}" srcId="{C4A13FE5-9BDD-4291-A306-3CF272AE02BB}" destId="{6D9C3746-5883-4187-B5C0-B5A520111E65}" srcOrd="0" destOrd="0" parTransId="{5974916B-8C3A-4A90-B9A5-2353C431AC2B}" sibTransId="{E4E58265-5837-44F7-8C4C-FB42C7A711D6}"/>
    <dgm:cxn modelId="{87307629-5D8F-426A-947F-F68E9653A657}" type="presOf" srcId="{CD581657-6760-4D3E-B0DB-0A5309D63078}" destId="{7617FF01-14CC-4427-9FC4-6302B3ED786C}" srcOrd="0" destOrd="0" presId="urn:microsoft.com/office/officeart/2008/layout/HalfCircleOrganizationChart"/>
    <dgm:cxn modelId="{3CC5742A-7DBD-4B7D-907C-0FC4ABF8BF8A}" type="presOf" srcId="{66CCD96B-FDF2-4814-8C78-1F72BFD68C23}" destId="{BA06F79C-512A-4C6A-A790-28F46A59EB0D}" srcOrd="0" destOrd="0" presId="urn:microsoft.com/office/officeart/2008/layout/HalfCircleOrganizationChart"/>
    <dgm:cxn modelId="{BD7DE73E-5214-404D-AD98-B705CB0E8B8C}" type="presOf" srcId="{DB412DCA-647D-4A81-8431-B64EF98F1003}" destId="{77EEFAAC-05D9-4585-B0CE-6C20AE906815}" srcOrd="0" destOrd="0" presId="urn:microsoft.com/office/officeart/2008/layout/HalfCircleOrganizationChart"/>
    <dgm:cxn modelId="{F837A742-F17B-407B-BD42-BCE7777529C1}" type="presOf" srcId="{254D2967-B00B-4CFE-9BF8-B4C698B2A1D2}" destId="{3E6C17D9-36C9-4842-8858-86F7789C621D}" srcOrd="0" destOrd="0" presId="urn:microsoft.com/office/officeart/2008/layout/HalfCircleOrganizationChart"/>
    <dgm:cxn modelId="{BCFC6B44-B45F-4835-8F1E-8B0F218DD3B7}" srcId="{397B9616-C9A6-4D70-8F78-0CE6B4DBF020}" destId="{2A7764A3-2D83-4DC7-8F02-89DA8D633519}" srcOrd="1" destOrd="0" parTransId="{DB7416A3-295B-457E-8A47-FEC28CADEC69}" sibTransId="{F7B4C0AD-19FA-4F88-9C64-7768090C011E}"/>
    <dgm:cxn modelId="{CF81AA47-4FBC-4C78-AC6A-A8993C627BAC}" type="presOf" srcId="{6D9C3746-5883-4187-B5C0-B5A520111E65}" destId="{62FCE339-95C9-46EA-9B3F-9521BED59734}" srcOrd="0" destOrd="0" presId="urn:microsoft.com/office/officeart/2008/layout/HalfCircleOrganizationChart"/>
    <dgm:cxn modelId="{92E9D44C-6362-478F-BA03-9A5A206B39BB}" type="presOf" srcId="{DB412DCA-647D-4A81-8431-B64EF98F1003}" destId="{177A6ADB-AA4E-44FD-BA5E-EC03C232F144}" srcOrd="1" destOrd="0" presId="urn:microsoft.com/office/officeart/2008/layout/HalfCircleOrganizationChart"/>
    <dgm:cxn modelId="{DA1A5851-D4D2-478C-ABEC-571A9F7CECF0}" type="presOf" srcId="{43FAE9D2-AF26-44EB-8CDA-D08DCE1C2110}" destId="{B5C7DE42-48CE-4029-BBDF-E6B8B9B06982}" srcOrd="0" destOrd="0" presId="urn:microsoft.com/office/officeart/2008/layout/HalfCircleOrganizationChart"/>
    <dgm:cxn modelId="{8FAF0957-F7C1-4F76-9DCF-BDFAB0B00133}" type="presOf" srcId="{254D2967-B00B-4CFE-9BF8-B4C698B2A1D2}" destId="{A41DE6B9-1177-4621-ADC6-0D6AB7C231C9}" srcOrd="1" destOrd="0" presId="urn:microsoft.com/office/officeart/2008/layout/HalfCircleOrganizationChart"/>
    <dgm:cxn modelId="{6ED8047D-BA7E-47C0-A711-AC0A81C8CB1E}" type="presOf" srcId="{2CD05C9C-1E52-40C1-9873-EB61D14958AB}" destId="{05E0A3E2-2F61-4F02-BFFF-E22B0EEDFDE9}" srcOrd="1" destOrd="0" presId="urn:microsoft.com/office/officeart/2008/layout/HalfCircleOrganizationChart"/>
    <dgm:cxn modelId="{26F2B784-26B6-4630-8421-BC5C033AD29C}" type="presOf" srcId="{66CCD96B-FDF2-4814-8C78-1F72BFD68C23}" destId="{98C3DC86-CB9F-4E7F-AB6C-10470BCBE88E}" srcOrd="1" destOrd="0" presId="urn:microsoft.com/office/officeart/2008/layout/HalfCircleOrganizationChart"/>
    <dgm:cxn modelId="{D8086788-67AA-45F0-91D3-B30A1B02F85B}" type="presOf" srcId="{5974916B-8C3A-4A90-B9A5-2353C431AC2B}" destId="{FFCC66DA-73D2-4C64-9650-248B81B06123}" srcOrd="0" destOrd="0" presId="urn:microsoft.com/office/officeart/2008/layout/HalfCircleOrganizationChart"/>
    <dgm:cxn modelId="{8A2A0F94-3B39-42BC-971B-1A987C6F8398}" type="presOf" srcId="{DB7416A3-295B-457E-8A47-FEC28CADEC69}" destId="{5E1A1AFC-6952-4A76-8304-E6435870EE91}" srcOrd="0" destOrd="0" presId="urn:microsoft.com/office/officeart/2008/layout/HalfCircleOrganizationChart"/>
    <dgm:cxn modelId="{FE0CDC9C-5860-4D18-AEE0-4A1A26568102}" type="presOf" srcId="{9D7EF6F5-B126-4026-9538-90DECF789246}" destId="{E2754EB1-1AAE-4B78-893B-7942EB4C38BD}" srcOrd="0" destOrd="0" presId="urn:microsoft.com/office/officeart/2008/layout/HalfCircleOrganizationChart"/>
    <dgm:cxn modelId="{5CA26DA8-B570-4244-9F4C-6C587C5EE215}" type="presOf" srcId="{397B9616-C9A6-4D70-8F78-0CE6B4DBF020}" destId="{C70EF035-632B-4636-B6CD-325AF050782B}" srcOrd="1" destOrd="0" presId="urn:microsoft.com/office/officeart/2008/layout/HalfCircleOrganizationChart"/>
    <dgm:cxn modelId="{76066FB7-EA7E-48F6-BDC2-AE3D272F6E07}" type="presOf" srcId="{2A7764A3-2D83-4DC7-8F02-89DA8D633519}" destId="{48A88681-7293-4F13-B88E-08C2A85EFD1A}" srcOrd="0" destOrd="0" presId="urn:microsoft.com/office/officeart/2008/layout/HalfCircleOrganizationChart"/>
    <dgm:cxn modelId="{56E9DEB9-E4C5-4C16-97DB-421CC080C633}" srcId="{2A7764A3-2D83-4DC7-8F02-89DA8D633519}" destId="{66CCD96B-FDF2-4814-8C78-1F72BFD68C23}" srcOrd="0" destOrd="0" parTransId="{E3078E01-93EA-4A5F-BDC5-1D90082B859F}" sibTransId="{7909D7C3-B911-4FEC-9327-F06B33034E52}"/>
    <dgm:cxn modelId="{08164EC4-CB1E-423B-B0F2-BB16B17F5F3F}" srcId="{254D2967-B00B-4CFE-9BF8-B4C698B2A1D2}" destId="{2CD05C9C-1E52-40C1-9873-EB61D14958AB}" srcOrd="1" destOrd="0" parTransId="{43FAE9D2-AF26-44EB-8CDA-D08DCE1C2110}" sibTransId="{A65E8CFE-1038-42D1-B6C3-F991BDD9A8E9}"/>
    <dgm:cxn modelId="{A68ECCD2-9888-4861-8A1B-3017EB45CCC9}" type="presOf" srcId="{C4A13FE5-9BDD-4291-A306-3CF272AE02BB}" destId="{071BD484-3968-4807-87A2-08E2567AFFD1}" srcOrd="1" destOrd="0" presId="urn:microsoft.com/office/officeart/2008/layout/HalfCircleOrganizationChart"/>
    <dgm:cxn modelId="{AE11CFD7-8CB6-45D7-9A7C-8425CFC4D703}" srcId="{397B9616-C9A6-4D70-8F78-0CE6B4DBF020}" destId="{DB412DCA-647D-4A81-8431-B64EF98F1003}" srcOrd="0" destOrd="0" parTransId="{9D7EF6F5-B126-4026-9538-90DECF789246}" sibTransId="{AE3B66CC-FD21-494A-BCF9-38A9914E1DA7}"/>
    <dgm:cxn modelId="{4F8131D9-1C50-4937-B104-8CE6F08B9F42}" type="presOf" srcId="{05825E43-0838-4727-A470-A033A625956D}" destId="{C85837FE-ED19-4EC7-80C8-8C1DF36FC51E}" srcOrd="0" destOrd="0" presId="urn:microsoft.com/office/officeart/2008/layout/HalfCircleOrganizationChart"/>
    <dgm:cxn modelId="{51918BDA-7F98-421A-A3ED-68D65BB29BD0}" type="presOf" srcId="{0627A482-417B-4F83-86B9-5CD4A4A22275}" destId="{83241B47-3E72-4800-9747-3AFB7ACDC71D}" srcOrd="0" destOrd="0" presId="urn:microsoft.com/office/officeart/2008/layout/HalfCircleOrganizationChart"/>
    <dgm:cxn modelId="{7E3743DE-0038-452F-9741-D9A911FD695F}" type="presOf" srcId="{8CBC8AA1-9B23-4234-913C-599072AB81A2}" destId="{FFB141CA-05CF-47B1-9A6A-3C3D2BCC9CCB}" srcOrd="1" destOrd="0" presId="urn:microsoft.com/office/officeart/2008/layout/HalfCircleOrganizationChart"/>
    <dgm:cxn modelId="{9F8946E9-E784-4CDA-B361-7C6E5436EEEF}" srcId="{254D2967-B00B-4CFE-9BF8-B4C698B2A1D2}" destId="{C4A13FE5-9BDD-4291-A306-3CF272AE02BB}" srcOrd="0" destOrd="0" parTransId="{CD581657-6760-4D3E-B0DB-0A5309D63078}" sibTransId="{12D55F45-4973-40CB-A7E2-7E82F4EA2B64}"/>
    <dgm:cxn modelId="{2A5F05EF-72AF-4B2C-8776-3320D5AB5C2D}" srcId="{0627A482-417B-4F83-86B9-5CD4A4A22275}" destId="{254D2967-B00B-4CFE-9BF8-B4C698B2A1D2}" srcOrd="0" destOrd="0" parTransId="{6EE0FBEE-A8C8-4DF7-B3E7-DF60EC17D21F}" sibTransId="{EB9D2ACB-F284-42C5-AB64-BF9DE55B81BC}"/>
    <dgm:cxn modelId="{0D3E46FD-9C19-4C80-B102-223954D91568}" type="presOf" srcId="{8CBC8AA1-9B23-4234-913C-599072AB81A2}" destId="{4115493F-1EB8-4E69-B368-F0D755D8AECC}" srcOrd="0" destOrd="0" presId="urn:microsoft.com/office/officeart/2008/layout/HalfCircleOrganizationChart"/>
    <dgm:cxn modelId="{7EB4A98F-C71B-4D23-887E-82F15CABD7AA}" type="presParOf" srcId="{83241B47-3E72-4800-9747-3AFB7ACDC71D}" destId="{0C193C39-4898-4904-B61F-B52C2675A6CB}" srcOrd="0" destOrd="0" presId="urn:microsoft.com/office/officeart/2008/layout/HalfCircleOrganizationChart"/>
    <dgm:cxn modelId="{F098673A-DA45-46EF-BEA3-5B4B4F006089}" type="presParOf" srcId="{0C193C39-4898-4904-B61F-B52C2675A6CB}" destId="{8F7E19D9-34E4-4D27-A6D8-561EE20E0498}" srcOrd="0" destOrd="0" presId="urn:microsoft.com/office/officeart/2008/layout/HalfCircleOrganizationChart"/>
    <dgm:cxn modelId="{C04737B1-0E38-4DD8-9882-FDEB3AB01B78}" type="presParOf" srcId="{8F7E19D9-34E4-4D27-A6D8-561EE20E0498}" destId="{3E6C17D9-36C9-4842-8858-86F7789C621D}" srcOrd="0" destOrd="0" presId="urn:microsoft.com/office/officeart/2008/layout/HalfCircleOrganizationChart"/>
    <dgm:cxn modelId="{F63E7532-5181-4BD9-A0F2-94CDEA3E1205}" type="presParOf" srcId="{8F7E19D9-34E4-4D27-A6D8-561EE20E0498}" destId="{810B76BA-73B9-4063-A7E1-C09486B51567}" srcOrd="1" destOrd="0" presId="urn:microsoft.com/office/officeart/2008/layout/HalfCircleOrganizationChart"/>
    <dgm:cxn modelId="{2D9D7E2C-6430-4692-A112-DB561E774E45}" type="presParOf" srcId="{8F7E19D9-34E4-4D27-A6D8-561EE20E0498}" destId="{1C45F8CA-A9F3-47B7-8DE7-19D9BB98519F}" srcOrd="2" destOrd="0" presId="urn:microsoft.com/office/officeart/2008/layout/HalfCircleOrganizationChart"/>
    <dgm:cxn modelId="{D41D53EF-6104-4E4B-A409-6E43F19F4D25}" type="presParOf" srcId="{8F7E19D9-34E4-4D27-A6D8-561EE20E0498}" destId="{A41DE6B9-1177-4621-ADC6-0D6AB7C231C9}" srcOrd="3" destOrd="0" presId="urn:microsoft.com/office/officeart/2008/layout/HalfCircleOrganizationChart"/>
    <dgm:cxn modelId="{7DC61172-FDB6-4F3A-A7E1-0B6FC3CFFAA0}" type="presParOf" srcId="{0C193C39-4898-4904-B61F-B52C2675A6CB}" destId="{3D127B4A-8FED-411C-B4A8-4E1B8FB53046}" srcOrd="1" destOrd="0" presId="urn:microsoft.com/office/officeart/2008/layout/HalfCircleOrganizationChart"/>
    <dgm:cxn modelId="{17815707-6BC8-4C69-906D-D7C4FBB8B2BE}" type="presParOf" srcId="{3D127B4A-8FED-411C-B4A8-4E1B8FB53046}" destId="{7617FF01-14CC-4427-9FC4-6302B3ED786C}" srcOrd="0" destOrd="0" presId="urn:microsoft.com/office/officeart/2008/layout/HalfCircleOrganizationChart"/>
    <dgm:cxn modelId="{F5B10F3A-386E-4971-8C68-24A682989B41}" type="presParOf" srcId="{3D127B4A-8FED-411C-B4A8-4E1B8FB53046}" destId="{5F5D4385-8ED0-4459-AC7C-CE131F33A103}" srcOrd="1" destOrd="0" presId="urn:microsoft.com/office/officeart/2008/layout/HalfCircleOrganizationChart"/>
    <dgm:cxn modelId="{E2137F73-167C-4F91-818E-BA888FA38122}" type="presParOf" srcId="{5F5D4385-8ED0-4459-AC7C-CE131F33A103}" destId="{A28F5F2B-7D09-492E-B60E-44EF5D026A69}" srcOrd="0" destOrd="0" presId="urn:microsoft.com/office/officeart/2008/layout/HalfCircleOrganizationChart"/>
    <dgm:cxn modelId="{24DEFAB6-C417-4E28-93A6-A12282DF7C00}" type="presParOf" srcId="{A28F5F2B-7D09-492E-B60E-44EF5D026A69}" destId="{FFFA0AA2-4F09-47D0-B3B4-6AF745AD57C6}" srcOrd="0" destOrd="0" presId="urn:microsoft.com/office/officeart/2008/layout/HalfCircleOrganizationChart"/>
    <dgm:cxn modelId="{1238E5A3-E99A-4E33-8162-0B6F387DCA1A}" type="presParOf" srcId="{A28F5F2B-7D09-492E-B60E-44EF5D026A69}" destId="{ED628A5A-62E3-4450-9E4C-F5670FFE42D0}" srcOrd="1" destOrd="0" presId="urn:microsoft.com/office/officeart/2008/layout/HalfCircleOrganizationChart"/>
    <dgm:cxn modelId="{11736D22-D6C8-461D-990C-3036FCF325BB}" type="presParOf" srcId="{A28F5F2B-7D09-492E-B60E-44EF5D026A69}" destId="{3C873255-CDC1-412C-AA0E-3C951F61D11C}" srcOrd="2" destOrd="0" presId="urn:microsoft.com/office/officeart/2008/layout/HalfCircleOrganizationChart"/>
    <dgm:cxn modelId="{05FFB18D-AEA6-4EFC-A3C4-FF7CC962091D}" type="presParOf" srcId="{A28F5F2B-7D09-492E-B60E-44EF5D026A69}" destId="{071BD484-3968-4807-87A2-08E2567AFFD1}" srcOrd="3" destOrd="0" presId="urn:microsoft.com/office/officeart/2008/layout/HalfCircleOrganizationChart"/>
    <dgm:cxn modelId="{3BCAB184-51DD-40C3-9CA7-F91B47258462}" type="presParOf" srcId="{5F5D4385-8ED0-4459-AC7C-CE131F33A103}" destId="{21771625-6C55-4322-9C59-69D490F3D249}" srcOrd="1" destOrd="0" presId="urn:microsoft.com/office/officeart/2008/layout/HalfCircleOrganizationChart"/>
    <dgm:cxn modelId="{B89C6736-4E6B-4403-BF9E-A1AA2551A49E}" type="presParOf" srcId="{21771625-6C55-4322-9C59-69D490F3D249}" destId="{FFCC66DA-73D2-4C64-9650-248B81B06123}" srcOrd="0" destOrd="0" presId="urn:microsoft.com/office/officeart/2008/layout/HalfCircleOrganizationChart"/>
    <dgm:cxn modelId="{E42EA7F0-B9CC-4786-BCF4-D1EE5E3067F4}" type="presParOf" srcId="{21771625-6C55-4322-9C59-69D490F3D249}" destId="{B0CF38B6-E9F6-4D24-A1CE-1A878BCF178F}" srcOrd="1" destOrd="0" presId="urn:microsoft.com/office/officeart/2008/layout/HalfCircleOrganizationChart"/>
    <dgm:cxn modelId="{D62E089E-A23C-48B1-86AA-119F1FCE6045}" type="presParOf" srcId="{B0CF38B6-E9F6-4D24-A1CE-1A878BCF178F}" destId="{DC284D2F-1A60-4347-AEF8-877B85068D42}" srcOrd="0" destOrd="0" presId="urn:microsoft.com/office/officeart/2008/layout/HalfCircleOrganizationChart"/>
    <dgm:cxn modelId="{B4AB65B1-0A5F-480E-A193-C2A9951A5280}" type="presParOf" srcId="{DC284D2F-1A60-4347-AEF8-877B85068D42}" destId="{62FCE339-95C9-46EA-9B3F-9521BED59734}" srcOrd="0" destOrd="0" presId="urn:microsoft.com/office/officeart/2008/layout/HalfCircleOrganizationChart"/>
    <dgm:cxn modelId="{2C2F9544-4178-4BEA-9867-4C8C26AB2A59}" type="presParOf" srcId="{DC284D2F-1A60-4347-AEF8-877B85068D42}" destId="{161B7326-3EFA-46CE-A76D-DDAA77D46997}" srcOrd="1" destOrd="0" presId="urn:microsoft.com/office/officeart/2008/layout/HalfCircleOrganizationChart"/>
    <dgm:cxn modelId="{9423DF7A-7EB9-4AD4-BA0F-E4AE181DC06F}" type="presParOf" srcId="{DC284D2F-1A60-4347-AEF8-877B85068D42}" destId="{E27DE56E-775F-4AD4-AA8B-ED63B85244CA}" srcOrd="2" destOrd="0" presId="urn:microsoft.com/office/officeart/2008/layout/HalfCircleOrganizationChart"/>
    <dgm:cxn modelId="{8B112106-BB61-4046-8C44-2F1D2E5F5C2E}" type="presParOf" srcId="{DC284D2F-1A60-4347-AEF8-877B85068D42}" destId="{06F5135B-582C-447B-8433-48AE0B6E3324}" srcOrd="3" destOrd="0" presId="urn:microsoft.com/office/officeart/2008/layout/HalfCircleOrganizationChart"/>
    <dgm:cxn modelId="{F4038B5D-FDBF-4808-8967-318029D8ECAF}" type="presParOf" srcId="{B0CF38B6-E9F6-4D24-A1CE-1A878BCF178F}" destId="{B5A0482C-B6FD-44E7-9213-2917702EAC71}" srcOrd="1" destOrd="0" presId="urn:microsoft.com/office/officeart/2008/layout/HalfCircleOrganizationChart"/>
    <dgm:cxn modelId="{079C01B8-49A0-4F79-8E1F-CCB5E9E10195}" type="presParOf" srcId="{B0CF38B6-E9F6-4D24-A1CE-1A878BCF178F}" destId="{CBF3CAAC-773E-46BC-9D73-D352B7A3FE78}" srcOrd="2" destOrd="0" presId="urn:microsoft.com/office/officeart/2008/layout/HalfCircleOrganizationChart"/>
    <dgm:cxn modelId="{5C57BA75-1DB0-470C-84EA-B8491220CBB8}" type="presParOf" srcId="{5F5D4385-8ED0-4459-AC7C-CE131F33A103}" destId="{4711F5F2-EA1C-4993-BFBC-49D94A599384}" srcOrd="2" destOrd="0" presId="urn:microsoft.com/office/officeart/2008/layout/HalfCircleOrganizationChart"/>
    <dgm:cxn modelId="{4710ADF7-4A96-4C28-BC6D-ED13F6C40354}" type="presParOf" srcId="{3D127B4A-8FED-411C-B4A8-4E1B8FB53046}" destId="{B5C7DE42-48CE-4029-BBDF-E6B8B9B06982}" srcOrd="2" destOrd="0" presId="urn:microsoft.com/office/officeart/2008/layout/HalfCircleOrganizationChart"/>
    <dgm:cxn modelId="{42831FE7-3F81-4167-8264-160C651931A7}" type="presParOf" srcId="{3D127B4A-8FED-411C-B4A8-4E1B8FB53046}" destId="{CB560282-EFE9-4AFC-9F22-1E23070F4C04}" srcOrd="3" destOrd="0" presId="urn:microsoft.com/office/officeart/2008/layout/HalfCircleOrganizationChart"/>
    <dgm:cxn modelId="{9EC16017-C2C6-4994-AE0F-4F4E7AD2A0E5}" type="presParOf" srcId="{CB560282-EFE9-4AFC-9F22-1E23070F4C04}" destId="{31BA80C7-F886-444F-808A-7BDADF47963D}" srcOrd="0" destOrd="0" presId="urn:microsoft.com/office/officeart/2008/layout/HalfCircleOrganizationChart"/>
    <dgm:cxn modelId="{F8102846-1F34-41F0-B0AF-66015F1587A0}" type="presParOf" srcId="{31BA80C7-F886-444F-808A-7BDADF47963D}" destId="{0FD92AF5-4849-41E8-8AEB-EF00E47E4CEF}" srcOrd="0" destOrd="0" presId="urn:microsoft.com/office/officeart/2008/layout/HalfCircleOrganizationChart"/>
    <dgm:cxn modelId="{34D23A3B-DBB9-4E16-9891-212723528D28}" type="presParOf" srcId="{31BA80C7-F886-444F-808A-7BDADF47963D}" destId="{63AA0F2D-7DE2-4713-B686-DB088B16F0B9}" srcOrd="1" destOrd="0" presId="urn:microsoft.com/office/officeart/2008/layout/HalfCircleOrganizationChart"/>
    <dgm:cxn modelId="{A1FAE17E-D916-4E63-952D-752D6B873A0C}" type="presParOf" srcId="{31BA80C7-F886-444F-808A-7BDADF47963D}" destId="{F7245733-0229-43AE-A0D3-F8D38883497E}" srcOrd="2" destOrd="0" presId="urn:microsoft.com/office/officeart/2008/layout/HalfCircleOrganizationChart"/>
    <dgm:cxn modelId="{6C3A2633-89A4-4F78-87BA-3B1D59AE16F4}" type="presParOf" srcId="{31BA80C7-F886-444F-808A-7BDADF47963D}" destId="{05E0A3E2-2F61-4F02-BFFF-E22B0EEDFDE9}" srcOrd="3" destOrd="0" presId="urn:microsoft.com/office/officeart/2008/layout/HalfCircleOrganizationChart"/>
    <dgm:cxn modelId="{24082F0C-B9C2-4B07-8C61-CCD2E471016F}" type="presParOf" srcId="{CB560282-EFE9-4AFC-9F22-1E23070F4C04}" destId="{2B9DDA69-7EE3-45EE-A59C-4DB2DC604E83}" srcOrd="1" destOrd="0" presId="urn:microsoft.com/office/officeart/2008/layout/HalfCircleOrganizationChart"/>
    <dgm:cxn modelId="{E73D6A64-1799-44AD-9C41-1D4AAA7AF95B}" type="presParOf" srcId="{2B9DDA69-7EE3-45EE-A59C-4DB2DC604E83}" destId="{BB130A9C-4ABD-4DCC-9513-760CD4BB7488}" srcOrd="0" destOrd="0" presId="urn:microsoft.com/office/officeart/2008/layout/HalfCircleOrganizationChart"/>
    <dgm:cxn modelId="{E9E674DF-F4F1-4B04-B4B9-20B0DB134247}" type="presParOf" srcId="{2B9DDA69-7EE3-45EE-A59C-4DB2DC604E83}" destId="{578CDB32-40DC-4D1D-BC5C-4AF5686DB8F3}" srcOrd="1" destOrd="0" presId="urn:microsoft.com/office/officeart/2008/layout/HalfCircleOrganizationChart"/>
    <dgm:cxn modelId="{B3209A40-474C-4A58-B199-6770DED29C71}" type="presParOf" srcId="{578CDB32-40DC-4D1D-BC5C-4AF5686DB8F3}" destId="{DC99861F-511F-4332-913F-EC194969426A}" srcOrd="0" destOrd="0" presId="urn:microsoft.com/office/officeart/2008/layout/HalfCircleOrganizationChart"/>
    <dgm:cxn modelId="{A09B68A4-0328-4ACD-80E6-117FE26A82C6}" type="presParOf" srcId="{DC99861F-511F-4332-913F-EC194969426A}" destId="{69E877F3-603C-4810-B4FC-B1F0E301CF4C}" srcOrd="0" destOrd="0" presId="urn:microsoft.com/office/officeart/2008/layout/HalfCircleOrganizationChart"/>
    <dgm:cxn modelId="{049B724C-6D4B-42EC-9965-635C64AF5D73}" type="presParOf" srcId="{DC99861F-511F-4332-913F-EC194969426A}" destId="{002A06F2-1933-42B7-81C1-087E8F5EC847}" srcOrd="1" destOrd="0" presId="urn:microsoft.com/office/officeart/2008/layout/HalfCircleOrganizationChart"/>
    <dgm:cxn modelId="{56B6356F-39DA-4CBA-9A64-A4327EE1C73A}" type="presParOf" srcId="{DC99861F-511F-4332-913F-EC194969426A}" destId="{1AA8C125-2864-4534-94AD-DCB9014B6E77}" srcOrd="2" destOrd="0" presId="urn:microsoft.com/office/officeart/2008/layout/HalfCircleOrganizationChart"/>
    <dgm:cxn modelId="{13591B61-E21A-4EE6-BDCC-841FF9F355BD}" type="presParOf" srcId="{DC99861F-511F-4332-913F-EC194969426A}" destId="{C70EF035-632B-4636-B6CD-325AF050782B}" srcOrd="3" destOrd="0" presId="urn:microsoft.com/office/officeart/2008/layout/HalfCircleOrganizationChart"/>
    <dgm:cxn modelId="{F3B367CF-E455-4248-AD62-9F79A8A59C11}" type="presParOf" srcId="{578CDB32-40DC-4D1D-BC5C-4AF5686DB8F3}" destId="{9BCF2CF4-C3AF-4213-A480-C73080B8E545}" srcOrd="1" destOrd="0" presId="urn:microsoft.com/office/officeart/2008/layout/HalfCircleOrganizationChart"/>
    <dgm:cxn modelId="{A65BADD3-0B5D-4F27-A0A8-7A5E0F9C9909}" type="presParOf" srcId="{9BCF2CF4-C3AF-4213-A480-C73080B8E545}" destId="{E2754EB1-1AAE-4B78-893B-7942EB4C38BD}" srcOrd="0" destOrd="0" presId="urn:microsoft.com/office/officeart/2008/layout/HalfCircleOrganizationChart"/>
    <dgm:cxn modelId="{9A47E9F8-0AAD-4C3A-94D2-1B2594845BBC}" type="presParOf" srcId="{9BCF2CF4-C3AF-4213-A480-C73080B8E545}" destId="{F6B2DC47-1038-4788-9F2F-F96D00BB3A5D}" srcOrd="1" destOrd="0" presId="urn:microsoft.com/office/officeart/2008/layout/HalfCircleOrganizationChart"/>
    <dgm:cxn modelId="{8F6EF516-71D5-4F11-AA8E-4F205D113B3B}" type="presParOf" srcId="{F6B2DC47-1038-4788-9F2F-F96D00BB3A5D}" destId="{2D7AD724-A008-4D75-AB2F-E3FD7CF48CE3}" srcOrd="0" destOrd="0" presId="urn:microsoft.com/office/officeart/2008/layout/HalfCircleOrganizationChart"/>
    <dgm:cxn modelId="{72CE3F25-DECF-4DEC-AC23-01D0137D0E26}" type="presParOf" srcId="{2D7AD724-A008-4D75-AB2F-E3FD7CF48CE3}" destId="{77EEFAAC-05D9-4585-B0CE-6C20AE906815}" srcOrd="0" destOrd="0" presId="urn:microsoft.com/office/officeart/2008/layout/HalfCircleOrganizationChart"/>
    <dgm:cxn modelId="{E0CC7B92-BACA-4C54-ACB7-EB54A0BE7097}" type="presParOf" srcId="{2D7AD724-A008-4D75-AB2F-E3FD7CF48CE3}" destId="{5E06666E-0AC4-4F64-9047-0807905246AB}" srcOrd="1" destOrd="0" presId="urn:microsoft.com/office/officeart/2008/layout/HalfCircleOrganizationChart"/>
    <dgm:cxn modelId="{691CEC61-7E63-43B4-96AD-9B28153C2FDE}" type="presParOf" srcId="{2D7AD724-A008-4D75-AB2F-E3FD7CF48CE3}" destId="{3D0F36A0-BAA6-452B-A804-BA08BAF255BB}" srcOrd="2" destOrd="0" presId="urn:microsoft.com/office/officeart/2008/layout/HalfCircleOrganizationChart"/>
    <dgm:cxn modelId="{13196E80-3D27-49D8-B366-E38B0A6A5643}" type="presParOf" srcId="{2D7AD724-A008-4D75-AB2F-E3FD7CF48CE3}" destId="{177A6ADB-AA4E-44FD-BA5E-EC03C232F144}" srcOrd="3" destOrd="0" presId="urn:microsoft.com/office/officeart/2008/layout/HalfCircleOrganizationChart"/>
    <dgm:cxn modelId="{8368CAEF-E12F-4CA7-8CAC-5D75E0233339}" type="presParOf" srcId="{F6B2DC47-1038-4788-9F2F-F96D00BB3A5D}" destId="{EBA3A7B6-758B-4C77-AA20-33B12E8EB02D}" srcOrd="1" destOrd="0" presId="urn:microsoft.com/office/officeart/2008/layout/HalfCircleOrganizationChart"/>
    <dgm:cxn modelId="{4AB9260A-0621-4BB7-B8B3-87CE1C5B0178}" type="presParOf" srcId="{EBA3A7B6-758B-4C77-AA20-33B12E8EB02D}" destId="{C85837FE-ED19-4EC7-80C8-8C1DF36FC51E}" srcOrd="0" destOrd="0" presId="urn:microsoft.com/office/officeart/2008/layout/HalfCircleOrganizationChart"/>
    <dgm:cxn modelId="{3E76487D-E42E-498E-A094-CD3D143F9EC4}" type="presParOf" srcId="{EBA3A7B6-758B-4C77-AA20-33B12E8EB02D}" destId="{90BD32DF-1083-4E34-BF09-D2C8C3623ABC}" srcOrd="1" destOrd="0" presId="urn:microsoft.com/office/officeart/2008/layout/HalfCircleOrganizationChart"/>
    <dgm:cxn modelId="{B6A09F5A-1CC7-4D5B-A169-C986F7B274DA}" type="presParOf" srcId="{90BD32DF-1083-4E34-BF09-D2C8C3623ABC}" destId="{EF50BF01-825E-4330-94DC-FE5F673C16C2}" srcOrd="0" destOrd="0" presId="urn:microsoft.com/office/officeart/2008/layout/HalfCircleOrganizationChart"/>
    <dgm:cxn modelId="{95F296AD-3560-4CAA-AD0C-D6A9159C219C}" type="presParOf" srcId="{EF50BF01-825E-4330-94DC-FE5F673C16C2}" destId="{4115493F-1EB8-4E69-B368-F0D755D8AECC}" srcOrd="0" destOrd="0" presId="urn:microsoft.com/office/officeart/2008/layout/HalfCircleOrganizationChart"/>
    <dgm:cxn modelId="{4690B828-8AD6-4FA6-B17E-8576888607E5}" type="presParOf" srcId="{EF50BF01-825E-4330-94DC-FE5F673C16C2}" destId="{16263BAD-BF57-4D4A-AD93-C56ABF70D59A}" srcOrd="1" destOrd="0" presId="urn:microsoft.com/office/officeart/2008/layout/HalfCircleOrganizationChart"/>
    <dgm:cxn modelId="{E19B5061-89C6-417F-8357-3230A233F638}" type="presParOf" srcId="{EF50BF01-825E-4330-94DC-FE5F673C16C2}" destId="{7081941F-55AD-41B4-B561-57317FA4C8E9}" srcOrd="2" destOrd="0" presId="urn:microsoft.com/office/officeart/2008/layout/HalfCircleOrganizationChart"/>
    <dgm:cxn modelId="{F4C4D588-0FD9-44AD-9957-76E4D05ED20D}" type="presParOf" srcId="{EF50BF01-825E-4330-94DC-FE5F673C16C2}" destId="{FFB141CA-05CF-47B1-9A6A-3C3D2BCC9CCB}" srcOrd="3" destOrd="0" presId="urn:microsoft.com/office/officeart/2008/layout/HalfCircleOrganizationChart"/>
    <dgm:cxn modelId="{70A1CED1-ADEB-457F-9427-3004ADA07BD2}" type="presParOf" srcId="{90BD32DF-1083-4E34-BF09-D2C8C3623ABC}" destId="{21C82358-166A-4753-B8C6-A74591E4BAC4}" srcOrd="1" destOrd="0" presId="urn:microsoft.com/office/officeart/2008/layout/HalfCircleOrganizationChart"/>
    <dgm:cxn modelId="{AE69AC5D-5F7A-4994-98C2-22F9A1440702}" type="presParOf" srcId="{90BD32DF-1083-4E34-BF09-D2C8C3623ABC}" destId="{A7E00006-8B59-4AE5-9AC1-FFE2D2162F10}" srcOrd="2" destOrd="0" presId="urn:microsoft.com/office/officeart/2008/layout/HalfCircleOrganizationChart"/>
    <dgm:cxn modelId="{8FBD013E-A6F3-4152-9F8A-9D66B5727283}" type="presParOf" srcId="{F6B2DC47-1038-4788-9F2F-F96D00BB3A5D}" destId="{EFFAE07E-8A3D-458D-A09F-E7D513F42E5C}" srcOrd="2" destOrd="0" presId="urn:microsoft.com/office/officeart/2008/layout/HalfCircleOrganizationChart"/>
    <dgm:cxn modelId="{20B5A84B-1C0E-4F6B-BCB6-31482DB6C8D3}" type="presParOf" srcId="{9BCF2CF4-C3AF-4213-A480-C73080B8E545}" destId="{5E1A1AFC-6952-4A76-8304-E6435870EE91}" srcOrd="2" destOrd="0" presId="urn:microsoft.com/office/officeart/2008/layout/HalfCircleOrganizationChart"/>
    <dgm:cxn modelId="{CF073CB4-8C42-4264-B7B9-118733910230}" type="presParOf" srcId="{9BCF2CF4-C3AF-4213-A480-C73080B8E545}" destId="{950AB2A6-EB50-4981-876C-C6C67BCB2806}" srcOrd="3" destOrd="0" presId="urn:microsoft.com/office/officeart/2008/layout/HalfCircleOrganizationChart"/>
    <dgm:cxn modelId="{0BF59DB0-8664-4E4E-A2E6-73756A694F3E}" type="presParOf" srcId="{950AB2A6-EB50-4981-876C-C6C67BCB2806}" destId="{84C6CD0E-A3F4-4C8B-A3B9-8BD871294DBD}" srcOrd="0" destOrd="0" presId="urn:microsoft.com/office/officeart/2008/layout/HalfCircleOrganizationChart"/>
    <dgm:cxn modelId="{5B505D6E-BF71-4872-B689-361149A80CC7}" type="presParOf" srcId="{84C6CD0E-A3F4-4C8B-A3B9-8BD871294DBD}" destId="{48A88681-7293-4F13-B88E-08C2A85EFD1A}" srcOrd="0" destOrd="0" presId="urn:microsoft.com/office/officeart/2008/layout/HalfCircleOrganizationChart"/>
    <dgm:cxn modelId="{DA063F8B-2AF2-4090-A6E9-3D732E34D955}" type="presParOf" srcId="{84C6CD0E-A3F4-4C8B-A3B9-8BD871294DBD}" destId="{DD7C9F18-4556-47C1-9BEB-0F7B94F5952D}" srcOrd="1" destOrd="0" presId="urn:microsoft.com/office/officeart/2008/layout/HalfCircleOrganizationChart"/>
    <dgm:cxn modelId="{DD2DA6DD-A9FD-473D-B4BB-9542BF725D08}" type="presParOf" srcId="{84C6CD0E-A3F4-4C8B-A3B9-8BD871294DBD}" destId="{EE842971-853B-4FBE-BF17-97AD17326056}" srcOrd="2" destOrd="0" presId="urn:microsoft.com/office/officeart/2008/layout/HalfCircleOrganizationChart"/>
    <dgm:cxn modelId="{7E287800-4161-4531-AE82-2C75D62068D4}" type="presParOf" srcId="{84C6CD0E-A3F4-4C8B-A3B9-8BD871294DBD}" destId="{29C14D18-20CF-42F2-9A95-4D5801E35FDF}" srcOrd="3" destOrd="0" presId="urn:microsoft.com/office/officeart/2008/layout/HalfCircleOrganizationChart"/>
    <dgm:cxn modelId="{2B8CF4B6-9631-4899-83BF-6D2F16D6C197}" type="presParOf" srcId="{950AB2A6-EB50-4981-876C-C6C67BCB2806}" destId="{89523464-CA9A-453D-9959-ED764EC44F87}" srcOrd="1" destOrd="0" presId="urn:microsoft.com/office/officeart/2008/layout/HalfCircleOrganizationChart"/>
    <dgm:cxn modelId="{19E09A6E-3A2A-495A-99FC-5F9E101BED16}" type="presParOf" srcId="{89523464-CA9A-453D-9959-ED764EC44F87}" destId="{F7C18027-3B00-4186-8E58-81E2D0ADD838}" srcOrd="0" destOrd="0" presId="urn:microsoft.com/office/officeart/2008/layout/HalfCircleOrganizationChart"/>
    <dgm:cxn modelId="{548DD9E5-7FA0-437D-946B-C8F5BBB38A46}" type="presParOf" srcId="{89523464-CA9A-453D-9959-ED764EC44F87}" destId="{76006516-5947-4CA8-A199-5B83D8AB30F8}" srcOrd="1" destOrd="0" presId="urn:microsoft.com/office/officeart/2008/layout/HalfCircleOrganizationChart"/>
    <dgm:cxn modelId="{2E89931B-636A-4D6A-900C-91892E7558EE}" type="presParOf" srcId="{76006516-5947-4CA8-A199-5B83D8AB30F8}" destId="{5A28FF59-E7CF-4A10-B290-430D44C083B1}" srcOrd="0" destOrd="0" presId="urn:microsoft.com/office/officeart/2008/layout/HalfCircleOrganizationChart"/>
    <dgm:cxn modelId="{C42C1A4C-709E-4E0D-9025-8B2CF87A4B1C}" type="presParOf" srcId="{5A28FF59-E7CF-4A10-B290-430D44C083B1}" destId="{BA06F79C-512A-4C6A-A790-28F46A59EB0D}" srcOrd="0" destOrd="0" presId="urn:microsoft.com/office/officeart/2008/layout/HalfCircleOrganizationChart"/>
    <dgm:cxn modelId="{3CBC265D-5143-4895-87DC-464BEE4493C2}" type="presParOf" srcId="{5A28FF59-E7CF-4A10-B290-430D44C083B1}" destId="{CA1FC7D0-1F55-45B3-84F5-823E85D65627}" srcOrd="1" destOrd="0" presId="urn:microsoft.com/office/officeart/2008/layout/HalfCircleOrganizationChart"/>
    <dgm:cxn modelId="{B7A85875-8A32-4038-AC92-4ED1DD72A9C7}" type="presParOf" srcId="{5A28FF59-E7CF-4A10-B290-430D44C083B1}" destId="{840D57DC-3164-4A95-99D2-42097B6B19CE}" srcOrd="2" destOrd="0" presId="urn:microsoft.com/office/officeart/2008/layout/HalfCircleOrganizationChart"/>
    <dgm:cxn modelId="{7C843767-93B7-4BFD-AA75-5F48AC3B7E3A}" type="presParOf" srcId="{5A28FF59-E7CF-4A10-B290-430D44C083B1}" destId="{98C3DC86-CB9F-4E7F-AB6C-10470BCBE88E}" srcOrd="3" destOrd="0" presId="urn:microsoft.com/office/officeart/2008/layout/HalfCircleOrganizationChart"/>
    <dgm:cxn modelId="{2002C467-D014-4AB0-A18C-822FEFCE5C9D}" type="presParOf" srcId="{76006516-5947-4CA8-A199-5B83D8AB30F8}" destId="{E1A7E1C3-08FE-499B-88A8-CB6456F3F541}" srcOrd="1" destOrd="0" presId="urn:microsoft.com/office/officeart/2008/layout/HalfCircleOrganizationChart"/>
    <dgm:cxn modelId="{D66ABAA5-0274-4B92-B7CB-CCE57F85FED7}" type="presParOf" srcId="{76006516-5947-4CA8-A199-5B83D8AB30F8}" destId="{7F855B4F-C1E5-4F76-A296-7E0DB974481E}" srcOrd="2" destOrd="0" presId="urn:microsoft.com/office/officeart/2008/layout/HalfCircleOrganizationChart"/>
    <dgm:cxn modelId="{206A76B5-CC16-4D4E-AEB7-53F67AFBCC5C}" type="presParOf" srcId="{950AB2A6-EB50-4981-876C-C6C67BCB2806}" destId="{86403422-8320-4E5B-AAC5-1CA193EE69D5}" srcOrd="2" destOrd="0" presId="urn:microsoft.com/office/officeart/2008/layout/HalfCircleOrganizationChart"/>
    <dgm:cxn modelId="{EE4B6262-4EA4-4EB8-BB52-5010F76090A8}" type="presParOf" srcId="{578CDB32-40DC-4D1D-BC5C-4AF5686DB8F3}" destId="{5FFA9FAD-C6FF-48DD-86F4-286C545B264C}" srcOrd="2" destOrd="0" presId="urn:microsoft.com/office/officeart/2008/layout/HalfCircleOrganizationChart"/>
    <dgm:cxn modelId="{19F87F49-DA54-4D5D-8469-E2D7E61342AF}" type="presParOf" srcId="{CB560282-EFE9-4AFC-9F22-1E23070F4C04}" destId="{8CB60D69-700C-47D4-B9E8-BF7B5DE3FFE8}" srcOrd="2" destOrd="0" presId="urn:microsoft.com/office/officeart/2008/layout/HalfCircleOrganizationChart"/>
    <dgm:cxn modelId="{A487F55D-45D3-4D81-B3CA-904F272C22D1}" type="presParOf" srcId="{0C193C39-4898-4904-B61F-B52C2675A6CB}" destId="{A0A29067-B8E4-46B5-B434-D1407FFD003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54919-659E-4021-836B-AECA89671D6E}">
      <dsp:nvSpPr>
        <dsp:cNvPr id="0" name=""/>
        <dsp:cNvSpPr/>
      </dsp:nvSpPr>
      <dsp:spPr>
        <a:xfrm>
          <a:off x="1381760" y="325119"/>
          <a:ext cx="3413760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IBM Plex Mono" panose="020B0509050203000203" pitchFamily="49" charset="0"/>
            </a:rPr>
            <a:t>Forecast checks</a:t>
          </a:r>
        </a:p>
      </dsp:txBody>
      <dsp:txXfrm>
        <a:off x="3088640" y="833119"/>
        <a:ext cx="1198880" cy="2397760"/>
      </dsp:txXfrm>
    </dsp:sp>
    <dsp:sp modelId="{08B2CADB-529F-4184-AF47-D5BF82FF2688}">
      <dsp:nvSpPr>
        <dsp:cNvPr id="0" name=""/>
        <dsp:cNvSpPr/>
      </dsp:nvSpPr>
      <dsp:spPr>
        <a:xfrm>
          <a:off x="1300480" y="325119"/>
          <a:ext cx="3413760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1461550"/>
                <a:satOff val="67101"/>
                <a:lumOff val="-809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1461550"/>
                <a:satOff val="67101"/>
                <a:lumOff val="-809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IBM Plex Mono" panose="020B0509050203000203" pitchFamily="49" charset="0"/>
            </a:rPr>
            <a:t>Dashboard checks</a:t>
          </a:r>
        </a:p>
      </dsp:txBody>
      <dsp:txXfrm>
        <a:off x="1788160" y="833119"/>
        <a:ext cx="1198880" cy="239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0F93-D406-41AD-8BD8-213C6F4AAF0C}">
      <dsp:nvSpPr>
        <dsp:cNvPr id="0" name=""/>
        <dsp:cNvSpPr/>
      </dsp:nvSpPr>
      <dsp:spPr>
        <a:xfrm>
          <a:off x="0" y="35473"/>
          <a:ext cx="3877621" cy="47794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IBM Plex Mono" panose="020B0509050203000203" pitchFamily="49" charset="0"/>
            </a:rPr>
            <a:t>Number of files</a:t>
          </a:r>
        </a:p>
      </dsp:txBody>
      <dsp:txXfrm>
        <a:off x="23331" y="58804"/>
        <a:ext cx="3830959" cy="431283"/>
      </dsp:txXfrm>
    </dsp:sp>
    <dsp:sp modelId="{F9508AFE-704E-4B0C-A5BE-73939C1301D9}">
      <dsp:nvSpPr>
        <dsp:cNvPr id="0" name=""/>
        <dsp:cNvSpPr/>
      </dsp:nvSpPr>
      <dsp:spPr>
        <a:xfrm>
          <a:off x="0" y="513418"/>
          <a:ext cx="3877621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1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tx1"/>
              </a:solidFill>
              <a:latin typeface="IBM Plex Mono" panose="020B0509050203000203" pitchFamily="49" charset="0"/>
            </a:rPr>
            <a:t>We should have 58 files (53 </a:t>
          </a:r>
          <a:r>
            <a:rPr lang="en-US" sz="1500" kern="1200" dirty="0" err="1">
              <a:solidFill>
                <a:schemeClr val="tx1"/>
              </a:solidFill>
              <a:latin typeface="IBM Plex Mono" panose="020B0509050203000203" pitchFamily="49" charset="0"/>
            </a:rPr>
            <a:t>Tranquilidade</a:t>
          </a:r>
          <a:r>
            <a:rPr lang="en-US" sz="1500" kern="1200" dirty="0">
              <a:solidFill>
                <a:schemeClr val="tx1"/>
              </a:solidFill>
              <a:latin typeface="IBM Plex Mono" panose="020B0509050203000203" pitchFamily="49" charset="0"/>
            </a:rPr>
            <a:t> + 5 LOGO – one for each line) (</a:t>
          </a:r>
          <a:r>
            <a:rPr lang="en-US" sz="1500" kern="1200" dirty="0">
              <a:solidFill>
                <a:schemeClr val="bg2"/>
              </a:solidFill>
              <a:latin typeface="IBM Plex Mono" panose="020B0509050203000203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file here</a:t>
          </a:r>
          <a:r>
            <a:rPr lang="en-US" sz="1500" kern="1200" dirty="0">
              <a:solidFill>
                <a:schemeClr val="bg2"/>
              </a:solidFill>
              <a:latin typeface="IBM Plex Mono" panose="020B0509050203000203" pitchFamily="49" charset="0"/>
            </a:rPr>
            <a:t> – LOGO NOT INCLUDED</a:t>
          </a:r>
          <a:r>
            <a:rPr lang="en-US" sz="1500" kern="1200" dirty="0">
              <a:solidFill>
                <a:schemeClr val="tx1"/>
              </a:solidFill>
              <a:latin typeface="IBM Plex Mono" panose="020B0509050203000203" pitchFamily="49" charset="0"/>
            </a:rPr>
            <a:t>)</a:t>
          </a:r>
        </a:p>
      </dsp:txBody>
      <dsp:txXfrm>
        <a:off x="0" y="513418"/>
        <a:ext cx="3877621" cy="943920"/>
      </dsp:txXfrm>
    </dsp:sp>
    <dsp:sp modelId="{E7743BD7-167E-48D2-BEA5-3F87808C11CC}">
      <dsp:nvSpPr>
        <dsp:cNvPr id="0" name=""/>
        <dsp:cNvSpPr/>
      </dsp:nvSpPr>
      <dsp:spPr>
        <a:xfrm>
          <a:off x="0" y="1457338"/>
          <a:ext cx="3877621" cy="477945"/>
        </a:xfrm>
        <a:prstGeom prst="roundRect">
          <a:avLst/>
        </a:prstGeom>
        <a:gradFill rotWithShape="0">
          <a:gsLst>
            <a:gs pos="0">
              <a:schemeClr val="accent4">
                <a:hueOff val="11461550"/>
                <a:satOff val="67101"/>
                <a:lumOff val="-809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1461550"/>
                <a:satOff val="67101"/>
                <a:lumOff val="-809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IBM Plex Mono" panose="020B0509050203000203" pitchFamily="49" charset="0"/>
            </a:rPr>
            <a:t>Confirm file consistency</a:t>
          </a:r>
        </a:p>
      </dsp:txBody>
      <dsp:txXfrm>
        <a:off x="23331" y="1480669"/>
        <a:ext cx="3830959" cy="431283"/>
      </dsp:txXfrm>
    </dsp:sp>
    <dsp:sp modelId="{612F8205-47B9-460C-8E28-6F50E802FC46}">
      <dsp:nvSpPr>
        <dsp:cNvPr id="0" name=""/>
        <dsp:cNvSpPr/>
      </dsp:nvSpPr>
      <dsp:spPr>
        <a:xfrm>
          <a:off x="0" y="1935283"/>
          <a:ext cx="3877621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1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tx1"/>
              </a:solidFill>
              <a:latin typeface="IBM Plex Mono" panose="020B0509050203000203" pitchFamily="49" charset="0"/>
            </a:rPr>
            <a:t>Working hours and number of agents – rough check</a:t>
          </a:r>
        </a:p>
      </dsp:txBody>
      <dsp:txXfrm>
        <a:off x="0" y="1935283"/>
        <a:ext cx="3877621" cy="501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18027-3B00-4186-8E58-81E2D0ADD838}">
      <dsp:nvSpPr>
        <dsp:cNvPr id="0" name=""/>
        <dsp:cNvSpPr/>
      </dsp:nvSpPr>
      <dsp:spPr>
        <a:xfrm>
          <a:off x="2609995" y="1946120"/>
          <a:ext cx="340214" cy="22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79"/>
              </a:lnTo>
              <a:lnTo>
                <a:pt x="340214" y="221879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A1AFC-6952-4A76-8304-E6435870EE91}">
      <dsp:nvSpPr>
        <dsp:cNvPr id="0" name=""/>
        <dsp:cNvSpPr/>
      </dsp:nvSpPr>
      <dsp:spPr>
        <a:xfrm>
          <a:off x="2162538" y="1421006"/>
          <a:ext cx="447456" cy="155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57"/>
              </a:lnTo>
              <a:lnTo>
                <a:pt x="447456" y="77657"/>
              </a:lnTo>
              <a:lnTo>
                <a:pt x="447456" y="155315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37FE-ED19-4EC7-80C8-8C1DF36FC51E}">
      <dsp:nvSpPr>
        <dsp:cNvPr id="0" name=""/>
        <dsp:cNvSpPr/>
      </dsp:nvSpPr>
      <dsp:spPr>
        <a:xfrm>
          <a:off x="1715082" y="1946120"/>
          <a:ext cx="340214" cy="22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79"/>
              </a:lnTo>
              <a:lnTo>
                <a:pt x="340214" y="221879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4EB1-1AAE-4B78-893B-7942EB4C38BD}">
      <dsp:nvSpPr>
        <dsp:cNvPr id="0" name=""/>
        <dsp:cNvSpPr/>
      </dsp:nvSpPr>
      <dsp:spPr>
        <a:xfrm>
          <a:off x="1715082" y="1421006"/>
          <a:ext cx="447456" cy="155315"/>
        </a:xfrm>
        <a:custGeom>
          <a:avLst/>
          <a:gdLst/>
          <a:ahLst/>
          <a:cxnLst/>
          <a:rect l="0" t="0" r="0" b="0"/>
          <a:pathLst>
            <a:path>
              <a:moveTo>
                <a:pt x="447456" y="0"/>
              </a:moveTo>
              <a:lnTo>
                <a:pt x="447456" y="77657"/>
              </a:lnTo>
              <a:lnTo>
                <a:pt x="0" y="77657"/>
              </a:lnTo>
              <a:lnTo>
                <a:pt x="0" y="155315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30A9C-4ABD-4DCC-9513-760CD4BB7488}">
      <dsp:nvSpPr>
        <dsp:cNvPr id="0" name=""/>
        <dsp:cNvSpPr/>
      </dsp:nvSpPr>
      <dsp:spPr>
        <a:xfrm>
          <a:off x="2116818" y="895892"/>
          <a:ext cx="91440" cy="155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315"/>
              </a:lnTo>
            </a:path>
          </a:pathLst>
        </a:custGeom>
        <a:noFill/>
        <a:ln w="9525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7DE42-48CE-4029-BBDF-E6B8B9B06982}">
      <dsp:nvSpPr>
        <dsp:cNvPr id="0" name=""/>
        <dsp:cNvSpPr/>
      </dsp:nvSpPr>
      <dsp:spPr>
        <a:xfrm>
          <a:off x="1474713" y="370777"/>
          <a:ext cx="687825" cy="155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57"/>
              </a:lnTo>
              <a:lnTo>
                <a:pt x="687825" y="77657"/>
              </a:lnTo>
              <a:lnTo>
                <a:pt x="687825" y="155315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C66DA-73D2-4C64-9650-248B81B06123}">
      <dsp:nvSpPr>
        <dsp:cNvPr id="0" name=""/>
        <dsp:cNvSpPr/>
      </dsp:nvSpPr>
      <dsp:spPr>
        <a:xfrm>
          <a:off x="786887" y="895892"/>
          <a:ext cx="340214" cy="22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79"/>
              </a:lnTo>
              <a:lnTo>
                <a:pt x="340214" y="221879"/>
              </a:lnTo>
            </a:path>
          </a:pathLst>
        </a:custGeom>
        <a:noFill/>
        <a:ln w="9525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7FF01-14CC-4427-9FC4-6302B3ED786C}">
      <dsp:nvSpPr>
        <dsp:cNvPr id="0" name=""/>
        <dsp:cNvSpPr/>
      </dsp:nvSpPr>
      <dsp:spPr>
        <a:xfrm>
          <a:off x="786887" y="370777"/>
          <a:ext cx="687825" cy="155315"/>
        </a:xfrm>
        <a:custGeom>
          <a:avLst/>
          <a:gdLst/>
          <a:ahLst/>
          <a:cxnLst/>
          <a:rect l="0" t="0" r="0" b="0"/>
          <a:pathLst>
            <a:path>
              <a:moveTo>
                <a:pt x="687825" y="0"/>
              </a:moveTo>
              <a:lnTo>
                <a:pt x="687825" y="77657"/>
              </a:lnTo>
              <a:lnTo>
                <a:pt x="0" y="77657"/>
              </a:lnTo>
              <a:lnTo>
                <a:pt x="0" y="155315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B76BA-73B9-4063-A7E1-C09486B51567}">
      <dsp:nvSpPr>
        <dsp:cNvPr id="0" name=""/>
        <dsp:cNvSpPr/>
      </dsp:nvSpPr>
      <dsp:spPr>
        <a:xfrm>
          <a:off x="1289813" y="979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5F8CA-A9F3-47B7-8DE7-19D9BB98519F}">
      <dsp:nvSpPr>
        <dsp:cNvPr id="0" name=""/>
        <dsp:cNvSpPr/>
      </dsp:nvSpPr>
      <dsp:spPr>
        <a:xfrm>
          <a:off x="1289813" y="979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C17D9-36C9-4842-8858-86F7789C621D}">
      <dsp:nvSpPr>
        <dsp:cNvPr id="0" name=""/>
        <dsp:cNvSpPr/>
      </dsp:nvSpPr>
      <dsp:spPr>
        <a:xfrm>
          <a:off x="1104914" y="67542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Decision Rules</a:t>
          </a:r>
        </a:p>
      </dsp:txBody>
      <dsp:txXfrm>
        <a:off x="1104914" y="67542"/>
        <a:ext cx="739597" cy="236671"/>
      </dsp:txXfrm>
    </dsp:sp>
    <dsp:sp modelId="{ED628A5A-62E3-4450-9E4C-F5670FFE42D0}">
      <dsp:nvSpPr>
        <dsp:cNvPr id="0" name=""/>
        <dsp:cNvSpPr/>
      </dsp:nvSpPr>
      <dsp:spPr>
        <a:xfrm>
          <a:off x="601987" y="526093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73255-CDC1-412C-AA0E-3C951F61D11C}">
      <dsp:nvSpPr>
        <dsp:cNvPr id="0" name=""/>
        <dsp:cNvSpPr/>
      </dsp:nvSpPr>
      <dsp:spPr>
        <a:xfrm>
          <a:off x="601987" y="526093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A0AA2-4F09-47D0-B3B4-6AF745AD57C6}">
      <dsp:nvSpPr>
        <dsp:cNvPr id="0" name=""/>
        <dsp:cNvSpPr/>
      </dsp:nvSpPr>
      <dsp:spPr>
        <a:xfrm>
          <a:off x="417088" y="592657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No changes</a:t>
          </a:r>
        </a:p>
      </dsp:txBody>
      <dsp:txXfrm>
        <a:off x="417088" y="592657"/>
        <a:ext cx="739597" cy="236671"/>
      </dsp:txXfrm>
    </dsp:sp>
    <dsp:sp modelId="{161B7326-3EFA-46CE-A76D-DDAA77D46997}">
      <dsp:nvSpPr>
        <dsp:cNvPr id="0" name=""/>
        <dsp:cNvSpPr/>
      </dsp:nvSpPr>
      <dsp:spPr>
        <a:xfrm>
          <a:off x="1082726" y="1051207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DE56E-775F-4AD4-AA8B-ED63B85244CA}">
      <dsp:nvSpPr>
        <dsp:cNvPr id="0" name=""/>
        <dsp:cNvSpPr/>
      </dsp:nvSpPr>
      <dsp:spPr>
        <a:xfrm>
          <a:off x="1082726" y="1051207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CE339-95C9-46EA-9B3F-9521BED59734}">
      <dsp:nvSpPr>
        <dsp:cNvPr id="0" name=""/>
        <dsp:cNvSpPr/>
      </dsp:nvSpPr>
      <dsp:spPr>
        <a:xfrm>
          <a:off x="897827" y="1117771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Record them as being OK</a:t>
          </a:r>
        </a:p>
      </dsp:txBody>
      <dsp:txXfrm>
        <a:off x="897827" y="1117771"/>
        <a:ext cx="739597" cy="236671"/>
      </dsp:txXfrm>
    </dsp:sp>
    <dsp:sp modelId="{63AA0F2D-7DE2-4713-B686-DB088B16F0B9}">
      <dsp:nvSpPr>
        <dsp:cNvPr id="0" name=""/>
        <dsp:cNvSpPr/>
      </dsp:nvSpPr>
      <dsp:spPr>
        <a:xfrm>
          <a:off x="1977639" y="526093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45733-0229-43AE-A0D3-F8D38883497E}">
      <dsp:nvSpPr>
        <dsp:cNvPr id="0" name=""/>
        <dsp:cNvSpPr/>
      </dsp:nvSpPr>
      <dsp:spPr>
        <a:xfrm>
          <a:off x="1977639" y="526093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92AF5-4849-41E8-8AEB-EF00E47E4CEF}">
      <dsp:nvSpPr>
        <dsp:cNvPr id="0" name=""/>
        <dsp:cNvSpPr/>
      </dsp:nvSpPr>
      <dsp:spPr>
        <a:xfrm>
          <a:off x="1792739" y="592657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Changes</a:t>
          </a:r>
        </a:p>
      </dsp:txBody>
      <dsp:txXfrm>
        <a:off x="1792739" y="592657"/>
        <a:ext cx="739597" cy="236671"/>
      </dsp:txXfrm>
    </dsp:sp>
    <dsp:sp modelId="{002A06F2-1933-42B7-81C1-087E8F5EC847}">
      <dsp:nvSpPr>
        <dsp:cNvPr id="0" name=""/>
        <dsp:cNvSpPr/>
      </dsp:nvSpPr>
      <dsp:spPr>
        <a:xfrm>
          <a:off x="1977639" y="1051207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8C125-2864-4534-94AD-DCB9014B6E77}">
      <dsp:nvSpPr>
        <dsp:cNvPr id="0" name=""/>
        <dsp:cNvSpPr/>
      </dsp:nvSpPr>
      <dsp:spPr>
        <a:xfrm>
          <a:off x="1977639" y="1051207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877F3-603C-4810-B4FC-B1F0E301CF4C}">
      <dsp:nvSpPr>
        <dsp:cNvPr id="0" name=""/>
        <dsp:cNvSpPr/>
      </dsp:nvSpPr>
      <dsp:spPr>
        <a:xfrm>
          <a:off x="1792739" y="1117771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Are those justifiable</a:t>
          </a:r>
        </a:p>
      </dsp:txBody>
      <dsp:txXfrm>
        <a:off x="1792739" y="1117771"/>
        <a:ext cx="739597" cy="236671"/>
      </dsp:txXfrm>
    </dsp:sp>
    <dsp:sp modelId="{5E06666E-0AC4-4F64-9047-0807905246AB}">
      <dsp:nvSpPr>
        <dsp:cNvPr id="0" name=""/>
        <dsp:cNvSpPr/>
      </dsp:nvSpPr>
      <dsp:spPr>
        <a:xfrm>
          <a:off x="1530182" y="1576321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F36A0-BAA6-452B-A804-BA08BAF255BB}">
      <dsp:nvSpPr>
        <dsp:cNvPr id="0" name=""/>
        <dsp:cNvSpPr/>
      </dsp:nvSpPr>
      <dsp:spPr>
        <a:xfrm>
          <a:off x="1530182" y="1576321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EFAAC-05D9-4585-B0CE-6C20AE906815}">
      <dsp:nvSpPr>
        <dsp:cNvPr id="0" name=""/>
        <dsp:cNvSpPr/>
      </dsp:nvSpPr>
      <dsp:spPr>
        <a:xfrm>
          <a:off x="1345283" y="1642885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Yes</a:t>
          </a:r>
        </a:p>
      </dsp:txBody>
      <dsp:txXfrm>
        <a:off x="1345283" y="1642885"/>
        <a:ext cx="739597" cy="236671"/>
      </dsp:txXfrm>
    </dsp:sp>
    <dsp:sp modelId="{16263BAD-BF57-4D4A-AD93-C56ABF70D59A}">
      <dsp:nvSpPr>
        <dsp:cNvPr id="0" name=""/>
        <dsp:cNvSpPr/>
      </dsp:nvSpPr>
      <dsp:spPr>
        <a:xfrm>
          <a:off x="2010921" y="2101436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1941F-55AD-41B4-B561-57317FA4C8E9}">
      <dsp:nvSpPr>
        <dsp:cNvPr id="0" name=""/>
        <dsp:cNvSpPr/>
      </dsp:nvSpPr>
      <dsp:spPr>
        <a:xfrm>
          <a:off x="2010921" y="2101436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5493F-1EB8-4E69-B368-F0D755D8AECC}">
      <dsp:nvSpPr>
        <dsp:cNvPr id="0" name=""/>
        <dsp:cNvSpPr/>
      </dsp:nvSpPr>
      <dsp:spPr>
        <a:xfrm>
          <a:off x="1826021" y="2167999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Investigation stops</a:t>
          </a:r>
        </a:p>
      </dsp:txBody>
      <dsp:txXfrm>
        <a:off x="1826021" y="2167999"/>
        <a:ext cx="739597" cy="236671"/>
      </dsp:txXfrm>
    </dsp:sp>
    <dsp:sp modelId="{DD7C9F18-4556-47C1-9BEB-0F7B94F5952D}">
      <dsp:nvSpPr>
        <dsp:cNvPr id="0" name=""/>
        <dsp:cNvSpPr/>
      </dsp:nvSpPr>
      <dsp:spPr>
        <a:xfrm>
          <a:off x="2425095" y="1576321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42971-853B-4FBE-BF17-97AD17326056}">
      <dsp:nvSpPr>
        <dsp:cNvPr id="0" name=""/>
        <dsp:cNvSpPr/>
      </dsp:nvSpPr>
      <dsp:spPr>
        <a:xfrm>
          <a:off x="2425095" y="1576321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88681-7293-4F13-B88E-08C2A85EFD1A}">
      <dsp:nvSpPr>
        <dsp:cNvPr id="0" name=""/>
        <dsp:cNvSpPr/>
      </dsp:nvSpPr>
      <dsp:spPr>
        <a:xfrm>
          <a:off x="2240196" y="1642885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No</a:t>
          </a:r>
        </a:p>
      </dsp:txBody>
      <dsp:txXfrm>
        <a:off x="2240196" y="1642885"/>
        <a:ext cx="739597" cy="236671"/>
      </dsp:txXfrm>
    </dsp:sp>
    <dsp:sp modelId="{CA1FC7D0-1F55-45B3-84F5-823E85D65627}">
      <dsp:nvSpPr>
        <dsp:cNvPr id="0" name=""/>
        <dsp:cNvSpPr/>
      </dsp:nvSpPr>
      <dsp:spPr>
        <a:xfrm>
          <a:off x="2905834" y="2101436"/>
          <a:ext cx="369798" cy="36979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D57DC-3164-4A95-99D2-42097B6B19CE}">
      <dsp:nvSpPr>
        <dsp:cNvPr id="0" name=""/>
        <dsp:cNvSpPr/>
      </dsp:nvSpPr>
      <dsp:spPr>
        <a:xfrm>
          <a:off x="2905834" y="2101436"/>
          <a:ext cx="369798" cy="36979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6F79C-512A-4C6A-A790-28F46A59EB0D}">
      <dsp:nvSpPr>
        <dsp:cNvPr id="0" name=""/>
        <dsp:cNvSpPr/>
      </dsp:nvSpPr>
      <dsp:spPr>
        <a:xfrm>
          <a:off x="2720934" y="2167999"/>
          <a:ext cx="739597" cy="2366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IBM Plex Mono" panose="020B0509050203000203" pitchFamily="49" charset="0"/>
            </a:rPr>
            <a:t>Individual investigation</a:t>
          </a:r>
        </a:p>
      </dsp:txBody>
      <dsp:txXfrm>
        <a:off x="2720934" y="2167999"/>
        <a:ext cx="739597" cy="236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0F93-D406-41AD-8BD8-213C6F4AAF0C}">
      <dsp:nvSpPr>
        <dsp:cNvPr id="0" name=""/>
        <dsp:cNvSpPr/>
      </dsp:nvSpPr>
      <dsp:spPr>
        <a:xfrm>
          <a:off x="0" y="114526"/>
          <a:ext cx="3877621" cy="603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IBM Plex Mono" panose="020B0509050203000203" pitchFamily="49" charset="0"/>
            </a:rPr>
            <a:t>Weekly report</a:t>
          </a:r>
        </a:p>
      </dsp:txBody>
      <dsp:txXfrm>
        <a:off x="29471" y="143997"/>
        <a:ext cx="3818679" cy="544777"/>
      </dsp:txXfrm>
    </dsp:sp>
    <dsp:sp modelId="{A9695E40-08E4-427C-A0E5-F770BB1BED73}">
      <dsp:nvSpPr>
        <dsp:cNvPr id="0" name=""/>
        <dsp:cNvSpPr/>
      </dsp:nvSpPr>
      <dsp:spPr>
        <a:xfrm>
          <a:off x="0" y="718246"/>
          <a:ext cx="3877621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1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  <a:latin typeface="IBM Plex Mono" panose="020B0509050203000203" pitchFamily="49" charset="0"/>
            </a:rPr>
            <a:t>Calls volume (forecast vs real)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  <a:latin typeface="IBM Plex Mono" panose="020B0509050203000203" pitchFamily="49" charset="0"/>
            </a:rPr>
            <a:t>AHT (forecast vs real)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tx1"/>
              </a:solidFill>
              <a:latin typeface="IBM Plex Mono" panose="020B0509050203000203" pitchFamily="49" charset="0"/>
            </a:rPr>
            <a:t>Agent hours (forecast vs real)</a:t>
          </a:r>
        </a:p>
      </dsp:txBody>
      <dsp:txXfrm>
        <a:off x="0" y="718246"/>
        <a:ext cx="3877621" cy="1639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18027-3B00-4186-8E58-81E2D0ADD838}">
      <dsp:nvSpPr>
        <dsp:cNvPr id="0" name=""/>
        <dsp:cNvSpPr/>
      </dsp:nvSpPr>
      <dsp:spPr>
        <a:xfrm>
          <a:off x="2874215" y="2108078"/>
          <a:ext cx="368385" cy="240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51"/>
              </a:lnTo>
              <a:lnTo>
                <a:pt x="368385" y="240251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A1AFC-6952-4A76-8304-E6435870EE91}">
      <dsp:nvSpPr>
        <dsp:cNvPr id="0" name=""/>
        <dsp:cNvSpPr/>
      </dsp:nvSpPr>
      <dsp:spPr>
        <a:xfrm>
          <a:off x="2389707" y="1539482"/>
          <a:ext cx="484507" cy="168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88"/>
              </a:lnTo>
              <a:lnTo>
                <a:pt x="484507" y="84088"/>
              </a:lnTo>
              <a:lnTo>
                <a:pt x="484507" y="168176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37FE-ED19-4EC7-80C8-8C1DF36FC51E}">
      <dsp:nvSpPr>
        <dsp:cNvPr id="0" name=""/>
        <dsp:cNvSpPr/>
      </dsp:nvSpPr>
      <dsp:spPr>
        <a:xfrm>
          <a:off x="1905200" y="2108078"/>
          <a:ext cx="368385" cy="240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51"/>
              </a:lnTo>
              <a:lnTo>
                <a:pt x="368385" y="240251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4EB1-1AAE-4B78-893B-7942EB4C38BD}">
      <dsp:nvSpPr>
        <dsp:cNvPr id="0" name=""/>
        <dsp:cNvSpPr/>
      </dsp:nvSpPr>
      <dsp:spPr>
        <a:xfrm>
          <a:off x="1905200" y="1539482"/>
          <a:ext cx="484507" cy="168176"/>
        </a:xfrm>
        <a:custGeom>
          <a:avLst/>
          <a:gdLst/>
          <a:ahLst/>
          <a:cxnLst/>
          <a:rect l="0" t="0" r="0" b="0"/>
          <a:pathLst>
            <a:path>
              <a:moveTo>
                <a:pt x="484507" y="0"/>
              </a:moveTo>
              <a:lnTo>
                <a:pt x="484507" y="84088"/>
              </a:lnTo>
              <a:lnTo>
                <a:pt x="0" y="84088"/>
              </a:lnTo>
              <a:lnTo>
                <a:pt x="0" y="168176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30A9C-4ABD-4DCC-9513-760CD4BB7488}">
      <dsp:nvSpPr>
        <dsp:cNvPr id="0" name=""/>
        <dsp:cNvSpPr/>
      </dsp:nvSpPr>
      <dsp:spPr>
        <a:xfrm>
          <a:off x="2343987" y="970887"/>
          <a:ext cx="91440" cy="1681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176"/>
              </a:lnTo>
            </a:path>
          </a:pathLst>
        </a:custGeom>
        <a:noFill/>
        <a:ln w="9525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7DE42-48CE-4029-BBDF-E6B8B9B06982}">
      <dsp:nvSpPr>
        <dsp:cNvPr id="0" name=""/>
        <dsp:cNvSpPr/>
      </dsp:nvSpPr>
      <dsp:spPr>
        <a:xfrm>
          <a:off x="1644927" y="402291"/>
          <a:ext cx="744780" cy="168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88"/>
              </a:lnTo>
              <a:lnTo>
                <a:pt x="744780" y="84088"/>
              </a:lnTo>
              <a:lnTo>
                <a:pt x="744780" y="168176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C66DA-73D2-4C64-9650-248B81B06123}">
      <dsp:nvSpPr>
        <dsp:cNvPr id="0" name=""/>
        <dsp:cNvSpPr/>
      </dsp:nvSpPr>
      <dsp:spPr>
        <a:xfrm>
          <a:off x="900147" y="970887"/>
          <a:ext cx="368385" cy="240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51"/>
              </a:lnTo>
              <a:lnTo>
                <a:pt x="368385" y="240251"/>
              </a:lnTo>
            </a:path>
          </a:pathLst>
        </a:custGeom>
        <a:noFill/>
        <a:ln w="9525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7FF01-14CC-4427-9FC4-6302B3ED786C}">
      <dsp:nvSpPr>
        <dsp:cNvPr id="0" name=""/>
        <dsp:cNvSpPr/>
      </dsp:nvSpPr>
      <dsp:spPr>
        <a:xfrm>
          <a:off x="900147" y="402291"/>
          <a:ext cx="744780" cy="168176"/>
        </a:xfrm>
        <a:custGeom>
          <a:avLst/>
          <a:gdLst/>
          <a:ahLst/>
          <a:cxnLst/>
          <a:rect l="0" t="0" r="0" b="0"/>
          <a:pathLst>
            <a:path>
              <a:moveTo>
                <a:pt x="744780" y="0"/>
              </a:moveTo>
              <a:lnTo>
                <a:pt x="744780" y="84088"/>
              </a:lnTo>
              <a:lnTo>
                <a:pt x="0" y="84088"/>
              </a:lnTo>
              <a:lnTo>
                <a:pt x="0" y="168176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B76BA-73B9-4063-A7E1-C09486B51567}">
      <dsp:nvSpPr>
        <dsp:cNvPr id="0" name=""/>
        <dsp:cNvSpPr/>
      </dsp:nvSpPr>
      <dsp:spPr>
        <a:xfrm>
          <a:off x="1444717" y="1872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5F8CA-A9F3-47B7-8DE7-19D9BB98519F}">
      <dsp:nvSpPr>
        <dsp:cNvPr id="0" name=""/>
        <dsp:cNvSpPr/>
      </dsp:nvSpPr>
      <dsp:spPr>
        <a:xfrm>
          <a:off x="1444717" y="1872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C17D9-36C9-4842-8858-86F7789C621D}">
      <dsp:nvSpPr>
        <dsp:cNvPr id="0" name=""/>
        <dsp:cNvSpPr/>
      </dsp:nvSpPr>
      <dsp:spPr>
        <a:xfrm>
          <a:off x="1244508" y="73947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Decision Rules</a:t>
          </a:r>
        </a:p>
      </dsp:txBody>
      <dsp:txXfrm>
        <a:off x="1244508" y="73947"/>
        <a:ext cx="800838" cy="256268"/>
      </dsp:txXfrm>
    </dsp:sp>
    <dsp:sp modelId="{ED628A5A-62E3-4450-9E4C-F5670FFE42D0}">
      <dsp:nvSpPr>
        <dsp:cNvPr id="0" name=""/>
        <dsp:cNvSpPr/>
      </dsp:nvSpPr>
      <dsp:spPr>
        <a:xfrm>
          <a:off x="699937" y="570467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73255-CDC1-412C-AA0E-3C951F61D11C}">
      <dsp:nvSpPr>
        <dsp:cNvPr id="0" name=""/>
        <dsp:cNvSpPr/>
      </dsp:nvSpPr>
      <dsp:spPr>
        <a:xfrm>
          <a:off x="699937" y="570467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A0AA2-4F09-47D0-B3B4-6AF745AD57C6}">
      <dsp:nvSpPr>
        <dsp:cNvPr id="0" name=""/>
        <dsp:cNvSpPr/>
      </dsp:nvSpPr>
      <dsp:spPr>
        <a:xfrm>
          <a:off x="499728" y="642543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Variation less than 10%</a:t>
          </a:r>
        </a:p>
      </dsp:txBody>
      <dsp:txXfrm>
        <a:off x="499728" y="642543"/>
        <a:ext cx="800838" cy="256268"/>
      </dsp:txXfrm>
    </dsp:sp>
    <dsp:sp modelId="{161B7326-3EFA-46CE-A76D-DDAA77D46997}">
      <dsp:nvSpPr>
        <dsp:cNvPr id="0" name=""/>
        <dsp:cNvSpPr/>
      </dsp:nvSpPr>
      <dsp:spPr>
        <a:xfrm>
          <a:off x="1220483" y="1139063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DE56E-775F-4AD4-AA8B-ED63B85244CA}">
      <dsp:nvSpPr>
        <dsp:cNvPr id="0" name=""/>
        <dsp:cNvSpPr/>
      </dsp:nvSpPr>
      <dsp:spPr>
        <a:xfrm>
          <a:off x="1220483" y="1139063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CE339-95C9-46EA-9B3F-9521BED59734}">
      <dsp:nvSpPr>
        <dsp:cNvPr id="0" name=""/>
        <dsp:cNvSpPr/>
      </dsp:nvSpPr>
      <dsp:spPr>
        <a:xfrm>
          <a:off x="1020273" y="1211138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Record them as being OK</a:t>
          </a:r>
        </a:p>
      </dsp:txBody>
      <dsp:txXfrm>
        <a:off x="1020273" y="1211138"/>
        <a:ext cx="800838" cy="256268"/>
      </dsp:txXfrm>
    </dsp:sp>
    <dsp:sp modelId="{63AA0F2D-7DE2-4713-B686-DB088B16F0B9}">
      <dsp:nvSpPr>
        <dsp:cNvPr id="0" name=""/>
        <dsp:cNvSpPr/>
      </dsp:nvSpPr>
      <dsp:spPr>
        <a:xfrm>
          <a:off x="2189498" y="570467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45733-0229-43AE-A0D3-F8D38883497E}">
      <dsp:nvSpPr>
        <dsp:cNvPr id="0" name=""/>
        <dsp:cNvSpPr/>
      </dsp:nvSpPr>
      <dsp:spPr>
        <a:xfrm>
          <a:off x="2189498" y="570467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92AF5-4849-41E8-8AEB-EF00E47E4CEF}">
      <dsp:nvSpPr>
        <dsp:cNvPr id="0" name=""/>
        <dsp:cNvSpPr/>
      </dsp:nvSpPr>
      <dsp:spPr>
        <a:xfrm>
          <a:off x="1989288" y="642543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Variation more than 10%</a:t>
          </a:r>
        </a:p>
      </dsp:txBody>
      <dsp:txXfrm>
        <a:off x="1989288" y="642543"/>
        <a:ext cx="800838" cy="256268"/>
      </dsp:txXfrm>
    </dsp:sp>
    <dsp:sp modelId="{002A06F2-1933-42B7-81C1-087E8F5EC847}">
      <dsp:nvSpPr>
        <dsp:cNvPr id="0" name=""/>
        <dsp:cNvSpPr/>
      </dsp:nvSpPr>
      <dsp:spPr>
        <a:xfrm>
          <a:off x="2189498" y="1139063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8C125-2864-4534-94AD-DCB9014B6E77}">
      <dsp:nvSpPr>
        <dsp:cNvPr id="0" name=""/>
        <dsp:cNvSpPr/>
      </dsp:nvSpPr>
      <dsp:spPr>
        <a:xfrm>
          <a:off x="2189498" y="1139063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877F3-603C-4810-B4FC-B1F0E301CF4C}">
      <dsp:nvSpPr>
        <dsp:cNvPr id="0" name=""/>
        <dsp:cNvSpPr/>
      </dsp:nvSpPr>
      <dsp:spPr>
        <a:xfrm>
          <a:off x="1989288" y="1211138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Is it justifiable</a:t>
          </a:r>
        </a:p>
      </dsp:txBody>
      <dsp:txXfrm>
        <a:off x="1989288" y="1211138"/>
        <a:ext cx="800838" cy="256268"/>
      </dsp:txXfrm>
    </dsp:sp>
    <dsp:sp modelId="{5E06666E-0AC4-4F64-9047-0807905246AB}">
      <dsp:nvSpPr>
        <dsp:cNvPr id="0" name=""/>
        <dsp:cNvSpPr/>
      </dsp:nvSpPr>
      <dsp:spPr>
        <a:xfrm>
          <a:off x="1704990" y="1707658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F36A0-BAA6-452B-A804-BA08BAF255BB}">
      <dsp:nvSpPr>
        <dsp:cNvPr id="0" name=""/>
        <dsp:cNvSpPr/>
      </dsp:nvSpPr>
      <dsp:spPr>
        <a:xfrm>
          <a:off x="1704990" y="1707658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EFAAC-05D9-4585-B0CE-6C20AE906815}">
      <dsp:nvSpPr>
        <dsp:cNvPr id="0" name=""/>
        <dsp:cNvSpPr/>
      </dsp:nvSpPr>
      <dsp:spPr>
        <a:xfrm>
          <a:off x="1504780" y="1779734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Yes</a:t>
          </a:r>
        </a:p>
      </dsp:txBody>
      <dsp:txXfrm>
        <a:off x="1504780" y="1779734"/>
        <a:ext cx="800838" cy="256268"/>
      </dsp:txXfrm>
    </dsp:sp>
    <dsp:sp modelId="{16263BAD-BF57-4D4A-AD93-C56ABF70D59A}">
      <dsp:nvSpPr>
        <dsp:cNvPr id="0" name=""/>
        <dsp:cNvSpPr/>
      </dsp:nvSpPr>
      <dsp:spPr>
        <a:xfrm>
          <a:off x="2225535" y="2276254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1941F-55AD-41B4-B561-57317FA4C8E9}">
      <dsp:nvSpPr>
        <dsp:cNvPr id="0" name=""/>
        <dsp:cNvSpPr/>
      </dsp:nvSpPr>
      <dsp:spPr>
        <a:xfrm>
          <a:off x="2225535" y="2276254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5493F-1EB8-4E69-B368-F0D755D8AECC}">
      <dsp:nvSpPr>
        <dsp:cNvPr id="0" name=""/>
        <dsp:cNvSpPr/>
      </dsp:nvSpPr>
      <dsp:spPr>
        <a:xfrm>
          <a:off x="2025326" y="2348329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Investigation stops</a:t>
          </a:r>
        </a:p>
      </dsp:txBody>
      <dsp:txXfrm>
        <a:off x="2025326" y="2348329"/>
        <a:ext cx="800838" cy="256268"/>
      </dsp:txXfrm>
    </dsp:sp>
    <dsp:sp modelId="{DD7C9F18-4556-47C1-9BEB-0F7B94F5952D}">
      <dsp:nvSpPr>
        <dsp:cNvPr id="0" name=""/>
        <dsp:cNvSpPr/>
      </dsp:nvSpPr>
      <dsp:spPr>
        <a:xfrm>
          <a:off x="2674005" y="1707658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42971-853B-4FBE-BF17-97AD17326056}">
      <dsp:nvSpPr>
        <dsp:cNvPr id="0" name=""/>
        <dsp:cNvSpPr/>
      </dsp:nvSpPr>
      <dsp:spPr>
        <a:xfrm>
          <a:off x="2674005" y="1707658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88681-7293-4F13-B88E-08C2A85EFD1A}">
      <dsp:nvSpPr>
        <dsp:cNvPr id="0" name=""/>
        <dsp:cNvSpPr/>
      </dsp:nvSpPr>
      <dsp:spPr>
        <a:xfrm>
          <a:off x="2473795" y="1779734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No</a:t>
          </a:r>
        </a:p>
      </dsp:txBody>
      <dsp:txXfrm>
        <a:off x="2473795" y="1779734"/>
        <a:ext cx="800838" cy="256268"/>
      </dsp:txXfrm>
    </dsp:sp>
    <dsp:sp modelId="{CA1FC7D0-1F55-45B3-84F5-823E85D65627}">
      <dsp:nvSpPr>
        <dsp:cNvPr id="0" name=""/>
        <dsp:cNvSpPr/>
      </dsp:nvSpPr>
      <dsp:spPr>
        <a:xfrm>
          <a:off x="3194550" y="2276254"/>
          <a:ext cx="400419" cy="40041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D57DC-3164-4A95-99D2-42097B6B19CE}">
      <dsp:nvSpPr>
        <dsp:cNvPr id="0" name=""/>
        <dsp:cNvSpPr/>
      </dsp:nvSpPr>
      <dsp:spPr>
        <a:xfrm>
          <a:off x="3194550" y="2276254"/>
          <a:ext cx="400419" cy="40041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6F79C-512A-4C6A-A790-28F46A59EB0D}">
      <dsp:nvSpPr>
        <dsp:cNvPr id="0" name=""/>
        <dsp:cNvSpPr/>
      </dsp:nvSpPr>
      <dsp:spPr>
        <a:xfrm>
          <a:off x="2994341" y="2348329"/>
          <a:ext cx="800838" cy="25626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IBM Plex Mono" panose="020B0509050203000203" pitchFamily="49" charset="0"/>
            </a:rPr>
            <a:t>Individual investigation (Joao)</a:t>
          </a:r>
        </a:p>
      </dsp:txBody>
      <dsp:txXfrm>
        <a:off x="2994341" y="2348329"/>
        <a:ext cx="800838" cy="256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tranquilidade trabalha das 09 as 19 e a Logo das 09 as 21.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Está faltando incluirmos essa última hora para a LOGO, somente.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do it in python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65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40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11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750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2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47" name="Google Shape;4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311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pic>
        <p:nvPicPr>
          <p:cNvPr id="52" name="Google Shape;5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76" name="Google Shape;7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5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5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85" name="Google Shape;8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56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title" idx="3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57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57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57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107" name="Google Shape;10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67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67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Font typeface="IBM Plex Sans"/>
              <a:buNone/>
              <a:defRPr sz="47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26" name="Google Shape;2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43" name="Google Shape;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786" y="4568875"/>
            <a:ext cx="1787040" cy="3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IBM Plex Sans"/>
              <a:buNone/>
              <a:defRPr sz="2300" b="1" i="0" u="none" strike="noStrike" cap="none">
                <a:solidFill>
                  <a:srgbClr val="F3F3F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●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○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■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●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○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■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●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IBM Plex Sans Light"/>
              <a:buChar char="○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IBM Plex Sans Light"/>
              <a:buChar char="■"/>
              <a:defRPr sz="1200" b="0" i="0" u="none" strike="noStrike" cap="none">
                <a:solidFill>
                  <a:srgbClr val="F3F3F3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674" y="2002637"/>
            <a:ext cx="5819524" cy="11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8023709" y="4662834"/>
            <a:ext cx="1120291" cy="59186"/>
          </a:xfrm>
          <a:prstGeom prst="rect">
            <a:avLst/>
          </a:prstGeom>
          <a:solidFill>
            <a:srgbClr val="29C4A9"/>
          </a:solidFill>
          <a:ln w="9525" cap="flat" cmpd="sng">
            <a:solidFill>
              <a:srgbClr val="29C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09" y="4832391"/>
            <a:ext cx="1035654" cy="18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title" idx="4294967295"/>
          </p:nvPr>
        </p:nvSpPr>
        <p:spPr>
          <a:xfrm>
            <a:off x="327287" y="107156"/>
            <a:ext cx="5873488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Data checks</a:t>
            </a:r>
            <a:endParaRPr sz="36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04CC1A-ADB1-4BBE-9655-939308424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16294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8023709" y="4662834"/>
            <a:ext cx="1120291" cy="59186"/>
          </a:xfrm>
          <a:prstGeom prst="rect">
            <a:avLst/>
          </a:prstGeom>
          <a:solidFill>
            <a:srgbClr val="29C4A9"/>
          </a:solidFill>
          <a:ln w="9525" cap="flat" cmpd="sng">
            <a:solidFill>
              <a:srgbClr val="29C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09" y="4832391"/>
            <a:ext cx="1035654" cy="18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title" idx="4294967295"/>
          </p:nvPr>
        </p:nvSpPr>
        <p:spPr>
          <a:xfrm>
            <a:off x="327287" y="107156"/>
            <a:ext cx="5873488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-US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F</a:t>
            </a:r>
            <a:r>
              <a:rPr lang="en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orecast checks</a:t>
            </a:r>
            <a:endParaRPr sz="36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04CC1A-ADB1-4BBE-9655-939308424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91522"/>
              </p:ext>
            </p:extLst>
          </p:nvPr>
        </p:nvGraphicFramePr>
        <p:xfrm>
          <a:off x="327287" y="1977157"/>
          <a:ext cx="3877621" cy="247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2DBC38-6389-4358-B4CE-46D4E0D69721}"/>
              </a:ext>
            </a:extLst>
          </p:cNvPr>
          <p:cNvSpPr txBox="1"/>
          <p:nvPr/>
        </p:nvSpPr>
        <p:spPr>
          <a:xfrm>
            <a:off x="803965" y="754403"/>
            <a:ext cx="7913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BM Plex Mono" panose="020B0509050203000203" pitchFamily="49" charset="0"/>
              </a:rPr>
              <a:t>Every time a forecast is issued</a:t>
            </a:r>
            <a:r>
              <a:rPr lang="vi-VN" sz="1600" b="1" dirty="0">
                <a:latin typeface="IBM Plex Mono" panose="020B0509050203000203" pitchFamily="49" charset="0"/>
              </a:rPr>
              <a:t> (biweekly on Thursday)</a:t>
            </a:r>
            <a:endParaRPr lang="en-US" sz="1600" b="1" dirty="0">
              <a:latin typeface="IBM Plex Mono" panose="020B0509050203000203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A0C01-1AEA-4F2C-8DD0-1A0115981C5D}"/>
              </a:ext>
            </a:extLst>
          </p:cNvPr>
          <p:cNvSpPr/>
          <p:nvPr/>
        </p:nvSpPr>
        <p:spPr>
          <a:xfrm>
            <a:off x="399672" y="1404906"/>
            <a:ext cx="3827157" cy="41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EB53FE-9B02-4802-AFA0-363F9C4D9A21}"/>
              </a:ext>
            </a:extLst>
          </p:cNvPr>
          <p:cNvSpPr/>
          <p:nvPr/>
        </p:nvSpPr>
        <p:spPr>
          <a:xfrm>
            <a:off x="4777165" y="1372241"/>
            <a:ext cx="3827157" cy="41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TO DO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44B414-7A86-4793-B5AF-7E9D8D346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181626"/>
              </p:ext>
            </p:extLst>
          </p:nvPr>
        </p:nvGraphicFramePr>
        <p:xfrm>
          <a:off x="4839528" y="1984288"/>
          <a:ext cx="3877621" cy="247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362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8023709" y="4662834"/>
            <a:ext cx="1120291" cy="59186"/>
          </a:xfrm>
          <a:prstGeom prst="rect">
            <a:avLst/>
          </a:prstGeom>
          <a:solidFill>
            <a:srgbClr val="29C4A9"/>
          </a:solidFill>
          <a:ln w="9525" cap="flat" cmpd="sng">
            <a:solidFill>
              <a:srgbClr val="29C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09" y="4832391"/>
            <a:ext cx="1035654" cy="18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title" idx="4294967295"/>
          </p:nvPr>
        </p:nvSpPr>
        <p:spPr>
          <a:xfrm>
            <a:off x="327287" y="107156"/>
            <a:ext cx="5873488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Dashboard checks</a:t>
            </a:r>
            <a:endParaRPr sz="36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04CC1A-ADB1-4BBE-9655-939308424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69897"/>
              </p:ext>
            </p:extLst>
          </p:nvPr>
        </p:nvGraphicFramePr>
        <p:xfrm>
          <a:off x="327287" y="1977157"/>
          <a:ext cx="3877621" cy="247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2DBC38-6389-4358-B4CE-46D4E0D69721}"/>
              </a:ext>
            </a:extLst>
          </p:cNvPr>
          <p:cNvSpPr txBox="1"/>
          <p:nvPr/>
        </p:nvSpPr>
        <p:spPr>
          <a:xfrm>
            <a:off x="647952" y="827633"/>
            <a:ext cx="8069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BM Plex Mono" panose="020B0509050203000203" pitchFamily="49" charset="0"/>
              </a:rPr>
              <a:t>Every week – per 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A0C01-1AEA-4F2C-8DD0-1A0115981C5D}"/>
              </a:ext>
            </a:extLst>
          </p:cNvPr>
          <p:cNvSpPr/>
          <p:nvPr/>
        </p:nvSpPr>
        <p:spPr>
          <a:xfrm>
            <a:off x="399672" y="1404906"/>
            <a:ext cx="3827157" cy="41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(per line)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EB53FE-9B02-4802-AFA0-363F9C4D9A21}"/>
              </a:ext>
            </a:extLst>
          </p:cNvPr>
          <p:cNvSpPr/>
          <p:nvPr/>
        </p:nvSpPr>
        <p:spPr>
          <a:xfrm>
            <a:off x="4777165" y="1372241"/>
            <a:ext cx="3827157" cy="41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TO DO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A70C03D-5583-4616-A194-8E74DDD7B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94901"/>
              </p:ext>
            </p:extLst>
          </p:nvPr>
        </p:nvGraphicFramePr>
        <p:xfrm>
          <a:off x="4662056" y="1984288"/>
          <a:ext cx="4294908" cy="267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333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8023709" y="4662834"/>
            <a:ext cx="1120291" cy="59186"/>
          </a:xfrm>
          <a:prstGeom prst="rect">
            <a:avLst/>
          </a:prstGeom>
          <a:solidFill>
            <a:srgbClr val="29C4A9"/>
          </a:solidFill>
          <a:ln w="9525" cap="flat" cmpd="sng">
            <a:solidFill>
              <a:srgbClr val="29C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09" y="4832391"/>
            <a:ext cx="1035654" cy="18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title" idx="4294967295"/>
          </p:nvPr>
        </p:nvSpPr>
        <p:spPr>
          <a:xfrm>
            <a:off x="327287" y="107156"/>
            <a:ext cx="5873488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Dashboard manual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6FF12-C403-4EAD-9412-D7CB38FC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87" y="825874"/>
            <a:ext cx="4150496" cy="24470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7FFFA-E97B-490C-ABAA-2D7C1564F057}"/>
              </a:ext>
            </a:extLst>
          </p:cNvPr>
          <p:cNvGrpSpPr/>
          <p:nvPr/>
        </p:nvGrpSpPr>
        <p:grpSpPr>
          <a:xfrm>
            <a:off x="1364674" y="832801"/>
            <a:ext cx="3113109" cy="1037755"/>
            <a:chOff x="1364674" y="832801"/>
            <a:chExt cx="3113109" cy="10377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79E694-55A9-454C-B2F2-6FB83847CC7A}"/>
                </a:ext>
              </a:extLst>
            </p:cNvPr>
            <p:cNvSpPr/>
            <p:nvPr/>
          </p:nvSpPr>
          <p:spPr>
            <a:xfrm>
              <a:off x="2039383" y="832801"/>
              <a:ext cx="2438400" cy="595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1 - Select “Performance comparison”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3CA13C-C235-42D6-A4D2-8CD2BFBB4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4674" y="1316182"/>
              <a:ext cx="674709" cy="55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EEB1E10-F54E-4397-994C-E7A0CB8F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734" y="751418"/>
            <a:ext cx="4137500" cy="252152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B093D5-8A63-4B3A-AABE-D796368C4245}"/>
              </a:ext>
            </a:extLst>
          </p:cNvPr>
          <p:cNvGrpSpPr/>
          <p:nvPr/>
        </p:nvGrpSpPr>
        <p:grpSpPr>
          <a:xfrm>
            <a:off x="5827201" y="306996"/>
            <a:ext cx="2438400" cy="1742413"/>
            <a:chOff x="2039383" y="832801"/>
            <a:chExt cx="2438400" cy="174241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623ADFA-9B5A-4B8B-A31E-5164E2643879}"/>
                </a:ext>
              </a:extLst>
            </p:cNvPr>
            <p:cNvSpPr/>
            <p:nvPr/>
          </p:nvSpPr>
          <p:spPr>
            <a:xfrm>
              <a:off x="2039383" y="832801"/>
              <a:ext cx="2438400" cy="595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2 - Select “Start date”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64E53B6-27CD-4B91-BE81-FC001DF5F719}"/>
                </a:ext>
              </a:extLst>
            </p:cNvPr>
            <p:cNvCxnSpPr>
              <a:cxnSpLocks/>
            </p:cNvCxnSpPr>
            <p:nvPr/>
          </p:nvCxnSpPr>
          <p:spPr>
            <a:xfrm>
              <a:off x="3405722" y="1428546"/>
              <a:ext cx="170151" cy="114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F20B2A-98B7-457A-9F2B-06CCEBD8538B}"/>
              </a:ext>
            </a:extLst>
          </p:cNvPr>
          <p:cNvGrpSpPr/>
          <p:nvPr/>
        </p:nvGrpSpPr>
        <p:grpSpPr>
          <a:xfrm>
            <a:off x="4272609" y="2514600"/>
            <a:ext cx="2920931" cy="849527"/>
            <a:chOff x="3053409" y="50198"/>
            <a:chExt cx="2920931" cy="84952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FC70BAC-C672-4887-B449-C8E44441DB09}"/>
                </a:ext>
              </a:extLst>
            </p:cNvPr>
            <p:cNvSpPr/>
            <p:nvPr/>
          </p:nvSpPr>
          <p:spPr>
            <a:xfrm>
              <a:off x="3053409" y="303980"/>
              <a:ext cx="2438400" cy="595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3 - Select “End date”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DB865E-734D-4AF2-BE0C-E46445B45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809" y="50198"/>
              <a:ext cx="482531" cy="491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AC6734-0CD4-4CC3-AAAB-5ECC06050BC8}"/>
              </a:ext>
            </a:extLst>
          </p:cNvPr>
          <p:cNvGrpSpPr/>
          <p:nvPr/>
        </p:nvGrpSpPr>
        <p:grpSpPr>
          <a:xfrm>
            <a:off x="6200775" y="2807749"/>
            <a:ext cx="2438400" cy="1638809"/>
            <a:chOff x="2039383" y="-210263"/>
            <a:chExt cx="2438400" cy="163880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901DDA1-8AAA-4375-A673-80B3B6CFC76F}"/>
                </a:ext>
              </a:extLst>
            </p:cNvPr>
            <p:cNvSpPr/>
            <p:nvPr/>
          </p:nvSpPr>
          <p:spPr>
            <a:xfrm>
              <a:off x="2039383" y="832801"/>
              <a:ext cx="2438400" cy="595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4 - Select “Filter”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C073B2-C961-4866-9BC5-66060C10F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408" y="-210263"/>
              <a:ext cx="0" cy="104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85A9DD-C9AB-49ED-A470-60998A6D9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018" y="3991663"/>
            <a:ext cx="820184" cy="6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8023709" y="4662834"/>
            <a:ext cx="1120291" cy="59186"/>
          </a:xfrm>
          <a:prstGeom prst="rect">
            <a:avLst/>
          </a:prstGeom>
          <a:solidFill>
            <a:srgbClr val="29C4A9"/>
          </a:solidFill>
          <a:ln w="9525" cap="flat" cmpd="sng">
            <a:solidFill>
              <a:srgbClr val="29C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09" y="4832391"/>
            <a:ext cx="1035654" cy="18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title" idx="4294967295"/>
          </p:nvPr>
        </p:nvSpPr>
        <p:spPr>
          <a:xfrm>
            <a:off x="327287" y="107156"/>
            <a:ext cx="5873488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Dashboard manual</a:t>
            </a:r>
            <a:endParaRPr sz="3600" b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BED73-DBA4-4870-AA62-4095492D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2" y="875805"/>
            <a:ext cx="7594218" cy="407970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2A3EB23-5D39-4647-AC2F-432E3E848EB5}"/>
              </a:ext>
            </a:extLst>
          </p:cNvPr>
          <p:cNvGrpSpPr/>
          <p:nvPr/>
        </p:nvGrpSpPr>
        <p:grpSpPr>
          <a:xfrm>
            <a:off x="498764" y="677110"/>
            <a:ext cx="748145" cy="680635"/>
            <a:chOff x="498764" y="677110"/>
            <a:chExt cx="748145" cy="68063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6625D1-AE60-48CF-8848-B59FD8FA61B7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Company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056233-3DFB-4386-9E80-BF888CB77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145" y="796637"/>
              <a:ext cx="65377" cy="561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5E8684-F4E6-4D71-B614-1B9C9E5528FE}"/>
              </a:ext>
            </a:extLst>
          </p:cNvPr>
          <p:cNvGrpSpPr/>
          <p:nvPr/>
        </p:nvGrpSpPr>
        <p:grpSpPr>
          <a:xfrm>
            <a:off x="1298660" y="677110"/>
            <a:ext cx="798599" cy="805326"/>
            <a:chOff x="448310" y="677110"/>
            <a:chExt cx="798599" cy="8053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C942151-4B27-4CF9-96CB-524F99040653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Team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8FD7532-5440-491F-B690-15579B25D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310" y="796637"/>
              <a:ext cx="365213" cy="685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0AF77C-FE97-4A3C-8571-1EF137C06C93}"/>
              </a:ext>
            </a:extLst>
          </p:cNvPr>
          <p:cNvGrpSpPr/>
          <p:nvPr/>
        </p:nvGrpSpPr>
        <p:grpSpPr>
          <a:xfrm>
            <a:off x="2147713" y="674528"/>
            <a:ext cx="798599" cy="805326"/>
            <a:chOff x="448310" y="677110"/>
            <a:chExt cx="798599" cy="80532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9FD10E-89F4-4401-98EB-6C54575AF24C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Line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A8D3DA0-6E0B-400C-8F44-05F2A0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310" y="796637"/>
              <a:ext cx="365213" cy="685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D5EE4F-9131-4E13-AC84-101FD47048EB}"/>
              </a:ext>
            </a:extLst>
          </p:cNvPr>
          <p:cNvGrpSpPr/>
          <p:nvPr/>
        </p:nvGrpSpPr>
        <p:grpSpPr>
          <a:xfrm>
            <a:off x="3184178" y="674528"/>
            <a:ext cx="992967" cy="683217"/>
            <a:chOff x="498764" y="677110"/>
            <a:chExt cx="748145" cy="68321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768216-E124-45DF-B231-CABE125DC8D2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Call volume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2E25F25-C304-4031-B08F-29F64D980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118" y="796637"/>
              <a:ext cx="217406" cy="56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22D63-8DEA-4E4C-BDAE-A854761D67DC}"/>
              </a:ext>
            </a:extLst>
          </p:cNvPr>
          <p:cNvSpPr/>
          <p:nvPr/>
        </p:nvSpPr>
        <p:spPr>
          <a:xfrm>
            <a:off x="2563091" y="1357745"/>
            <a:ext cx="1120291" cy="35977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FB4ED9-7283-407A-8BDE-47385E636069}"/>
              </a:ext>
            </a:extLst>
          </p:cNvPr>
          <p:cNvGrpSpPr/>
          <p:nvPr/>
        </p:nvGrpSpPr>
        <p:grpSpPr>
          <a:xfrm>
            <a:off x="5267612" y="674528"/>
            <a:ext cx="992967" cy="683217"/>
            <a:chOff x="498764" y="677110"/>
            <a:chExt cx="748145" cy="68321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FA7108B-C71C-4406-9081-EBE00BA34419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AHT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609E68C-5A80-4D74-A185-9E8068FCF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118" y="796637"/>
              <a:ext cx="217406" cy="56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63AA841-BBF9-4990-B4DD-A33BC262B951}"/>
              </a:ext>
            </a:extLst>
          </p:cNvPr>
          <p:cNvSpPr/>
          <p:nvPr/>
        </p:nvSpPr>
        <p:spPr>
          <a:xfrm>
            <a:off x="4646525" y="1357745"/>
            <a:ext cx="1120291" cy="35977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4367A2-C7AF-4424-A0B2-1F5CE96DB164}"/>
              </a:ext>
            </a:extLst>
          </p:cNvPr>
          <p:cNvGrpSpPr/>
          <p:nvPr/>
        </p:nvGrpSpPr>
        <p:grpSpPr>
          <a:xfrm>
            <a:off x="7504286" y="651670"/>
            <a:ext cx="992967" cy="683217"/>
            <a:chOff x="498764" y="677110"/>
            <a:chExt cx="748145" cy="683217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09F4F14-2586-4AAD-88AF-130B1EEB564D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Agent hours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DFB94A-F551-44A1-8156-3501E2E18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118" y="796637"/>
              <a:ext cx="217406" cy="56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21ABBD8-836B-4204-8EDC-7514827E69A6}"/>
              </a:ext>
            </a:extLst>
          </p:cNvPr>
          <p:cNvSpPr/>
          <p:nvPr/>
        </p:nvSpPr>
        <p:spPr>
          <a:xfrm>
            <a:off x="6883199" y="1334887"/>
            <a:ext cx="1120291" cy="35977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8023709" y="4662834"/>
            <a:ext cx="1120291" cy="59186"/>
          </a:xfrm>
          <a:prstGeom prst="rect">
            <a:avLst/>
          </a:prstGeom>
          <a:solidFill>
            <a:srgbClr val="29C4A9"/>
          </a:solidFill>
          <a:ln w="9525" cap="flat" cmpd="sng">
            <a:solidFill>
              <a:srgbClr val="29C4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709" y="4832391"/>
            <a:ext cx="1035654" cy="18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title" idx="4294967295"/>
          </p:nvPr>
        </p:nvSpPr>
        <p:spPr>
          <a:xfrm>
            <a:off x="327287" y="107156"/>
            <a:ext cx="5873488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" sz="3600" dirty="0">
                <a:solidFill>
                  <a:schemeClr val="tx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Dashboard manual</a:t>
            </a:r>
            <a:endParaRPr sz="3600" b="0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4367A2-C7AF-4424-A0B2-1F5CE96DB164}"/>
              </a:ext>
            </a:extLst>
          </p:cNvPr>
          <p:cNvGrpSpPr/>
          <p:nvPr/>
        </p:nvGrpSpPr>
        <p:grpSpPr>
          <a:xfrm>
            <a:off x="907474" y="2311288"/>
            <a:ext cx="1717961" cy="1360167"/>
            <a:chOff x="225817" y="-72712"/>
            <a:chExt cx="1021092" cy="86934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09F4F14-2586-4AAD-88AF-130B1EEB564D}"/>
                </a:ext>
              </a:extLst>
            </p:cNvPr>
            <p:cNvSpPr/>
            <p:nvPr/>
          </p:nvSpPr>
          <p:spPr>
            <a:xfrm>
              <a:off x="498764" y="677110"/>
              <a:ext cx="748145" cy="119527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File extraction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DFB94A-F551-44A1-8156-3501E2E180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817" y="-72712"/>
              <a:ext cx="443640" cy="72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340129-3BB7-4E42-8D88-9F40470E9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87" y="1540195"/>
            <a:ext cx="8134613" cy="7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675" y="2276475"/>
            <a:ext cx="2763699" cy="5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6"/>
          <p:cNvSpPr txBox="1">
            <a:spLocks noGrp="1"/>
          </p:cNvSpPr>
          <p:nvPr>
            <p:ph type="title" idx="4294967295"/>
          </p:nvPr>
        </p:nvSpPr>
        <p:spPr>
          <a:xfrm>
            <a:off x="628650" y="2735775"/>
            <a:ext cx="240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>
                <a:solidFill>
                  <a:srgbClr val="29C4A9"/>
                </a:solidFill>
                <a:latin typeface="IBM Plex Mono"/>
                <a:ea typeface="IBM Plex Mono"/>
                <a:cs typeface="IBM Plex Mono"/>
                <a:sym typeface="IBM Plex Mono"/>
              </a:rPr>
              <a:t>THANKS</a:t>
            </a:r>
            <a:endParaRPr>
              <a:solidFill>
                <a:srgbClr val="29C4A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1172601" y="3475087"/>
            <a:ext cx="4020000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3F3F3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datauris.co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3F3F3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linkedin.com/company/datauris/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F3F3F3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info@datauris.co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3F3F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512" name="Google Shape;512;p36"/>
          <p:cNvGrpSpPr/>
          <p:nvPr/>
        </p:nvGrpSpPr>
        <p:grpSpPr>
          <a:xfrm>
            <a:off x="867397" y="4126940"/>
            <a:ext cx="261590" cy="274266"/>
            <a:chOff x="3752358" y="3817349"/>
            <a:chExt cx="346056" cy="345674"/>
          </a:xfrm>
        </p:grpSpPr>
        <p:sp>
          <p:nvSpPr>
            <p:cNvPr id="513" name="Google Shape;513;p3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55167" y="3686675"/>
            <a:ext cx="285405" cy="274266"/>
            <a:chOff x="2280029" y="1970604"/>
            <a:chExt cx="353631" cy="354395"/>
          </a:xfrm>
        </p:grpSpPr>
        <p:sp>
          <p:nvSpPr>
            <p:cNvPr id="518" name="Google Shape;518;p36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84542" y="4613392"/>
            <a:ext cx="226656" cy="212401"/>
            <a:chOff x="3716358" y="1544655"/>
            <a:chExt cx="361971" cy="314958"/>
          </a:xfrm>
        </p:grpSpPr>
        <p:sp>
          <p:nvSpPr>
            <p:cNvPr id="523" name="Google Shape;523;p36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" name="Google Shape;528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529" name="Google Shape;529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249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IBM Plex Sans</vt:lpstr>
      <vt:lpstr>Josefin Slab</vt:lpstr>
      <vt:lpstr>Calibri</vt:lpstr>
      <vt:lpstr>Advent Pro Light</vt:lpstr>
      <vt:lpstr>IBM Plex Sans Light</vt:lpstr>
      <vt:lpstr>Rajdhani</vt:lpstr>
      <vt:lpstr>IBM Plex Mono</vt:lpstr>
      <vt:lpstr>Arial</vt:lpstr>
      <vt:lpstr>Anton</vt:lpstr>
      <vt:lpstr>Ai Tech Agency by Slidesgo</vt:lpstr>
      <vt:lpstr>PowerPoint Presentation</vt:lpstr>
      <vt:lpstr>Data checks</vt:lpstr>
      <vt:lpstr>Forecast checks</vt:lpstr>
      <vt:lpstr>Dashboard checks</vt:lpstr>
      <vt:lpstr>Dashboard manual</vt:lpstr>
      <vt:lpstr>Dashboard manual</vt:lpstr>
      <vt:lpstr>Dashboard manual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Leite</dc:creator>
  <cp:lastModifiedBy>Joao Manuel Ferrao Fialho</cp:lastModifiedBy>
  <cp:revision>4</cp:revision>
  <dcterms:modified xsi:type="dcterms:W3CDTF">2021-12-11T23:54:15Z</dcterms:modified>
</cp:coreProperties>
</file>