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81" r:id="rId3"/>
    <p:sldId id="258" r:id="rId4"/>
    <p:sldId id="261" r:id="rId5"/>
    <p:sldId id="257" r:id="rId6"/>
    <p:sldId id="314" r:id="rId7"/>
    <p:sldId id="259" r:id="rId8"/>
    <p:sldId id="260" r:id="rId9"/>
    <p:sldId id="316" r:id="rId10"/>
    <p:sldId id="318" r:id="rId11"/>
    <p:sldId id="319" r:id="rId12"/>
    <p:sldId id="320" r:id="rId13"/>
    <p:sldId id="262" r:id="rId14"/>
    <p:sldId id="321" r:id="rId15"/>
    <p:sldId id="327" r:id="rId16"/>
    <p:sldId id="328" r:id="rId17"/>
    <p:sldId id="329" r:id="rId18"/>
    <p:sldId id="330" r:id="rId19"/>
    <p:sldId id="331" r:id="rId20"/>
    <p:sldId id="322" r:id="rId21"/>
    <p:sldId id="323" r:id="rId22"/>
    <p:sldId id="325" r:id="rId23"/>
    <p:sldId id="290" r:id="rId24"/>
  </p:sldIdLst>
  <p:sldSz cx="9144000" cy="5143500" type="screen16x9"/>
  <p:notesSz cx="6858000" cy="9144000"/>
  <p:embeddedFontLst>
    <p:embeddedFont>
      <p:font typeface="Exo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Montserrat Medium" panose="00000600000000000000" pitchFamily="2" charset="0"/>
      <p:regular r:id="rId32"/>
      <p:italic r:id="rId33"/>
    </p:embeddedFont>
    <p:embeddedFont>
      <p:font typeface="PT Sans" panose="020B0503020203020204" pitchFamily="34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0F5BB-871F-4D5B-8C15-9E0780C79C5F}" v="457" dt="2024-03-18T06:18:14.787"/>
    <p1510:client id="{E097D104-D4BD-4938-8F25-30B5496BDBBB}" v="2" dt="2024-03-18T01:16:44.470"/>
  </p1510:revLst>
</p1510:revInfo>
</file>

<file path=ppt/tableStyles.xml><?xml version="1.0" encoding="utf-8"?>
<a:tblStyleLst xmlns:a="http://schemas.openxmlformats.org/drawingml/2006/main" def="{6FA39C24-29DB-4891-8E6B-0E4CC8CDC463}">
  <a:tblStyle styleId="{6FA39C24-29DB-4891-8E6B-0E4CC8CDC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ặng Đức Tài" userId="2bd3cda8-817e-4578-a39c-943211a8b916" providerId="ADAL" clId="{2B70F5BB-871F-4D5B-8C15-9E0780C79C5F}"/>
    <pc:docChg chg="undo custSel addSld delSld modSld">
      <pc:chgData name="Đặng Đức Tài" userId="2bd3cda8-817e-4578-a39c-943211a8b916" providerId="ADAL" clId="{2B70F5BB-871F-4D5B-8C15-9E0780C79C5F}" dt="2024-03-18T06:19:12.497" v="595" actId="1076"/>
      <pc:docMkLst>
        <pc:docMk/>
      </pc:docMkLst>
      <pc:sldChg chg="modSp mod">
        <pc:chgData name="Đặng Đức Tài" userId="2bd3cda8-817e-4578-a39c-943211a8b916" providerId="ADAL" clId="{2B70F5BB-871F-4D5B-8C15-9E0780C79C5F}" dt="2024-03-18T06:19:12.497" v="595" actId="1076"/>
        <pc:sldMkLst>
          <pc:docMk/>
          <pc:sldMk cId="0" sldId="256"/>
        </pc:sldMkLst>
        <pc:spChg chg="mod">
          <ac:chgData name="Đặng Đức Tài" userId="2bd3cda8-817e-4578-a39c-943211a8b916" providerId="ADAL" clId="{2B70F5BB-871F-4D5B-8C15-9E0780C79C5F}" dt="2024-03-18T06:19:12.497" v="595" actId="1076"/>
          <ac:spMkLst>
            <pc:docMk/>
            <pc:sldMk cId="0" sldId="256"/>
            <ac:spMk id="2659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6:19:12.497" v="595" actId="1076"/>
          <ac:spMkLst>
            <pc:docMk/>
            <pc:sldMk cId="0" sldId="256"/>
            <ac:spMk id="2660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6:18:51.500" v="593" actId="20577"/>
          <ac:spMkLst>
            <pc:docMk/>
            <pc:sldMk cId="0" sldId="256"/>
            <ac:spMk id="2719" creationId="{00000000-0000-0000-0000-000000000000}"/>
          </ac:spMkLst>
        </pc:spChg>
      </pc:sldChg>
      <pc:sldChg chg="addSp delSp modSp mod">
        <pc:chgData name="Đặng Đức Tài" userId="2bd3cda8-817e-4578-a39c-943211a8b916" providerId="ADAL" clId="{2B70F5BB-871F-4D5B-8C15-9E0780C79C5F}" dt="2024-03-18T01:38:30.991" v="180" actId="1076"/>
        <pc:sldMkLst>
          <pc:docMk/>
          <pc:sldMk cId="0" sldId="258"/>
        </pc:sldMkLst>
        <pc:spChg chg="add del mod">
          <ac:chgData name="Đặng Đức Tài" userId="2bd3cda8-817e-4578-a39c-943211a8b916" providerId="ADAL" clId="{2B70F5BB-871F-4D5B-8C15-9E0780C79C5F}" dt="2024-03-18T01:34:37.037" v="79" actId="478"/>
          <ac:spMkLst>
            <pc:docMk/>
            <pc:sldMk cId="0" sldId="258"/>
            <ac:spMk id="2" creationId="{302C8A9D-1BAE-528F-3A67-CA6BE1A0E4C3}"/>
          </ac:spMkLst>
        </pc:spChg>
        <pc:spChg chg="add del mod">
          <ac:chgData name="Đặng Đức Tài" userId="2bd3cda8-817e-4578-a39c-943211a8b916" providerId="ADAL" clId="{2B70F5BB-871F-4D5B-8C15-9E0780C79C5F}" dt="2024-03-18T01:34:37.037" v="79" actId="478"/>
          <ac:spMkLst>
            <pc:docMk/>
            <pc:sldMk cId="0" sldId="258"/>
            <ac:spMk id="3" creationId="{406DC94E-97E0-8E8B-CA0A-BC3E2F71D7E5}"/>
          </ac:spMkLst>
        </pc:spChg>
        <pc:spChg chg="add del mod">
          <ac:chgData name="Đặng Đức Tài" userId="2bd3cda8-817e-4578-a39c-943211a8b916" providerId="ADAL" clId="{2B70F5BB-871F-4D5B-8C15-9E0780C79C5F}" dt="2024-03-18T01:34:37.037" v="79" actId="478"/>
          <ac:spMkLst>
            <pc:docMk/>
            <pc:sldMk cId="0" sldId="258"/>
            <ac:spMk id="4" creationId="{FC6D96DF-B178-A842-45AA-8C2BC48A2DB2}"/>
          </ac:spMkLst>
        </pc:spChg>
        <pc:spChg chg="add mod">
          <ac:chgData name="Đặng Đức Tài" userId="2bd3cda8-817e-4578-a39c-943211a8b916" providerId="ADAL" clId="{2B70F5BB-871F-4D5B-8C15-9E0780C79C5F}" dt="2024-03-18T01:35:52.620" v="101" actId="1076"/>
          <ac:spMkLst>
            <pc:docMk/>
            <pc:sldMk cId="0" sldId="258"/>
            <ac:spMk id="5" creationId="{BC49D5AB-B571-9AD0-0063-188FECADB090}"/>
          </ac:spMkLst>
        </pc:spChg>
        <pc:spChg chg="add mod">
          <ac:chgData name="Đặng Đức Tài" userId="2bd3cda8-817e-4578-a39c-943211a8b916" providerId="ADAL" clId="{2B70F5BB-871F-4D5B-8C15-9E0780C79C5F}" dt="2024-03-18T01:36:01.929" v="116" actId="20577"/>
          <ac:spMkLst>
            <pc:docMk/>
            <pc:sldMk cId="0" sldId="258"/>
            <ac:spMk id="6" creationId="{9600CB96-767D-9690-D52E-C7AF4871F472}"/>
          </ac:spMkLst>
        </pc:spChg>
        <pc:spChg chg="add mod">
          <ac:chgData name="Đặng Đức Tài" userId="2bd3cda8-817e-4578-a39c-943211a8b916" providerId="ADAL" clId="{2B70F5BB-871F-4D5B-8C15-9E0780C79C5F}" dt="2024-03-18T01:35:52.620" v="101" actId="1076"/>
          <ac:spMkLst>
            <pc:docMk/>
            <pc:sldMk cId="0" sldId="258"/>
            <ac:spMk id="7" creationId="{C915C729-50AD-C06D-9598-C93592739F10}"/>
          </ac:spMkLst>
        </pc:spChg>
        <pc:spChg chg="add mod">
          <ac:chgData name="Đặng Đức Tài" userId="2bd3cda8-817e-4578-a39c-943211a8b916" providerId="ADAL" clId="{2B70F5BB-871F-4D5B-8C15-9E0780C79C5F}" dt="2024-03-18T01:35:57.392" v="107"/>
          <ac:spMkLst>
            <pc:docMk/>
            <pc:sldMk cId="0" sldId="258"/>
            <ac:spMk id="8" creationId="{762BF260-3573-7CC4-A934-436EF9EF30F6}"/>
          </ac:spMkLst>
        </pc:spChg>
        <pc:spChg chg="mod">
          <ac:chgData name="Đặng Đức Tài" userId="2bd3cda8-817e-4578-a39c-943211a8b916" providerId="ADAL" clId="{2B70F5BB-871F-4D5B-8C15-9E0780C79C5F}" dt="2024-03-18T01:35:44.885" v="99" actId="1076"/>
          <ac:spMkLst>
            <pc:docMk/>
            <pc:sldMk cId="0" sldId="258"/>
            <ac:spMk id="2739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25.458" v="97" actId="1076"/>
          <ac:spMkLst>
            <pc:docMk/>
            <pc:sldMk cId="0" sldId="258"/>
            <ac:spMk id="2740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35.112" v="98" actId="1076"/>
          <ac:spMkLst>
            <pc:docMk/>
            <pc:sldMk cId="0" sldId="258"/>
            <ac:spMk id="2741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01.037" v="95" actId="1076"/>
          <ac:spMkLst>
            <pc:docMk/>
            <pc:sldMk cId="0" sldId="258"/>
            <ac:spMk id="2742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8:30.991" v="180" actId="1076"/>
          <ac:spMkLst>
            <pc:docMk/>
            <pc:sldMk cId="0" sldId="258"/>
            <ac:spMk id="2743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01.037" v="95" actId="1076"/>
          <ac:spMkLst>
            <pc:docMk/>
            <pc:sldMk cId="0" sldId="258"/>
            <ac:spMk id="2744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01.037" v="95" actId="1076"/>
          <ac:spMkLst>
            <pc:docMk/>
            <pc:sldMk cId="0" sldId="258"/>
            <ac:spMk id="2745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01.037" v="95" actId="1076"/>
          <ac:spMkLst>
            <pc:docMk/>
            <pc:sldMk cId="0" sldId="258"/>
            <ac:spMk id="2746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25.458" v="97" actId="1076"/>
          <ac:spMkLst>
            <pc:docMk/>
            <pc:sldMk cId="0" sldId="258"/>
            <ac:spMk id="2747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25.458" v="97" actId="1076"/>
          <ac:spMkLst>
            <pc:docMk/>
            <pc:sldMk cId="0" sldId="258"/>
            <ac:spMk id="2748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25.458" v="97" actId="1076"/>
          <ac:spMkLst>
            <pc:docMk/>
            <pc:sldMk cId="0" sldId="258"/>
            <ac:spMk id="2749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35.112" v="98" actId="1076"/>
          <ac:spMkLst>
            <pc:docMk/>
            <pc:sldMk cId="0" sldId="258"/>
            <ac:spMk id="2750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35.112" v="98" actId="1076"/>
          <ac:spMkLst>
            <pc:docMk/>
            <pc:sldMk cId="0" sldId="258"/>
            <ac:spMk id="2751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35.112" v="98" actId="1076"/>
          <ac:spMkLst>
            <pc:docMk/>
            <pc:sldMk cId="0" sldId="258"/>
            <ac:spMk id="2752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44.885" v="99" actId="1076"/>
          <ac:spMkLst>
            <pc:docMk/>
            <pc:sldMk cId="0" sldId="258"/>
            <ac:spMk id="2753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8:21.954" v="179" actId="1076"/>
          <ac:spMkLst>
            <pc:docMk/>
            <pc:sldMk cId="0" sldId="258"/>
            <ac:spMk id="2754" creationId="{00000000-0000-0000-0000-000000000000}"/>
          </ac:spMkLst>
        </pc:spChg>
        <pc:spChg chg="mod">
          <ac:chgData name="Đặng Đức Tài" userId="2bd3cda8-817e-4578-a39c-943211a8b916" providerId="ADAL" clId="{2B70F5BB-871F-4D5B-8C15-9E0780C79C5F}" dt="2024-03-18T01:35:44.885" v="99" actId="1076"/>
          <ac:spMkLst>
            <pc:docMk/>
            <pc:sldMk cId="0" sldId="258"/>
            <ac:spMk id="2755" creationId="{00000000-0000-0000-0000-000000000000}"/>
          </ac:spMkLst>
        </pc:spChg>
      </pc:sldChg>
      <pc:sldChg chg="modTransition">
        <pc:chgData name="Đặng Đức Tài" userId="2bd3cda8-817e-4578-a39c-943211a8b916" providerId="ADAL" clId="{2B70F5BB-871F-4D5B-8C15-9E0780C79C5F}" dt="2024-03-18T01:53:54.694" v="584"/>
        <pc:sldMkLst>
          <pc:docMk/>
          <pc:sldMk cId="0" sldId="281"/>
        </pc:sldMkLst>
      </pc:sldChg>
      <pc:sldChg chg="modTransition">
        <pc:chgData name="Đặng Đức Tài" userId="2bd3cda8-817e-4578-a39c-943211a8b916" providerId="ADAL" clId="{2B70F5BB-871F-4D5B-8C15-9E0780C79C5F}" dt="2024-03-18T01:56:39.406" v="585"/>
        <pc:sldMkLst>
          <pc:docMk/>
          <pc:sldMk cId="2760592130" sldId="321"/>
        </pc:sldMkLst>
      </pc:sldChg>
      <pc:sldChg chg="addSp delSp modSp mod modTransition">
        <pc:chgData name="Đặng Đức Tài" userId="2bd3cda8-817e-4578-a39c-943211a8b916" providerId="ADAL" clId="{2B70F5BB-871F-4D5B-8C15-9E0780C79C5F}" dt="2024-03-18T06:18:14.787" v="592"/>
        <pc:sldMkLst>
          <pc:docMk/>
          <pc:sldMk cId="1826786776" sldId="328"/>
        </pc:sldMkLst>
        <pc:spChg chg="add mod">
          <ac:chgData name="Đặng Đức Tài" userId="2bd3cda8-817e-4578-a39c-943211a8b916" providerId="ADAL" clId="{2B70F5BB-871F-4D5B-8C15-9E0780C79C5F}" dt="2024-03-18T01:49:04.187" v="395" actId="20577"/>
          <ac:spMkLst>
            <pc:docMk/>
            <pc:sldMk cId="1826786776" sldId="328"/>
            <ac:spMk id="2" creationId="{CC2ED230-BCD9-E016-4A65-EA49EF75A825}"/>
          </ac:spMkLst>
        </pc:spChg>
        <pc:spChg chg="add del mod">
          <ac:chgData name="Đặng Đức Tài" userId="2bd3cda8-817e-4578-a39c-943211a8b916" providerId="ADAL" clId="{2B70F5BB-871F-4D5B-8C15-9E0780C79C5F}" dt="2024-03-18T01:43:44.971" v="199" actId="20577"/>
          <ac:spMkLst>
            <pc:docMk/>
            <pc:sldMk cId="1826786776" sldId="328"/>
            <ac:spMk id="3" creationId="{B303CAC6-6BD4-9954-D150-65B757A69D5A}"/>
          </ac:spMkLst>
        </pc:spChg>
        <pc:spChg chg="add del mod">
          <ac:chgData name="Đặng Đức Tài" userId="2bd3cda8-817e-4578-a39c-943211a8b916" providerId="ADAL" clId="{2B70F5BB-871F-4D5B-8C15-9E0780C79C5F}" dt="2024-03-18T01:29:42.758" v="19" actId="478"/>
          <ac:spMkLst>
            <pc:docMk/>
            <pc:sldMk cId="1826786776" sldId="328"/>
            <ac:spMk id="5" creationId="{866DB1CE-D743-6874-D38D-1A0D0865D227}"/>
          </ac:spMkLst>
        </pc:spChg>
      </pc:sldChg>
      <pc:sldChg chg="modSp add mod modTransition">
        <pc:chgData name="Đặng Đức Tài" userId="2bd3cda8-817e-4578-a39c-943211a8b916" providerId="ADAL" clId="{2B70F5BB-871F-4D5B-8C15-9E0780C79C5F}" dt="2024-03-18T06:18:14.787" v="592"/>
        <pc:sldMkLst>
          <pc:docMk/>
          <pc:sldMk cId="770585794" sldId="329"/>
        </pc:sldMkLst>
        <pc:spChg chg="mod">
          <ac:chgData name="Đặng Đức Tài" userId="2bd3cda8-817e-4578-a39c-943211a8b916" providerId="ADAL" clId="{2B70F5BB-871F-4D5B-8C15-9E0780C79C5F}" dt="2024-03-18T01:49:27.069" v="445" actId="20577"/>
          <ac:spMkLst>
            <pc:docMk/>
            <pc:sldMk cId="770585794" sldId="329"/>
            <ac:spMk id="2" creationId="{CC2ED230-BCD9-E016-4A65-EA49EF75A825}"/>
          </ac:spMkLst>
        </pc:spChg>
        <pc:spChg chg="mod">
          <ac:chgData name="Đặng Đức Tài" userId="2bd3cda8-817e-4578-a39c-943211a8b916" providerId="ADAL" clId="{2B70F5BB-871F-4D5B-8C15-9E0780C79C5F}" dt="2024-03-18T01:46:04.055" v="235" actId="20577"/>
          <ac:spMkLst>
            <pc:docMk/>
            <pc:sldMk cId="770585794" sldId="329"/>
            <ac:spMk id="3" creationId="{B303CAC6-6BD4-9954-D150-65B757A69D5A}"/>
          </ac:spMkLst>
        </pc:spChg>
      </pc:sldChg>
      <pc:sldChg chg="modSp add mod modTransition">
        <pc:chgData name="Đặng Đức Tài" userId="2bd3cda8-817e-4578-a39c-943211a8b916" providerId="ADAL" clId="{2B70F5BB-871F-4D5B-8C15-9E0780C79C5F}" dt="2024-03-18T06:18:14.787" v="592"/>
        <pc:sldMkLst>
          <pc:docMk/>
          <pc:sldMk cId="2000912001" sldId="330"/>
        </pc:sldMkLst>
        <pc:spChg chg="mod">
          <ac:chgData name="Đặng Đức Tài" userId="2bd3cda8-817e-4578-a39c-943211a8b916" providerId="ADAL" clId="{2B70F5BB-871F-4D5B-8C15-9E0780C79C5F}" dt="2024-03-18T01:51:24.217" v="479" actId="20577"/>
          <ac:spMkLst>
            <pc:docMk/>
            <pc:sldMk cId="2000912001" sldId="330"/>
            <ac:spMk id="2" creationId="{CC2ED230-BCD9-E016-4A65-EA49EF75A825}"/>
          </ac:spMkLst>
        </pc:spChg>
        <pc:spChg chg="mod">
          <ac:chgData name="Đặng Đức Tài" userId="2bd3cda8-817e-4578-a39c-943211a8b916" providerId="ADAL" clId="{2B70F5BB-871F-4D5B-8C15-9E0780C79C5F}" dt="2024-03-18T01:46:48.158" v="296" actId="20577"/>
          <ac:spMkLst>
            <pc:docMk/>
            <pc:sldMk cId="2000912001" sldId="330"/>
            <ac:spMk id="3" creationId="{B303CAC6-6BD4-9954-D150-65B757A69D5A}"/>
          </ac:spMkLst>
        </pc:spChg>
      </pc:sldChg>
      <pc:sldChg chg="modSp add mod modTransition">
        <pc:chgData name="Đặng Đức Tài" userId="2bd3cda8-817e-4578-a39c-943211a8b916" providerId="ADAL" clId="{2B70F5BB-871F-4D5B-8C15-9E0780C79C5F}" dt="2024-03-18T06:18:14.787" v="592"/>
        <pc:sldMkLst>
          <pc:docMk/>
          <pc:sldMk cId="1285502197" sldId="331"/>
        </pc:sldMkLst>
        <pc:spChg chg="mod">
          <ac:chgData name="Đặng Đức Tài" userId="2bd3cda8-817e-4578-a39c-943211a8b916" providerId="ADAL" clId="{2B70F5BB-871F-4D5B-8C15-9E0780C79C5F}" dt="2024-03-18T01:53:17.322" v="581" actId="6549"/>
          <ac:spMkLst>
            <pc:docMk/>
            <pc:sldMk cId="1285502197" sldId="331"/>
            <ac:spMk id="2" creationId="{CC2ED230-BCD9-E016-4A65-EA49EF75A825}"/>
          </ac:spMkLst>
        </pc:spChg>
        <pc:spChg chg="mod">
          <ac:chgData name="Đặng Đức Tài" userId="2bd3cda8-817e-4578-a39c-943211a8b916" providerId="ADAL" clId="{2B70F5BB-871F-4D5B-8C15-9E0780C79C5F}" dt="2024-03-18T01:47:05.121" v="330" actId="20577"/>
          <ac:spMkLst>
            <pc:docMk/>
            <pc:sldMk cId="1285502197" sldId="331"/>
            <ac:spMk id="3" creationId="{B303CAC6-6BD4-9954-D150-65B757A69D5A}"/>
          </ac:spMkLst>
        </pc:spChg>
      </pc:sldChg>
      <pc:sldChg chg="add del">
        <pc:chgData name="Đặng Đức Tài" userId="2bd3cda8-817e-4578-a39c-943211a8b916" providerId="ADAL" clId="{2B70F5BB-871F-4D5B-8C15-9E0780C79C5F}" dt="2024-03-18T01:33:49.004" v="50" actId="47"/>
        <pc:sldMkLst>
          <pc:docMk/>
          <pc:sldMk cId="3873258965" sldId="332"/>
        </pc:sldMkLst>
      </pc:sldChg>
    </pc:docChg>
  </pc:docChgLst>
  <pc:docChgLst>
    <pc:chgData name="Lại Quan Thiên" userId="7122f88e-d84d-4065-8574-ab3849c907ee" providerId="ADAL" clId="{E097D104-D4BD-4938-8F25-30B5496BDBBB}"/>
    <pc:docChg chg="undo custSel addSld delSld modSld">
      <pc:chgData name="Lại Quan Thiên" userId="7122f88e-d84d-4065-8574-ab3849c907ee" providerId="ADAL" clId="{E097D104-D4BD-4938-8F25-30B5496BDBBB}" dt="2024-03-18T01:25:17.543" v="71" actId="478"/>
      <pc:docMkLst>
        <pc:docMk/>
      </pc:docMkLst>
      <pc:sldChg chg="modSp mod">
        <pc:chgData name="Lại Quan Thiên" userId="7122f88e-d84d-4065-8574-ab3849c907ee" providerId="ADAL" clId="{E097D104-D4BD-4938-8F25-30B5496BDBBB}" dt="2024-03-18T01:16:41.267" v="63" actId="1076"/>
        <pc:sldMkLst>
          <pc:docMk/>
          <pc:sldMk cId="0" sldId="262"/>
        </pc:sldMkLst>
        <pc:spChg chg="mod">
          <ac:chgData name="Lại Quan Thiên" userId="7122f88e-d84d-4065-8574-ab3849c907ee" providerId="ADAL" clId="{E097D104-D4BD-4938-8F25-30B5496BDBBB}" dt="2024-03-18T01:16:41.267" v="63" actId="1076"/>
          <ac:spMkLst>
            <pc:docMk/>
            <pc:sldMk cId="0" sldId="262"/>
            <ac:spMk id="4" creationId="{777D3D19-1525-D60E-0FA3-5D4D48977B49}"/>
          </ac:spMkLst>
        </pc:spChg>
      </pc:sldChg>
      <pc:sldChg chg="modSp mod">
        <pc:chgData name="Lại Quan Thiên" userId="7122f88e-d84d-4065-8574-ab3849c907ee" providerId="ADAL" clId="{E097D104-D4BD-4938-8F25-30B5496BDBBB}" dt="2024-03-18T01:04:37.101" v="56" actId="20577"/>
        <pc:sldMkLst>
          <pc:docMk/>
          <pc:sldMk cId="1880646749" sldId="322"/>
        </pc:sldMkLst>
        <pc:spChg chg="mod">
          <ac:chgData name="Lại Quan Thiên" userId="7122f88e-d84d-4065-8574-ab3849c907ee" providerId="ADAL" clId="{E097D104-D4BD-4938-8F25-30B5496BDBBB}" dt="2024-03-18T01:04:37.101" v="56" actId="20577"/>
          <ac:spMkLst>
            <pc:docMk/>
            <pc:sldMk cId="1880646749" sldId="322"/>
            <ac:spMk id="2883" creationId="{00000000-0000-0000-0000-000000000000}"/>
          </ac:spMkLst>
        </pc:spChg>
        <pc:spChg chg="mod">
          <ac:chgData name="Lại Quan Thiên" userId="7122f88e-d84d-4065-8574-ab3849c907ee" providerId="ADAL" clId="{E097D104-D4BD-4938-8F25-30B5496BDBBB}" dt="2024-03-18T01:04:32.185" v="40" actId="20577"/>
          <ac:spMkLst>
            <pc:docMk/>
            <pc:sldMk cId="1880646749" sldId="322"/>
            <ac:spMk id="2885" creationId="{00000000-0000-0000-0000-000000000000}"/>
          </ac:spMkLst>
        </pc:spChg>
      </pc:sldChg>
      <pc:sldChg chg="new del">
        <pc:chgData name="Lại Quan Thiên" userId="7122f88e-d84d-4065-8574-ab3849c907ee" providerId="ADAL" clId="{E097D104-D4BD-4938-8F25-30B5496BDBBB}" dt="2024-03-18T01:03:09.413" v="1" actId="47"/>
        <pc:sldMkLst>
          <pc:docMk/>
          <pc:sldMk cId="1909232582" sldId="326"/>
        </pc:sldMkLst>
      </pc:sldChg>
      <pc:sldChg chg="new del">
        <pc:chgData name="Lại Quan Thiên" userId="7122f88e-d84d-4065-8574-ab3849c907ee" providerId="ADAL" clId="{E097D104-D4BD-4938-8F25-30B5496BDBBB}" dt="2024-03-18T01:03:18.788" v="4" actId="47"/>
        <pc:sldMkLst>
          <pc:docMk/>
          <pc:sldMk cId="3173161061" sldId="326"/>
        </pc:sldMkLst>
      </pc:sldChg>
      <pc:sldChg chg="modSp add mod">
        <pc:chgData name="Lại Quan Thiên" userId="7122f88e-d84d-4065-8574-ab3849c907ee" providerId="ADAL" clId="{E097D104-D4BD-4938-8F25-30B5496BDBBB}" dt="2024-03-18T01:04:50.442" v="58" actId="1076"/>
        <pc:sldMkLst>
          <pc:docMk/>
          <pc:sldMk cId="830928053" sldId="327"/>
        </pc:sldMkLst>
        <pc:spChg chg="mod">
          <ac:chgData name="Lại Quan Thiên" userId="7122f88e-d84d-4065-8574-ab3849c907ee" providerId="ADAL" clId="{E097D104-D4BD-4938-8F25-30B5496BDBBB}" dt="2024-03-18T01:04:47.099" v="57" actId="1076"/>
          <ac:spMkLst>
            <pc:docMk/>
            <pc:sldMk cId="830928053" sldId="327"/>
            <ac:spMk id="2883" creationId="{DE4E8557-9D9A-C438-01DD-03AD8040E3EE}"/>
          </ac:spMkLst>
        </pc:spChg>
        <pc:spChg chg="mod">
          <ac:chgData name="Lại Quan Thiên" userId="7122f88e-d84d-4065-8574-ab3849c907ee" providerId="ADAL" clId="{E097D104-D4BD-4938-8F25-30B5496BDBBB}" dt="2024-03-18T01:04:50.442" v="58" actId="1076"/>
          <ac:spMkLst>
            <pc:docMk/>
            <pc:sldMk cId="830928053" sldId="327"/>
            <ac:spMk id="2885" creationId="{67B9648F-B413-FBEE-88E7-3B1EECF662FC}"/>
          </ac:spMkLst>
        </pc:spChg>
      </pc:sldChg>
      <pc:sldChg chg="addSp delSp modSp new mod">
        <pc:chgData name="Lại Quan Thiên" userId="7122f88e-d84d-4065-8574-ab3849c907ee" providerId="ADAL" clId="{E097D104-D4BD-4938-8F25-30B5496BDBBB}" dt="2024-03-18T01:25:17.543" v="71" actId="478"/>
        <pc:sldMkLst>
          <pc:docMk/>
          <pc:sldMk cId="1826786776" sldId="328"/>
        </pc:sldMkLst>
        <pc:spChg chg="del">
          <ac:chgData name="Lại Quan Thiên" userId="7122f88e-d84d-4065-8574-ab3849c907ee" providerId="ADAL" clId="{E097D104-D4BD-4938-8F25-30B5496BDBBB}" dt="2024-03-18T01:16:35.512" v="61" actId="478"/>
          <ac:spMkLst>
            <pc:docMk/>
            <pc:sldMk cId="1826786776" sldId="328"/>
            <ac:spMk id="2" creationId="{5C5D21B1-0938-225F-A970-4B8E38C1B6CD}"/>
          </ac:spMkLst>
        </pc:spChg>
        <pc:spChg chg="del">
          <ac:chgData name="Lại Quan Thiên" userId="7122f88e-d84d-4065-8574-ab3849c907ee" providerId="ADAL" clId="{E097D104-D4BD-4938-8F25-30B5496BDBBB}" dt="2024-03-18T01:16:32.862" v="60" actId="478"/>
          <ac:spMkLst>
            <pc:docMk/>
            <pc:sldMk cId="1826786776" sldId="328"/>
            <ac:spMk id="3" creationId="{F50F42A7-B877-D555-CA02-07E049FF9C74}"/>
          </ac:spMkLst>
        </pc:spChg>
        <pc:spChg chg="del">
          <ac:chgData name="Lại Quan Thiên" userId="7122f88e-d84d-4065-8574-ab3849c907ee" providerId="ADAL" clId="{E097D104-D4BD-4938-8F25-30B5496BDBBB}" dt="2024-03-18T01:16:32.862" v="60" actId="478"/>
          <ac:spMkLst>
            <pc:docMk/>
            <pc:sldMk cId="1826786776" sldId="328"/>
            <ac:spMk id="4" creationId="{8D188CC3-8D25-15E1-CFDE-E6BB044F4237}"/>
          </ac:spMkLst>
        </pc:spChg>
        <pc:spChg chg="add del mod">
          <ac:chgData name="Lại Quan Thiên" userId="7122f88e-d84d-4065-8574-ab3849c907ee" providerId="ADAL" clId="{E097D104-D4BD-4938-8F25-30B5496BDBBB}" dt="2024-03-18T01:25:17.543" v="71" actId="478"/>
          <ac:spMkLst>
            <pc:docMk/>
            <pc:sldMk cId="1826786776" sldId="328"/>
            <ac:spMk id="5" creationId="{31E75267-F8B8-BE47-ED2D-43D5909B3D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8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13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98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>
          <a:extLst>
            <a:ext uri="{FF2B5EF4-FFF2-40B4-BE49-F238E27FC236}">
              <a16:creationId xmlns:a16="http://schemas.microsoft.com/office/drawing/2014/main" id="{DD189B4A-41F8-D6D9-3FE6-1893DDACF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>
            <a:extLst>
              <a:ext uri="{FF2B5EF4-FFF2-40B4-BE49-F238E27FC236}">
                <a16:creationId xmlns:a16="http://schemas.microsoft.com/office/drawing/2014/main" id="{726ADBB0-65FD-0561-DB5C-CB7204B76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>
            <a:extLst>
              <a:ext uri="{FF2B5EF4-FFF2-40B4-BE49-F238E27FC236}">
                <a16:creationId xmlns:a16="http://schemas.microsoft.com/office/drawing/2014/main" id="{12615967-1C17-4110-084B-0552D4005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92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62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49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944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9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3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21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3" r:id="rId9"/>
    <p:sldLayoutId id="2147483674" r:id="rId10"/>
    <p:sldLayoutId id="2147483675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218237" y="3445480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385637" y="3492280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NHÓM 6</a:t>
            </a:r>
            <a:endParaRPr b="1"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43236" y="1394627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500" dirty="0">
                <a:solidFill>
                  <a:schemeClr val="accent2"/>
                </a:solidFill>
              </a:rPr>
              <a:t> LẬP TRÌNH</a:t>
            </a:r>
            <a:br>
              <a:rPr lang="vi-VN" sz="5800" dirty="0">
                <a:solidFill>
                  <a:schemeClr val="accent2"/>
                </a:solidFill>
              </a:rPr>
            </a:br>
            <a:r>
              <a:rPr lang="en" sz="7700" dirty="0"/>
              <a:t> </a:t>
            </a:r>
            <a:r>
              <a:rPr lang="vi-VN" sz="5500" dirty="0"/>
              <a:t>MẠNG CĂN BẢN</a:t>
            </a:r>
            <a:endParaRPr sz="5500" dirty="0"/>
          </a:p>
        </p:txBody>
      </p:sp>
    </p:spTree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Ảnh có chứa văn bản, máy tính, ảnh chụp màn hình&#10;&#10;Mô tả được tạo tự động">
            <a:extLst>
              <a:ext uri="{FF2B5EF4-FFF2-40B4-BE49-F238E27FC236}">
                <a16:creationId xmlns:a16="http://schemas.microsoft.com/office/drawing/2014/main" id="{D5D24655-07E5-5117-087D-E7DADCF8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82" y="1192764"/>
            <a:ext cx="2194810" cy="37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772;p36">
            <a:extLst>
              <a:ext uri="{FF2B5EF4-FFF2-40B4-BE49-F238E27FC236}">
                <a16:creationId xmlns:a16="http://schemas.microsoft.com/office/drawing/2014/main" id="{86694056-B3A2-B2D2-6709-C098CF923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0436" y="620064"/>
            <a:ext cx="20440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OUT</a:t>
            </a:r>
            <a:r>
              <a:rPr lang="vi-VN" dirty="0">
                <a:solidFill>
                  <a:schemeClr val="accent2"/>
                </a:solidFill>
              </a:rPr>
              <a:t>PUT: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Google Shape;2725;p34">
            <a:extLst>
              <a:ext uri="{FF2B5EF4-FFF2-40B4-BE49-F238E27FC236}">
                <a16:creationId xmlns:a16="http://schemas.microsoft.com/office/drawing/2014/main" id="{7005FDAA-EDCA-B19E-9F7C-B18CE452EF0C}"/>
              </a:ext>
            </a:extLst>
          </p:cNvPr>
          <p:cNvSpPr txBox="1">
            <a:spLocks/>
          </p:cNvSpPr>
          <p:nvPr/>
        </p:nvSpPr>
        <p:spPr>
          <a:xfrm>
            <a:off x="3111846" y="1481529"/>
            <a:ext cx="5623940" cy="117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0">
              <a:buClr>
                <a:schemeClr val="accent2"/>
              </a:buClr>
              <a:buFont typeface="PT Sans"/>
              <a:buNone/>
            </a:pPr>
            <a:r>
              <a:rPr lang="vi-VN" sz="3000" b="1" dirty="0">
                <a:latin typeface="Montserrat Medium" panose="00000600000000000000" pitchFamily="2" charset="0"/>
              </a:rPr>
              <a:t>=&gt; </a:t>
            </a:r>
            <a:r>
              <a:rPr lang="vi-VN" sz="3000" b="1" dirty="0" err="1">
                <a:latin typeface="Montserrat Medium" panose="00000600000000000000" pitchFamily="2" charset="0"/>
              </a:rPr>
              <a:t>Output</a:t>
            </a:r>
            <a:r>
              <a:rPr lang="vi-VN" sz="3000" b="1" dirty="0">
                <a:latin typeface="Montserrat Medium" panose="00000600000000000000" pitchFamily="2" charset="0"/>
              </a:rPr>
              <a:t>: Sẽ bị lộn xộn </a:t>
            </a:r>
          </a:p>
        </p:txBody>
      </p:sp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D07D5901-D0DD-079D-7C30-570C5358517B}"/>
              </a:ext>
            </a:extLst>
          </p:cNvPr>
          <p:cNvSpPr txBox="1">
            <a:spLocks/>
          </p:cNvSpPr>
          <p:nvPr/>
        </p:nvSpPr>
        <p:spPr>
          <a:xfrm>
            <a:off x="3111846" y="2657645"/>
            <a:ext cx="5685046" cy="117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0">
              <a:buClr>
                <a:schemeClr val="accent2"/>
              </a:buClr>
              <a:buFont typeface="PT Sans"/>
              <a:buNone/>
            </a:pPr>
            <a:r>
              <a:rPr lang="vi-VN" sz="32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=&gt; Để khắc phục ta có thể dùng </a:t>
            </a:r>
            <a:r>
              <a:rPr lang="vi-VN" sz="32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Thread.Sleep</a:t>
            </a:r>
            <a:r>
              <a:rPr lang="vi-VN" sz="32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endParaRPr lang="vi-VN" sz="3000" b="1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4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72;p36">
            <a:extLst>
              <a:ext uri="{FF2B5EF4-FFF2-40B4-BE49-F238E27FC236}">
                <a16:creationId xmlns:a16="http://schemas.microsoft.com/office/drawing/2014/main" id="{86694056-B3A2-B2D2-6709-C098CF923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3467" y="402541"/>
            <a:ext cx="45688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SAU KHI KHẮC PHỤC: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080" name="Picture 8" descr="Ảnh có chứa văn bản, ảnh chụp màn hình, tài liệu, Phông chữ&#10;&#10;Mô tả được tạo tự động">
            <a:extLst>
              <a:ext uri="{FF2B5EF4-FFF2-40B4-BE49-F238E27FC236}">
                <a16:creationId xmlns:a16="http://schemas.microsoft.com/office/drawing/2014/main" id="{515C94C7-FA1A-5D6A-BD29-F8A3F9D0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63" y="972670"/>
            <a:ext cx="4361970" cy="40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Ảnh có chứa văn bản, ảnh chụp màn hình&#10;&#10;Mô tả được tạo tự động">
            <a:extLst>
              <a:ext uri="{FF2B5EF4-FFF2-40B4-BE49-F238E27FC236}">
                <a16:creationId xmlns:a16="http://schemas.microsoft.com/office/drawing/2014/main" id="{D85EE0D3-8066-F19E-C190-943E4151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70" y="1188885"/>
            <a:ext cx="3217327" cy="3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778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880985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/>
              <a:t>CÁCH DÙNG</a:t>
            </a:r>
            <a:br>
              <a:rPr lang="vi-VN" sz="6000" dirty="0"/>
            </a:br>
            <a:r>
              <a:rPr lang="vi-VN" sz="6000" dirty="0"/>
              <a:t>MULTI-THREADING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04542" y="1426138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0" dirty="0"/>
              <a:t>03</a:t>
            </a:r>
            <a:endParaRPr sz="9000"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8327445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777D3D19-1525-D60E-0FA3-5D4D48977B49}"/>
              </a:ext>
            </a:extLst>
          </p:cNvPr>
          <p:cNvSpPr txBox="1">
            <a:spLocks/>
          </p:cNvSpPr>
          <p:nvPr/>
        </p:nvSpPr>
        <p:spPr>
          <a:xfrm>
            <a:off x="639814" y="1693153"/>
            <a:ext cx="7864372" cy="16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Vậy bây giờ nếu ta muốn thực hiện gọi hàm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DemoThread</a:t>
            </a:r>
            <a:r>
              <a:rPr lang="vi-VN" sz="1600" dirty="0">
                <a:latin typeface="Montserrat Medium" panose="00000600000000000000" pitchFamily="2" charset="0"/>
              </a:rPr>
              <a:t> với 5 lần thì ta bắt buộc phải dùng vòng lặp thay vì tạo tay 5 biến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 để </a:t>
            </a:r>
            <a:r>
              <a:rPr lang="vi-VN" sz="1600" dirty="0" err="1">
                <a:latin typeface="Montserrat Medium" panose="00000600000000000000" pitchFamily="2" charset="0"/>
              </a:rPr>
              <a:t>Start</a:t>
            </a:r>
            <a:r>
              <a:rPr lang="vi-VN" sz="1600" dirty="0">
                <a:latin typeface="Montserrat Medium" panose="00000600000000000000" pitchFamily="2" charset="0"/>
              </a:rPr>
              <a:t> </a:t>
            </a:r>
          </a:p>
          <a:p>
            <a:pPr marL="495300" indent="0" algn="just">
              <a:buClr>
                <a:schemeClr val="accent2"/>
              </a:buClr>
              <a:buFont typeface="PT Sans"/>
              <a:buNone/>
            </a:pPr>
            <a:endParaRPr lang="vi-VN" sz="1600" dirty="0">
              <a:latin typeface="Montserrat Medium" panose="00000600000000000000" pitchFamily="2" charset="0"/>
            </a:endParaRPr>
          </a:p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Ý tưởng đơn giản là tạo một vòng lặp 5 lần. Mỗi lần tạo ra một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 mới và đưa biến i vào hàm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DemoThread</a:t>
            </a:r>
            <a:r>
              <a:rPr lang="vi-VN" sz="1600" dirty="0"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5" name="Google Shape;2772;p36">
            <a:extLst>
              <a:ext uri="{FF2B5EF4-FFF2-40B4-BE49-F238E27FC236}">
                <a16:creationId xmlns:a16="http://schemas.microsoft.com/office/drawing/2014/main" id="{E9BB40F0-7D18-9319-70CE-6E25AC038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12" y="915679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Ý </a:t>
            </a:r>
            <a:r>
              <a:rPr lang="vi-VN" dirty="0">
                <a:solidFill>
                  <a:schemeClr val="accent2"/>
                </a:solidFill>
              </a:rPr>
              <a:t>TƯỞNG</a:t>
            </a:r>
            <a:r>
              <a:rPr lang="vi-VN" dirty="0"/>
              <a:t>: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Ảnh có chứa văn bản, ảnh chụp màn hình, Phông chữ, số&#10;&#10;Mô tả được tạo tự động">
            <a:extLst>
              <a:ext uri="{FF2B5EF4-FFF2-40B4-BE49-F238E27FC236}">
                <a16:creationId xmlns:a16="http://schemas.microsoft.com/office/drawing/2014/main" id="{2CA26ED2-6BF6-10E5-24F3-6072E78A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39" y="420461"/>
            <a:ext cx="47053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Ảnh có chứa đồ điện tử, văn bản, ảnh chụp màn hình, máy tính&#10;&#10;Mô tả được tạo tự động">
            <a:extLst>
              <a:ext uri="{FF2B5EF4-FFF2-40B4-BE49-F238E27FC236}">
                <a16:creationId xmlns:a16="http://schemas.microsoft.com/office/drawing/2014/main" id="{035EA59E-1074-C8D1-EE01-E5EB8846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89" y="1115786"/>
            <a:ext cx="17716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72;p36">
            <a:extLst>
              <a:ext uri="{FF2B5EF4-FFF2-40B4-BE49-F238E27FC236}">
                <a16:creationId xmlns:a16="http://schemas.microsoft.com/office/drawing/2014/main" id="{400BF5DA-0924-1371-20C8-E7D2C8793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3061" y="420461"/>
            <a:ext cx="20440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OUT</a:t>
            </a:r>
            <a:r>
              <a:rPr lang="vi-VN" dirty="0">
                <a:solidFill>
                  <a:schemeClr val="accent2"/>
                </a:solidFill>
              </a:rPr>
              <a:t>PUT: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9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>
          <a:extLst>
            <a:ext uri="{FF2B5EF4-FFF2-40B4-BE49-F238E27FC236}">
              <a16:creationId xmlns:a16="http://schemas.microsoft.com/office/drawing/2014/main" id="{FAF899C5-BD76-B1ED-9D95-9A0F83BD3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>
            <a:extLst>
              <a:ext uri="{FF2B5EF4-FFF2-40B4-BE49-F238E27FC236}">
                <a16:creationId xmlns:a16="http://schemas.microsoft.com/office/drawing/2014/main" id="{DE4E8557-9D9A-C438-01DD-03AD8040E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480619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ỨNG DỤNG</a:t>
            </a:r>
            <a:br>
              <a:rPr lang="vi-VN" sz="6000" dirty="0"/>
            </a:br>
            <a:r>
              <a:rPr lang="vi-VN" sz="6000" dirty="0"/>
              <a:t>MULTI-THREADING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>
            <a:extLst>
              <a:ext uri="{FF2B5EF4-FFF2-40B4-BE49-F238E27FC236}">
                <a16:creationId xmlns:a16="http://schemas.microsoft.com/office/drawing/2014/main" id="{67B9648F-B413-FBEE-88E7-3B1EECF662F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75359" y="1086282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0" dirty="0"/>
              <a:t>0</a:t>
            </a:r>
            <a:r>
              <a:rPr lang="en-US" sz="9000" dirty="0"/>
              <a:t>4</a:t>
            </a:r>
            <a:endParaRPr sz="9000" dirty="0"/>
          </a:p>
        </p:txBody>
      </p:sp>
      <p:grpSp>
        <p:nvGrpSpPr>
          <p:cNvPr id="2886" name="Google Shape;2886;p38">
            <a:extLst>
              <a:ext uri="{FF2B5EF4-FFF2-40B4-BE49-F238E27FC236}">
                <a16:creationId xmlns:a16="http://schemas.microsoft.com/office/drawing/2014/main" id="{96DC3AD3-D2C3-10B6-B0A2-309B987845F7}"/>
              </a:ext>
            </a:extLst>
          </p:cNvPr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>
              <a:extLst>
                <a:ext uri="{FF2B5EF4-FFF2-40B4-BE49-F238E27FC236}">
                  <a16:creationId xmlns:a16="http://schemas.microsoft.com/office/drawing/2014/main" id="{1840EBE8-E4CB-23E9-22D4-5E85D8A53FEF}"/>
                </a:ext>
              </a:extLst>
            </p:cNvPr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>
              <a:extLst>
                <a:ext uri="{FF2B5EF4-FFF2-40B4-BE49-F238E27FC236}">
                  <a16:creationId xmlns:a16="http://schemas.microsoft.com/office/drawing/2014/main" id="{F6D3115E-6759-FB7F-2888-17DCFEA85284}"/>
                </a:ext>
              </a:extLst>
            </p:cNvPr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>
              <a:extLst>
                <a:ext uri="{FF2B5EF4-FFF2-40B4-BE49-F238E27FC236}">
                  <a16:creationId xmlns:a16="http://schemas.microsoft.com/office/drawing/2014/main" id="{9A63234A-125B-F0C5-6F87-8FA7888817DE}"/>
                </a:ext>
              </a:extLst>
            </p:cNvPr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>
              <a:extLst>
                <a:ext uri="{FF2B5EF4-FFF2-40B4-BE49-F238E27FC236}">
                  <a16:creationId xmlns:a16="http://schemas.microsoft.com/office/drawing/2014/main" id="{968EE4A2-5756-3D26-285A-63E11B4F997E}"/>
                </a:ext>
              </a:extLst>
            </p:cNvPr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>
              <a:extLst>
                <a:ext uri="{FF2B5EF4-FFF2-40B4-BE49-F238E27FC236}">
                  <a16:creationId xmlns:a16="http://schemas.microsoft.com/office/drawing/2014/main" id="{BF33EDEF-A71E-D16B-0E26-57FA849F6D3F}"/>
                </a:ext>
              </a:extLst>
            </p:cNvPr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>
              <a:extLst>
                <a:ext uri="{FF2B5EF4-FFF2-40B4-BE49-F238E27FC236}">
                  <a16:creationId xmlns:a16="http://schemas.microsoft.com/office/drawing/2014/main" id="{8CB8673F-8DEE-AA52-B56F-4F3E4C2A6BBF}"/>
                </a:ext>
              </a:extLst>
            </p:cNvPr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>
            <a:extLst>
              <a:ext uri="{FF2B5EF4-FFF2-40B4-BE49-F238E27FC236}">
                <a16:creationId xmlns:a16="http://schemas.microsoft.com/office/drawing/2014/main" id="{D97BEF4F-89A8-6895-6181-C9742AEC8517}"/>
              </a:ext>
            </a:extLst>
          </p:cNvPr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>
              <a:extLst>
                <a:ext uri="{FF2B5EF4-FFF2-40B4-BE49-F238E27FC236}">
                  <a16:creationId xmlns:a16="http://schemas.microsoft.com/office/drawing/2014/main" id="{B1699C40-15E7-A953-757B-86496A49D36D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>
              <a:extLst>
                <a:ext uri="{FF2B5EF4-FFF2-40B4-BE49-F238E27FC236}">
                  <a16:creationId xmlns:a16="http://schemas.microsoft.com/office/drawing/2014/main" id="{3C183593-1A19-5CE3-AD29-BA0BC165F33E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>
              <a:extLst>
                <a:ext uri="{FF2B5EF4-FFF2-40B4-BE49-F238E27FC236}">
                  <a16:creationId xmlns:a16="http://schemas.microsoft.com/office/drawing/2014/main" id="{E9CF444F-FD86-5C99-3971-1914D79FE5B6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>
              <a:extLst>
                <a:ext uri="{FF2B5EF4-FFF2-40B4-BE49-F238E27FC236}">
                  <a16:creationId xmlns:a16="http://schemas.microsoft.com/office/drawing/2014/main" id="{93E45719-F3CC-7E85-573B-C69FBDB6744F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>
              <a:extLst>
                <a:ext uri="{FF2B5EF4-FFF2-40B4-BE49-F238E27FC236}">
                  <a16:creationId xmlns:a16="http://schemas.microsoft.com/office/drawing/2014/main" id="{255B0552-F547-56CA-A0AC-9E7B3618A250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>
            <a:extLst>
              <a:ext uri="{FF2B5EF4-FFF2-40B4-BE49-F238E27FC236}">
                <a16:creationId xmlns:a16="http://schemas.microsoft.com/office/drawing/2014/main" id="{1078E645-26BC-E9B4-4C15-6665C7337074}"/>
              </a:ext>
            </a:extLst>
          </p:cNvPr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>
              <a:extLst>
                <a:ext uri="{FF2B5EF4-FFF2-40B4-BE49-F238E27FC236}">
                  <a16:creationId xmlns:a16="http://schemas.microsoft.com/office/drawing/2014/main" id="{5F8F6D23-7A32-9179-0354-FB31DFC531EF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>
              <a:extLst>
                <a:ext uri="{FF2B5EF4-FFF2-40B4-BE49-F238E27FC236}">
                  <a16:creationId xmlns:a16="http://schemas.microsoft.com/office/drawing/2014/main" id="{D49B1EA2-F548-64A6-3178-EC7DD5C2ECA9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>
              <a:extLst>
                <a:ext uri="{FF2B5EF4-FFF2-40B4-BE49-F238E27FC236}">
                  <a16:creationId xmlns:a16="http://schemas.microsoft.com/office/drawing/2014/main" id="{376A255B-4AFF-6F80-B1EC-0D329571BD4C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>
              <a:extLst>
                <a:ext uri="{FF2B5EF4-FFF2-40B4-BE49-F238E27FC236}">
                  <a16:creationId xmlns:a16="http://schemas.microsoft.com/office/drawing/2014/main" id="{18E459DD-F79D-3F3B-C068-250700F322C5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>
              <a:extLst>
                <a:ext uri="{FF2B5EF4-FFF2-40B4-BE49-F238E27FC236}">
                  <a16:creationId xmlns:a16="http://schemas.microsoft.com/office/drawing/2014/main" id="{11224BD6-D8AD-D4B7-5561-16CBC5572E99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>
              <a:extLst>
                <a:ext uri="{FF2B5EF4-FFF2-40B4-BE49-F238E27FC236}">
                  <a16:creationId xmlns:a16="http://schemas.microsoft.com/office/drawing/2014/main" id="{1FEEAA83-7445-3FA9-B9EB-C33D659883AD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>
              <a:extLst>
                <a:ext uri="{FF2B5EF4-FFF2-40B4-BE49-F238E27FC236}">
                  <a16:creationId xmlns:a16="http://schemas.microsoft.com/office/drawing/2014/main" id="{D24A9140-C25A-AEBA-F506-66B0B1939E71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>
              <a:extLst>
                <a:ext uri="{FF2B5EF4-FFF2-40B4-BE49-F238E27FC236}">
                  <a16:creationId xmlns:a16="http://schemas.microsoft.com/office/drawing/2014/main" id="{D3187521-C077-B3AB-5370-3EB10F6A78EF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>
              <a:extLst>
                <a:ext uri="{FF2B5EF4-FFF2-40B4-BE49-F238E27FC236}">
                  <a16:creationId xmlns:a16="http://schemas.microsoft.com/office/drawing/2014/main" id="{6C0D9297-55A3-858A-9BB9-59DBEC90CCF9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>
              <a:extLst>
                <a:ext uri="{FF2B5EF4-FFF2-40B4-BE49-F238E27FC236}">
                  <a16:creationId xmlns:a16="http://schemas.microsoft.com/office/drawing/2014/main" id="{3A912F63-19A3-A5CE-3C4A-B40144B5EB40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>
              <a:extLst>
                <a:ext uri="{FF2B5EF4-FFF2-40B4-BE49-F238E27FC236}">
                  <a16:creationId xmlns:a16="http://schemas.microsoft.com/office/drawing/2014/main" id="{0D89763E-8C6A-127A-6087-7D9E749B4F6E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>
              <a:extLst>
                <a:ext uri="{FF2B5EF4-FFF2-40B4-BE49-F238E27FC236}">
                  <a16:creationId xmlns:a16="http://schemas.microsoft.com/office/drawing/2014/main" id="{60E0D91E-0443-D34D-DAB6-492DBC1745E9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>
              <a:extLst>
                <a:ext uri="{FF2B5EF4-FFF2-40B4-BE49-F238E27FC236}">
                  <a16:creationId xmlns:a16="http://schemas.microsoft.com/office/drawing/2014/main" id="{DAC16F2C-5D14-A3B3-1882-215759835DA1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>
              <a:extLst>
                <a:ext uri="{FF2B5EF4-FFF2-40B4-BE49-F238E27FC236}">
                  <a16:creationId xmlns:a16="http://schemas.microsoft.com/office/drawing/2014/main" id="{F22899AB-4500-6382-8832-7411AA4D36E5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>
            <a:extLst>
              <a:ext uri="{FF2B5EF4-FFF2-40B4-BE49-F238E27FC236}">
                <a16:creationId xmlns:a16="http://schemas.microsoft.com/office/drawing/2014/main" id="{63F3EB8C-15EF-8C0F-EE32-9660F767CAF3}"/>
              </a:ext>
            </a:extLst>
          </p:cNvPr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>
              <a:extLst>
                <a:ext uri="{FF2B5EF4-FFF2-40B4-BE49-F238E27FC236}">
                  <a16:creationId xmlns:a16="http://schemas.microsoft.com/office/drawing/2014/main" id="{5F609E9B-C7E9-DDCD-BF1E-8A005DF8F2EC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>
                <a:extLst>
                  <a:ext uri="{FF2B5EF4-FFF2-40B4-BE49-F238E27FC236}">
                    <a16:creationId xmlns:a16="http://schemas.microsoft.com/office/drawing/2014/main" id="{647191FE-1131-EAA0-E6C3-C735B4903491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>
                <a:extLst>
                  <a:ext uri="{FF2B5EF4-FFF2-40B4-BE49-F238E27FC236}">
                    <a16:creationId xmlns:a16="http://schemas.microsoft.com/office/drawing/2014/main" id="{AA87FB90-F54C-CE5A-F031-9F273CEB3C77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>
                <a:extLst>
                  <a:ext uri="{FF2B5EF4-FFF2-40B4-BE49-F238E27FC236}">
                    <a16:creationId xmlns:a16="http://schemas.microsoft.com/office/drawing/2014/main" id="{4C7ACA02-5B14-7895-BA82-769827868183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>
                <a:extLst>
                  <a:ext uri="{FF2B5EF4-FFF2-40B4-BE49-F238E27FC236}">
                    <a16:creationId xmlns:a16="http://schemas.microsoft.com/office/drawing/2014/main" id="{FF4FDE46-2045-D334-A0DF-5E39AFA632C4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>
                <a:extLst>
                  <a:ext uri="{FF2B5EF4-FFF2-40B4-BE49-F238E27FC236}">
                    <a16:creationId xmlns:a16="http://schemas.microsoft.com/office/drawing/2014/main" id="{32C301EE-D209-FA26-977A-94236DABC26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>
                <a:extLst>
                  <a:ext uri="{FF2B5EF4-FFF2-40B4-BE49-F238E27FC236}">
                    <a16:creationId xmlns:a16="http://schemas.microsoft.com/office/drawing/2014/main" id="{79A8B0E2-D6AB-72A9-7771-1B0766ABF909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>
                <a:extLst>
                  <a:ext uri="{FF2B5EF4-FFF2-40B4-BE49-F238E27FC236}">
                    <a16:creationId xmlns:a16="http://schemas.microsoft.com/office/drawing/2014/main" id="{734C1DEA-1BFC-67BE-9D1A-BB587ABB9116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>
                <a:extLst>
                  <a:ext uri="{FF2B5EF4-FFF2-40B4-BE49-F238E27FC236}">
                    <a16:creationId xmlns:a16="http://schemas.microsoft.com/office/drawing/2014/main" id="{4BE7AA3F-EA4B-E4C1-7D06-F9E33936B9AB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>
                <a:extLst>
                  <a:ext uri="{FF2B5EF4-FFF2-40B4-BE49-F238E27FC236}">
                    <a16:creationId xmlns:a16="http://schemas.microsoft.com/office/drawing/2014/main" id="{4A2803A3-D09B-2912-93FB-77E84F28AA6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>
                <a:extLst>
                  <a:ext uri="{FF2B5EF4-FFF2-40B4-BE49-F238E27FC236}">
                    <a16:creationId xmlns:a16="http://schemas.microsoft.com/office/drawing/2014/main" id="{DAA63D61-E2E0-0FA9-9A99-0947ED659150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>
              <a:extLst>
                <a:ext uri="{FF2B5EF4-FFF2-40B4-BE49-F238E27FC236}">
                  <a16:creationId xmlns:a16="http://schemas.microsoft.com/office/drawing/2014/main" id="{44B5D3C5-88AA-980E-7DDD-9B221B813000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>
                <a:extLst>
                  <a:ext uri="{FF2B5EF4-FFF2-40B4-BE49-F238E27FC236}">
                    <a16:creationId xmlns:a16="http://schemas.microsoft.com/office/drawing/2014/main" id="{4F2762F3-738C-5DA2-4D86-9354950B70A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>
                <a:extLst>
                  <a:ext uri="{FF2B5EF4-FFF2-40B4-BE49-F238E27FC236}">
                    <a16:creationId xmlns:a16="http://schemas.microsoft.com/office/drawing/2014/main" id="{7F453F92-0E33-5D08-9402-CE7D92B43F63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>
                <a:extLst>
                  <a:ext uri="{FF2B5EF4-FFF2-40B4-BE49-F238E27FC236}">
                    <a16:creationId xmlns:a16="http://schemas.microsoft.com/office/drawing/2014/main" id="{D9D41380-159C-E42F-2FA8-1FAC9470ADBB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>
                <a:extLst>
                  <a:ext uri="{FF2B5EF4-FFF2-40B4-BE49-F238E27FC236}">
                    <a16:creationId xmlns:a16="http://schemas.microsoft.com/office/drawing/2014/main" id="{04F3E88D-337D-B396-BFBA-88EC4566C9B2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>
                <a:extLst>
                  <a:ext uri="{FF2B5EF4-FFF2-40B4-BE49-F238E27FC236}">
                    <a16:creationId xmlns:a16="http://schemas.microsoft.com/office/drawing/2014/main" id="{F2E7FC67-9C9E-1DA7-FDC7-69FCD7767BBD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>
                <a:extLst>
                  <a:ext uri="{FF2B5EF4-FFF2-40B4-BE49-F238E27FC236}">
                    <a16:creationId xmlns:a16="http://schemas.microsoft.com/office/drawing/2014/main" id="{62F6E798-9354-F46F-C92F-39D7993DC0C7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>
                <a:extLst>
                  <a:ext uri="{FF2B5EF4-FFF2-40B4-BE49-F238E27FC236}">
                    <a16:creationId xmlns:a16="http://schemas.microsoft.com/office/drawing/2014/main" id="{133A6858-3986-FCDE-150E-1C9E0710AD1B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>
                <a:extLst>
                  <a:ext uri="{FF2B5EF4-FFF2-40B4-BE49-F238E27FC236}">
                    <a16:creationId xmlns:a16="http://schemas.microsoft.com/office/drawing/2014/main" id="{CCCF54A5-ADAB-583E-C620-CAE4FF364614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>
                <a:extLst>
                  <a:ext uri="{FF2B5EF4-FFF2-40B4-BE49-F238E27FC236}">
                    <a16:creationId xmlns:a16="http://schemas.microsoft.com/office/drawing/2014/main" id="{D4EB40E3-5C02-B51E-935C-65FB126937AE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>
                <a:extLst>
                  <a:ext uri="{FF2B5EF4-FFF2-40B4-BE49-F238E27FC236}">
                    <a16:creationId xmlns:a16="http://schemas.microsoft.com/office/drawing/2014/main" id="{88754B58-565D-B5BC-85E1-9545EA7368A2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>
            <a:extLst>
              <a:ext uri="{FF2B5EF4-FFF2-40B4-BE49-F238E27FC236}">
                <a16:creationId xmlns:a16="http://schemas.microsoft.com/office/drawing/2014/main" id="{0FF434DF-450C-214A-344F-7EF4934EAD17}"/>
              </a:ext>
            </a:extLst>
          </p:cNvPr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>
              <a:extLst>
                <a:ext uri="{FF2B5EF4-FFF2-40B4-BE49-F238E27FC236}">
                  <a16:creationId xmlns:a16="http://schemas.microsoft.com/office/drawing/2014/main" id="{66D064E9-8EA1-AF04-5980-22DF6E08467C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>
              <a:extLst>
                <a:ext uri="{FF2B5EF4-FFF2-40B4-BE49-F238E27FC236}">
                  <a16:creationId xmlns:a16="http://schemas.microsoft.com/office/drawing/2014/main" id="{BCFA2A18-1451-6C76-DFBE-D02FEA8BF477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>
              <a:extLst>
                <a:ext uri="{FF2B5EF4-FFF2-40B4-BE49-F238E27FC236}">
                  <a16:creationId xmlns:a16="http://schemas.microsoft.com/office/drawing/2014/main" id="{92C62464-0B06-4931-E7DF-BF073BEBE413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>
              <a:extLst>
                <a:ext uri="{FF2B5EF4-FFF2-40B4-BE49-F238E27FC236}">
                  <a16:creationId xmlns:a16="http://schemas.microsoft.com/office/drawing/2014/main" id="{3C1107A8-3D35-24CE-B363-1B84987775C6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>
              <a:extLst>
                <a:ext uri="{FF2B5EF4-FFF2-40B4-BE49-F238E27FC236}">
                  <a16:creationId xmlns:a16="http://schemas.microsoft.com/office/drawing/2014/main" id="{C387BE3B-9FE1-D59A-6F82-CCEF9B2D9EC2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0928053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CC2ED230-BCD9-E016-4A65-EA49EF75A825}"/>
              </a:ext>
            </a:extLst>
          </p:cNvPr>
          <p:cNvSpPr txBox="1">
            <a:spLocks/>
          </p:cNvSpPr>
          <p:nvPr/>
        </p:nvSpPr>
        <p:spPr>
          <a:xfrm>
            <a:off x="525514" y="2370788"/>
            <a:ext cx="7864372" cy="16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Đa luồng giúp chương trình có thể xử lý 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nhiều công việc cùng một lúc</a:t>
            </a:r>
            <a:r>
              <a:rPr lang="vi-VN" sz="1600" dirty="0">
                <a:latin typeface="Montserrat Medium" panose="00000600000000000000" pitchFamily="2" charset="0"/>
              </a:rPr>
              <a:t>, từ đó giúp chương trình được xử lý nhanh hơn.</a:t>
            </a:r>
          </a:p>
        </p:txBody>
      </p:sp>
      <p:sp>
        <p:nvSpPr>
          <p:cNvPr id="3" name="Google Shape;2772;p36">
            <a:extLst>
              <a:ext uri="{FF2B5EF4-FFF2-40B4-BE49-F238E27FC236}">
                <a16:creationId xmlns:a16="http://schemas.microsoft.com/office/drawing/2014/main" id="{B303CAC6-6BD4-9954-D150-65B757A69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470" y="1307565"/>
            <a:ext cx="681905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1. Tận dụng tối đa sức mạnh của </a:t>
            </a:r>
            <a:r>
              <a:rPr lang="vi-VN" dirty="0">
                <a:solidFill>
                  <a:schemeClr val="accent2"/>
                </a:solidFill>
              </a:rPr>
              <a:t>CPU</a:t>
            </a:r>
            <a:r>
              <a:rPr lang="vi-VN" dirty="0"/>
              <a:t>: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86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CC2ED230-BCD9-E016-4A65-EA49EF75A825}"/>
              </a:ext>
            </a:extLst>
          </p:cNvPr>
          <p:cNvSpPr txBox="1">
            <a:spLocks/>
          </p:cNvSpPr>
          <p:nvPr/>
        </p:nvSpPr>
        <p:spPr>
          <a:xfrm>
            <a:off x="525514" y="2370788"/>
            <a:ext cx="7864372" cy="16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Đa luồng 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không chặn người dùng </a:t>
            </a:r>
            <a:r>
              <a:rPr lang="vi-VN" sz="1600" dirty="0">
                <a:latin typeface="Montserrat Medium" panose="00000600000000000000" pitchFamily="2" charset="0"/>
              </a:rPr>
              <a:t>vì các luồng là độc lập và ta có thể thực hiện nhiều hành động tại một thời điểm.</a:t>
            </a:r>
          </a:p>
        </p:txBody>
      </p:sp>
      <p:sp>
        <p:nvSpPr>
          <p:cNvPr id="3" name="Google Shape;2772;p36">
            <a:extLst>
              <a:ext uri="{FF2B5EF4-FFF2-40B4-BE49-F238E27FC236}">
                <a16:creationId xmlns:a16="http://schemas.microsoft.com/office/drawing/2014/main" id="{B303CAC6-6BD4-9954-D150-65B757A69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470" y="1307565"/>
            <a:ext cx="681905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2.	Tăng trải nghiệm </a:t>
            </a:r>
            <a:r>
              <a:rPr lang="vi-VN" dirty="0">
                <a:solidFill>
                  <a:schemeClr val="accent2"/>
                </a:solidFill>
              </a:rPr>
              <a:t>người dùng:</a:t>
            </a:r>
            <a:r>
              <a:rPr lang="vi-VN" dirty="0"/>
              <a:t> 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85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CC2ED230-BCD9-E016-4A65-EA49EF75A825}"/>
              </a:ext>
            </a:extLst>
          </p:cNvPr>
          <p:cNvSpPr txBox="1">
            <a:spLocks/>
          </p:cNvSpPr>
          <p:nvPr/>
        </p:nvSpPr>
        <p:spPr>
          <a:xfrm>
            <a:off x="525514" y="2370788"/>
            <a:ext cx="7864372" cy="16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Ví dụ, 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trình duyệt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web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hay các chương trình chơi nhạc là một ví dụ điển hình về đa luồng. Khi duyệt một trang </a:t>
            </a:r>
            <a:r>
              <a:rPr lang="vi-VN" sz="1600" dirty="0" err="1">
                <a:latin typeface="Montserrat Medium" panose="00000600000000000000" pitchFamily="2" charset="0"/>
              </a:rPr>
              <a:t>web</a:t>
            </a:r>
            <a:r>
              <a:rPr lang="vi-VN" sz="1600" dirty="0">
                <a:latin typeface="Montserrat Medium" panose="00000600000000000000" pitchFamily="2" charset="0"/>
              </a:rPr>
              <a:t>, có rất nhiều hình ảnh, CSS, </a:t>
            </a:r>
            <a:r>
              <a:rPr lang="vi-VN" sz="1600" dirty="0" err="1">
                <a:latin typeface="Montserrat Medium" panose="00000600000000000000" pitchFamily="2" charset="0"/>
              </a:rPr>
              <a:t>javascript</a:t>
            </a:r>
            <a:r>
              <a:rPr lang="vi-VN" sz="1600" dirty="0">
                <a:latin typeface="Montserrat Medium" panose="00000600000000000000" pitchFamily="2" charset="0"/>
              </a:rPr>
              <a:t>… được tải đồng thời bởi các luồng khác nhau.</a:t>
            </a:r>
          </a:p>
        </p:txBody>
      </p:sp>
      <p:sp>
        <p:nvSpPr>
          <p:cNvPr id="3" name="Google Shape;2772;p36">
            <a:extLst>
              <a:ext uri="{FF2B5EF4-FFF2-40B4-BE49-F238E27FC236}">
                <a16:creationId xmlns:a16="http://schemas.microsoft.com/office/drawing/2014/main" id="{B303CAC6-6BD4-9954-D150-65B757A69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470" y="1307565"/>
            <a:ext cx="709978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3.	Ứng dụng trong các </a:t>
            </a:r>
            <a:r>
              <a:rPr lang="vi-VN" dirty="0">
                <a:solidFill>
                  <a:schemeClr val="accent2"/>
                </a:solidFill>
              </a:rPr>
              <a:t>chương trình phức tạp: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1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CC2ED230-BCD9-E016-4A65-EA49EF75A825}"/>
              </a:ext>
            </a:extLst>
          </p:cNvPr>
          <p:cNvSpPr txBox="1">
            <a:spLocks/>
          </p:cNvSpPr>
          <p:nvPr/>
        </p:nvSpPr>
        <p:spPr>
          <a:xfrm>
            <a:off x="525514" y="2370788"/>
            <a:ext cx="7864372" cy="16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Đa luồng giúp thực hiện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asynchronize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task</a:t>
            </a:r>
            <a:r>
              <a:rPr lang="vi-VN" sz="1600" dirty="0">
                <a:latin typeface="Montserrat Medium" panose="00000600000000000000" pitchFamily="2" charset="0"/>
              </a:rPr>
              <a:t>, thay vì chờ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response</a:t>
            </a:r>
            <a:r>
              <a:rPr lang="vi-VN" sz="1600" dirty="0">
                <a:latin typeface="Montserrat Medium" panose="00000600000000000000" pitchFamily="2" charset="0"/>
              </a:rPr>
              <a:t> từ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client</a:t>
            </a:r>
            <a:r>
              <a:rPr lang="vi-VN" sz="1600" dirty="0">
                <a:latin typeface="Montserrat Medium" panose="00000600000000000000" pitchFamily="2" charset="0"/>
              </a:rPr>
              <a:t> (</a:t>
            </a:r>
            <a:r>
              <a:rPr lang="vi-VN" sz="1600" dirty="0" err="1">
                <a:latin typeface="Montserrat Medium" panose="00000600000000000000" pitchFamily="2" charset="0"/>
              </a:rPr>
              <a:t>service</a:t>
            </a:r>
            <a:r>
              <a:rPr lang="vi-VN" sz="1600" dirty="0">
                <a:latin typeface="Montserrat Medium" panose="00000600000000000000" pitchFamily="2" charset="0"/>
              </a:rPr>
              <a:t>/</a:t>
            </a:r>
            <a:r>
              <a:rPr lang="vi-VN" sz="1600" dirty="0" err="1">
                <a:latin typeface="Montserrat Medium" panose="00000600000000000000" pitchFamily="2" charset="0"/>
              </a:rPr>
              <a:t>database</a:t>
            </a:r>
            <a:r>
              <a:rPr lang="vi-VN" sz="1600" dirty="0">
                <a:latin typeface="Montserrat Medium" panose="00000600000000000000" pitchFamily="2" charset="0"/>
              </a:rPr>
              <a:t>), ta sẽ thực hiện </a:t>
            </a:r>
            <a:r>
              <a:rPr lang="vi-VN" sz="1600" dirty="0" err="1">
                <a:latin typeface="Montserrat Medium" panose="00000600000000000000" pitchFamily="2" charset="0"/>
              </a:rPr>
              <a:t>task</a:t>
            </a:r>
            <a:r>
              <a:rPr lang="vi-VN" sz="1600" dirty="0">
                <a:latin typeface="Montserrat Medium" panose="00000600000000000000" pitchFamily="2" charset="0"/>
              </a:rPr>
              <a:t> đó trên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 khác tránh gây </a:t>
            </a:r>
            <a:r>
              <a:rPr lang="vi-VN" sz="1600" dirty="0" err="1">
                <a:latin typeface="Montserrat Medium" panose="00000600000000000000" pitchFamily="2" charset="0"/>
              </a:rPr>
              <a:t>block</a:t>
            </a:r>
            <a:r>
              <a:rPr lang="vi-VN" sz="1600" dirty="0">
                <a:latin typeface="Montserrat Medium" panose="00000600000000000000" pitchFamily="2" charset="0"/>
              </a:rPr>
              <a:t> cho </a:t>
            </a:r>
            <a:r>
              <a:rPr lang="vi-VN" sz="1600" dirty="0" err="1">
                <a:latin typeface="Montserrat Medium" panose="00000600000000000000" pitchFamily="2" charset="0"/>
              </a:rPr>
              <a:t>main</a:t>
            </a:r>
            <a:r>
              <a:rPr lang="vi-VN" sz="1600" dirty="0">
                <a:latin typeface="Montserrat Medium" panose="00000600000000000000" pitchFamily="2" charset="0"/>
              </a:rPr>
              <a:t> </a:t>
            </a:r>
            <a:r>
              <a:rPr lang="vi-VN" sz="1600" dirty="0" err="1"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 từ đó giúp chương trình chạy mượt mà hơn.</a:t>
            </a:r>
          </a:p>
        </p:txBody>
      </p:sp>
      <p:sp>
        <p:nvSpPr>
          <p:cNvPr id="3" name="Google Shape;2772;p36">
            <a:extLst>
              <a:ext uri="{FF2B5EF4-FFF2-40B4-BE49-F238E27FC236}">
                <a16:creationId xmlns:a16="http://schemas.microsoft.com/office/drawing/2014/main" id="{B303CAC6-6BD4-9954-D150-65B757A69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470" y="1307565"/>
            <a:ext cx="681905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4.	Ứng dụng trong </a:t>
            </a:r>
            <a:r>
              <a:rPr lang="vi-VN" dirty="0">
                <a:solidFill>
                  <a:schemeClr val="accent2"/>
                </a:solidFill>
              </a:rPr>
              <a:t>lập trình mạng: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02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p58"/>
          <p:cNvSpPr/>
          <p:nvPr/>
        </p:nvSpPr>
        <p:spPr>
          <a:xfrm>
            <a:off x="6130278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58"/>
          <p:cNvSpPr/>
          <p:nvPr/>
        </p:nvSpPr>
        <p:spPr>
          <a:xfrm>
            <a:off x="6130278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58"/>
          <p:cNvSpPr/>
          <p:nvPr/>
        </p:nvSpPr>
        <p:spPr>
          <a:xfrm>
            <a:off x="2204274" y="325240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58"/>
          <p:cNvSpPr/>
          <p:nvPr/>
        </p:nvSpPr>
        <p:spPr>
          <a:xfrm>
            <a:off x="2204274" y="1573039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TEAM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77" name="Google Shape;3977;p58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Lại Quan Thiên</a:t>
            </a:r>
            <a:endParaRPr dirty="0"/>
          </a:p>
        </p:txBody>
      </p:sp>
      <p:sp>
        <p:nvSpPr>
          <p:cNvPr id="3978" name="Google Shape;3978;p58"/>
          <p:cNvSpPr txBox="1">
            <a:spLocks noGrp="1"/>
          </p:cNvSpPr>
          <p:nvPr>
            <p:ph type="subTitle" idx="1"/>
          </p:nvPr>
        </p:nvSpPr>
        <p:spPr>
          <a:xfrm>
            <a:off x="2242527" y="2019707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Lớp ATTT2022.2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MSSV: 22521385</a:t>
            </a:r>
            <a:endParaRPr dirty="0"/>
          </a:p>
        </p:txBody>
      </p:sp>
      <p:sp>
        <p:nvSpPr>
          <p:cNvPr id="3979" name="Google Shape;3979;p58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Đặng Đức Tài</a:t>
            </a:r>
            <a:endParaRPr dirty="0"/>
          </a:p>
        </p:txBody>
      </p:sp>
      <p:sp>
        <p:nvSpPr>
          <p:cNvPr id="3980" name="Google Shape;3980;p58"/>
          <p:cNvSpPr txBox="1">
            <a:spLocks noGrp="1"/>
          </p:cNvSpPr>
          <p:nvPr>
            <p:ph type="subTitle" idx="3"/>
          </p:nvPr>
        </p:nvSpPr>
        <p:spPr>
          <a:xfrm>
            <a:off x="6232673" y="2043482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Lớp ATTT2022.2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MSSV: 22521270</a:t>
            </a:r>
            <a:endParaRPr dirty="0"/>
          </a:p>
        </p:txBody>
      </p:sp>
      <p:sp>
        <p:nvSpPr>
          <p:cNvPr id="3981" name="Google Shape;3981;p58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/>
              <a:t>Mai Nguyễn Nam Phương</a:t>
            </a:r>
            <a:endParaRPr sz="1200" dirty="0"/>
          </a:p>
        </p:txBody>
      </p:sp>
      <p:sp>
        <p:nvSpPr>
          <p:cNvPr id="3982" name="Google Shape;3982;p58"/>
          <p:cNvSpPr txBox="1">
            <a:spLocks noGrp="1"/>
          </p:cNvSpPr>
          <p:nvPr>
            <p:ph type="subTitle" idx="5"/>
          </p:nvPr>
        </p:nvSpPr>
        <p:spPr>
          <a:xfrm>
            <a:off x="2242527" y="3800232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Lớp ATTT2022.2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MSSV: 22521164</a:t>
            </a:r>
            <a:endParaRPr dirty="0"/>
          </a:p>
        </p:txBody>
      </p:sp>
      <p:sp>
        <p:nvSpPr>
          <p:cNvPr id="3983" name="Google Shape;3983;p58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Diệp</a:t>
            </a:r>
            <a:r>
              <a:rPr lang="en-US" dirty="0"/>
              <a:t> Huy </a:t>
            </a:r>
            <a:endParaRPr dirty="0"/>
          </a:p>
        </p:txBody>
      </p:sp>
      <p:sp>
        <p:nvSpPr>
          <p:cNvPr id="3984" name="Google Shape;3984;p58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Lớp ATTT2022.1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MSSV: 22520541</a:t>
            </a:r>
          </a:p>
        </p:txBody>
      </p:sp>
      <p:pic>
        <p:nvPicPr>
          <p:cNvPr id="3985" name="Google Shape;3985;p58"/>
          <p:cNvPicPr preferRelativeResize="0"/>
          <p:nvPr/>
        </p:nvPicPr>
        <p:blipFill>
          <a:blip r:embed="rId3"/>
          <a:srcRect t="25" b="25"/>
          <a:stretch/>
        </p:blipFill>
        <p:spPr>
          <a:xfrm>
            <a:off x="831850" y="146504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6" name="Google Shape;3986;p58"/>
          <p:cNvPicPr preferRelativeResize="0"/>
          <p:nvPr/>
        </p:nvPicPr>
        <p:blipFill>
          <a:blip r:embed="rId4"/>
          <a:srcRect t="26922" b="26922"/>
          <a:stretch/>
        </p:blipFill>
        <p:spPr>
          <a:xfrm>
            <a:off x="831850" y="3145299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7" name="Google Shape;3987;p58"/>
          <p:cNvPicPr preferRelativeResize="0"/>
          <p:nvPr/>
        </p:nvPicPr>
        <p:blipFill>
          <a:blip r:embed="rId5"/>
          <a:srcRect t="3914" b="3914"/>
          <a:stretch/>
        </p:blipFill>
        <p:spPr>
          <a:xfrm>
            <a:off x="4766950" y="1465041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8" name="Google Shape;3988;p58"/>
          <p:cNvPicPr preferRelativeResize="0"/>
          <p:nvPr/>
        </p:nvPicPr>
        <p:blipFill>
          <a:blip r:embed="rId6"/>
          <a:srcRect t="10718" b="10718"/>
          <a:stretch/>
        </p:blipFill>
        <p:spPr>
          <a:xfrm>
            <a:off x="4766950" y="3145299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565562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MỘT VÀI </a:t>
            </a:r>
            <a:r>
              <a:rPr lang="vi-VN" sz="6000" dirty="0"/>
              <a:t>LƯU Ý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0" dirty="0"/>
              <a:t>0</a:t>
            </a:r>
            <a:r>
              <a:rPr lang="en-US" sz="9000" dirty="0"/>
              <a:t>5</a:t>
            </a:r>
            <a:endParaRPr sz="9000"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0646749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777D3D19-1525-D60E-0FA3-5D4D48977B49}"/>
              </a:ext>
            </a:extLst>
          </p:cNvPr>
          <p:cNvSpPr txBox="1">
            <a:spLocks/>
          </p:cNvSpPr>
          <p:nvPr/>
        </p:nvSpPr>
        <p:spPr>
          <a:xfrm>
            <a:off x="639814" y="1218957"/>
            <a:ext cx="7864372" cy="16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Nếu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 của ta xử lý nhiều hoặc lặp vô tận. Ta nên </a:t>
            </a:r>
            <a:r>
              <a:rPr lang="vi-VN" sz="1600" dirty="0" err="1">
                <a:latin typeface="Montserrat Medium" panose="00000600000000000000" pitchFamily="2" charset="0"/>
              </a:rPr>
              <a:t>set</a:t>
            </a:r>
            <a:r>
              <a:rPr lang="vi-VN" sz="1600" dirty="0">
                <a:latin typeface="Montserrat Medium" panose="00000600000000000000" pitchFamily="2" charset="0"/>
              </a:rPr>
              <a:t> thuộc tính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IsBackground</a:t>
            </a:r>
            <a:r>
              <a:rPr lang="vi-VN" sz="1600" dirty="0">
                <a:latin typeface="Montserrat Medium" panose="00000600000000000000" pitchFamily="2" charset="0"/>
              </a:rPr>
              <a:t> cho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 là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True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để khi chương trình của ta tắt,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 của ta cũng sẽ được giải phóng. Còn nếu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IsBackground</a:t>
            </a:r>
            <a:r>
              <a:rPr lang="vi-VN" sz="1600" dirty="0">
                <a:latin typeface="Montserrat Medium" panose="00000600000000000000" pitchFamily="2" charset="0"/>
              </a:rPr>
              <a:t> là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False</a:t>
            </a:r>
            <a:r>
              <a:rPr lang="vi-VN" sz="1600" dirty="0">
                <a:latin typeface="Montserrat Medium" panose="00000600000000000000" pitchFamily="2" charset="0"/>
              </a:rPr>
              <a:t>. Thì chương trình của ta phải đợi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 này chạy xong thì mới có thể kết thúc </a:t>
            </a:r>
          </a:p>
        </p:txBody>
      </p:sp>
      <p:sp>
        <p:nvSpPr>
          <p:cNvPr id="5" name="Google Shape;2772;p36">
            <a:extLst>
              <a:ext uri="{FF2B5EF4-FFF2-40B4-BE49-F238E27FC236}">
                <a16:creationId xmlns:a16="http://schemas.microsoft.com/office/drawing/2014/main" id="{E9BB40F0-7D18-9319-70CE-6E25AC038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340" y="646257"/>
            <a:ext cx="525151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NHỮNG ĐIỀU </a:t>
            </a:r>
            <a:r>
              <a:rPr lang="vi-VN" dirty="0">
                <a:solidFill>
                  <a:schemeClr val="accent2"/>
                </a:solidFill>
              </a:rPr>
              <a:t>CẦN LƯU Ý:</a:t>
            </a:r>
            <a:r>
              <a:rPr lang="vi-VN" dirty="0"/>
              <a:t>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60C159D-2377-A348-8821-8A0D9CA0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99" y="2822974"/>
            <a:ext cx="5178744" cy="7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6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5;p34">
            <a:extLst>
              <a:ext uri="{FF2B5EF4-FFF2-40B4-BE49-F238E27FC236}">
                <a16:creationId xmlns:a16="http://schemas.microsoft.com/office/drawing/2014/main" id="{777D3D19-1525-D60E-0FA3-5D4D48977B49}"/>
              </a:ext>
            </a:extLst>
          </p:cNvPr>
          <p:cNvSpPr txBox="1">
            <a:spLocks/>
          </p:cNvSpPr>
          <p:nvPr/>
        </p:nvSpPr>
        <p:spPr>
          <a:xfrm>
            <a:off x="639814" y="1218957"/>
            <a:ext cx="7864372" cy="113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810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Montserrat Medium" panose="00000600000000000000" pitchFamily="2" charset="0"/>
              </a:rPr>
              <a:t>Nếu ta </a:t>
            </a:r>
            <a:r>
              <a:rPr lang="vi-VN" sz="1600" dirty="0" err="1">
                <a:latin typeface="Montserrat Medium" panose="00000600000000000000" pitchFamily="2" charset="0"/>
              </a:rPr>
              <a:t>code</a:t>
            </a:r>
            <a:r>
              <a:rPr lang="vi-VN" sz="1600" dirty="0">
                <a:latin typeface="Montserrat Medium" panose="000006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MultiThreading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ở các ngôn ngữ khác như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Winform</a:t>
            </a:r>
            <a:r>
              <a:rPr lang="vi-VN" sz="1600" dirty="0">
                <a:latin typeface="Montserrat Medium" panose="00000600000000000000" pitchFamily="2" charset="0"/>
              </a:rPr>
              <a:t> hay 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WPF</a:t>
            </a:r>
            <a:r>
              <a:rPr lang="vi-VN" sz="1600" dirty="0">
                <a:latin typeface="Montserrat Medium" panose="00000600000000000000" pitchFamily="2" charset="0"/>
              </a:rPr>
              <a:t> thì nên đưa </a:t>
            </a:r>
            <a:r>
              <a:rPr lang="vi-VN" sz="1600" dirty="0" err="1">
                <a:latin typeface="Montserrat Medium" panose="00000600000000000000" pitchFamily="2" charset="0"/>
              </a:rPr>
              <a:t>code</a:t>
            </a:r>
            <a:r>
              <a:rPr lang="vi-VN" sz="1600" dirty="0">
                <a:latin typeface="Montserrat Medium" panose="00000600000000000000" pitchFamily="2" charset="0"/>
              </a:rPr>
              <a:t> xử lý liên quan đến giao diện vào trong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Invoke</a:t>
            </a:r>
            <a:r>
              <a:rPr lang="vi-VN" sz="1600" dirty="0">
                <a:latin typeface="Montserrat Medium" panose="00000600000000000000" pitchFamily="2" charset="0"/>
              </a:rPr>
              <a:t> để tránh đụng độ tài nguyên khi sử dụng (Cấu trúc </a:t>
            </a:r>
            <a:r>
              <a:rPr lang="vi-VN" sz="1600" dirty="0" err="1">
                <a:latin typeface="Montserrat Medium" panose="00000600000000000000" pitchFamily="2" charset="0"/>
              </a:rPr>
              <a:t>Invoke</a:t>
            </a:r>
            <a:r>
              <a:rPr lang="vi-VN" sz="1600" dirty="0">
                <a:latin typeface="Montserrat Medium" panose="00000600000000000000" pitchFamily="2" charset="0"/>
              </a:rPr>
              <a:t> có thể khác một chút tùy vào ngôn ngữ dùng) .</a:t>
            </a:r>
          </a:p>
        </p:txBody>
      </p:sp>
      <p:sp>
        <p:nvSpPr>
          <p:cNvPr id="5" name="Google Shape;2772;p36">
            <a:extLst>
              <a:ext uri="{FF2B5EF4-FFF2-40B4-BE49-F238E27FC236}">
                <a16:creationId xmlns:a16="http://schemas.microsoft.com/office/drawing/2014/main" id="{E9BB40F0-7D18-9319-70CE-6E25AC038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340" y="646257"/>
            <a:ext cx="525151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NHỮNG ĐIỀU </a:t>
            </a:r>
            <a:r>
              <a:rPr lang="vi-VN" dirty="0">
                <a:solidFill>
                  <a:schemeClr val="accent2"/>
                </a:solidFill>
              </a:rPr>
              <a:t>CẦN LƯU Ý:</a:t>
            </a:r>
            <a:r>
              <a:rPr lang="vi-VN" dirty="0"/>
              <a:t>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8194" name="Picture 2" descr="Ảnh có chứa văn bản, Phông chữ, hàng, ảnh chụp màn hình&#10;&#10;Mô tả được tạo tự động">
            <a:extLst>
              <a:ext uri="{FF2B5EF4-FFF2-40B4-BE49-F238E27FC236}">
                <a16:creationId xmlns:a16="http://schemas.microsoft.com/office/drawing/2014/main" id="{E04000DF-4EF5-CC45-EE76-E21052C9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27" y="2571750"/>
            <a:ext cx="66960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2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2465607" y="1905891"/>
            <a:ext cx="7367770" cy="1055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/>
              <a:t>THANKS FOR</a:t>
            </a:r>
            <a:r>
              <a:rPr lang="en" sz="6000" dirty="0"/>
              <a:t> </a:t>
            </a:r>
            <a:r>
              <a:rPr lang="vi-VN" sz="6000" dirty="0">
                <a:solidFill>
                  <a:schemeClr val="accent2"/>
                </a:solidFill>
              </a:rPr>
              <a:t>WATCHING!!!</a:t>
            </a:r>
            <a:endParaRPr sz="6000" dirty="0">
              <a:solidFill>
                <a:schemeClr val="accent2"/>
              </a:solidFill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488209" y="1372233"/>
            <a:ext cx="2911863" cy="239903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78F88E-16A3-B6FE-E855-F0BBA638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5" y="1462876"/>
            <a:ext cx="2744872" cy="1543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5"/>
          <p:cNvSpPr/>
          <p:nvPr/>
        </p:nvSpPr>
        <p:spPr>
          <a:xfrm>
            <a:off x="1685307" y="3541155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420938" y="166501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128776" y="161896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70238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07514" y="418262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TABLE OF </a:t>
            </a:r>
            <a:r>
              <a:rPr lang="en" sz="3500" dirty="0">
                <a:solidFill>
                  <a:schemeClr val="accent2"/>
                </a:solidFill>
              </a:rPr>
              <a:t>CONTENTS</a:t>
            </a:r>
            <a:endParaRPr sz="35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76523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KHÁI NIỆM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13100" y="2173834"/>
            <a:ext cx="253628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Montserrat Medium" panose="00000600000000000000" pitchFamily="2" charset="0"/>
              </a:rPr>
              <a:t>Multi-threading </a:t>
            </a:r>
            <a:r>
              <a:rPr lang="en-US" sz="1300" dirty="0" err="1">
                <a:latin typeface="Montserrat Medium" panose="00000600000000000000" pitchFamily="2" charset="0"/>
              </a:rPr>
              <a:t>là</a:t>
            </a:r>
            <a:r>
              <a:rPr lang="en-US" sz="1300" dirty="0">
                <a:latin typeface="Montserrat Medium" panose="00000600000000000000" pitchFamily="2" charset="0"/>
              </a:rPr>
              <a:t> </a:t>
            </a:r>
            <a:r>
              <a:rPr lang="en-US" sz="1300" dirty="0" err="1">
                <a:latin typeface="Montserrat Medium" panose="00000600000000000000" pitchFamily="2" charset="0"/>
              </a:rPr>
              <a:t>gì</a:t>
            </a:r>
            <a:r>
              <a:rPr lang="en-US" sz="1300" dirty="0">
                <a:latin typeface="Montserrat Medium" panose="00000600000000000000" pitchFamily="2" charset="0"/>
              </a:rPr>
              <a:t>? </a:t>
            </a:r>
            <a:endParaRPr lang="vi-VN" sz="1300" dirty="0">
              <a:latin typeface="Montserrat Medium" panose="000006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Montserrat Medium" panose="00000600000000000000" pitchFamily="2" charset="0"/>
              </a:rPr>
              <a:t>Vì</a:t>
            </a:r>
            <a:r>
              <a:rPr lang="en-US" sz="1300" dirty="0">
                <a:latin typeface="Montserrat Medium" panose="00000600000000000000" pitchFamily="2" charset="0"/>
              </a:rPr>
              <a:t> </a:t>
            </a:r>
            <a:r>
              <a:rPr lang="en-US" sz="1300" dirty="0" err="1">
                <a:latin typeface="Montserrat Medium" panose="00000600000000000000" pitchFamily="2" charset="0"/>
              </a:rPr>
              <a:t>sao</a:t>
            </a:r>
            <a:r>
              <a:rPr lang="en-US" sz="1300" dirty="0">
                <a:latin typeface="Montserrat Medium" panose="00000600000000000000" pitchFamily="2" charset="0"/>
              </a:rPr>
              <a:t> </a:t>
            </a:r>
            <a:r>
              <a:rPr lang="en-US" sz="1300" dirty="0" err="1">
                <a:latin typeface="Montserrat Medium" panose="00000600000000000000" pitchFamily="2" charset="0"/>
              </a:rPr>
              <a:t>cần</a:t>
            </a:r>
            <a:r>
              <a:rPr lang="en-US" sz="1300" dirty="0">
                <a:latin typeface="Montserrat Medium" panose="00000600000000000000" pitchFamily="2" charset="0"/>
              </a:rPr>
              <a:t> Multi-threading?</a:t>
            </a:r>
            <a:endParaRPr sz="1300" dirty="0">
              <a:latin typeface="Montserrat Medium" panose="00000600000000000000" pitchFamily="2" charset="0"/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12806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500288" y="1727867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/>
              <a:t>CÁCH DÙNG THREAD</a:t>
            </a:r>
            <a:endParaRPr sz="1600"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523145" y="2136466"/>
            <a:ext cx="225819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dirty="0">
                <a:latin typeface="Montserrat Medium" panose="00000600000000000000" pitchFamily="2" charset="0"/>
              </a:rPr>
              <a:t>Vị trí của </a:t>
            </a:r>
            <a:r>
              <a:rPr lang="vi-VN" sz="1300" dirty="0" err="1">
                <a:latin typeface="Montserrat Medium" panose="00000600000000000000" pitchFamily="2" charset="0"/>
              </a:rPr>
              <a:t>class</a:t>
            </a:r>
            <a:r>
              <a:rPr lang="vi-VN" sz="1300" dirty="0">
                <a:latin typeface="Montserrat Medium" panose="00000600000000000000" pitchFamily="2" charset="0"/>
              </a:rPr>
              <a:t> </a:t>
            </a:r>
            <a:r>
              <a:rPr lang="vi-VN" sz="1300" dirty="0" err="1">
                <a:latin typeface="Montserrat Medium" panose="00000600000000000000" pitchFamily="2" charset="0"/>
              </a:rPr>
              <a:t>Thread</a:t>
            </a:r>
            <a:r>
              <a:rPr lang="vi-VN" sz="1300" dirty="0">
                <a:latin typeface="Montserrat Medium" panose="00000600000000000000" pitchFamily="2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dirty="0">
                <a:latin typeface="Montserrat Medium" panose="00000600000000000000" pitchFamily="2" charset="0"/>
              </a:rPr>
              <a:t>Cách sử dụng.</a:t>
            </a:r>
            <a:endParaRPr sz="1300" dirty="0">
              <a:latin typeface="Montserrat Medium" panose="00000600000000000000" pitchFamily="2" charset="0"/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500288" y="109069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208126" y="1681812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700" dirty="0"/>
              <a:t>MULTI-THREADING</a:t>
            </a:r>
            <a:endParaRPr sz="1700"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215083" y="2090416"/>
            <a:ext cx="225819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dirty="0">
                <a:latin typeface="Montserrat Medium" panose="00000600000000000000" pitchFamily="2" charset="0"/>
              </a:rPr>
              <a:t>Cách sử dụng </a:t>
            </a:r>
            <a:r>
              <a:rPr lang="vi-VN" sz="1300" dirty="0" err="1">
                <a:latin typeface="Montserrat Medium" panose="00000600000000000000" pitchFamily="2" charset="0"/>
              </a:rPr>
              <a:t>Multi-Threading</a:t>
            </a:r>
            <a:r>
              <a:rPr lang="vi-VN" sz="1300" dirty="0">
                <a:latin typeface="Montserrat Medium" panose="00000600000000000000" pitchFamily="2" charset="0"/>
              </a:rPr>
              <a:t>?</a:t>
            </a:r>
            <a:endParaRPr sz="1300" dirty="0">
              <a:latin typeface="Montserrat Medium" panose="00000600000000000000" pitchFamily="2" charset="0"/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208126" y="1044639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1812207" y="3627223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ỨNG DỤNG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1685307" y="3974505"/>
            <a:ext cx="244057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dirty="0">
                <a:latin typeface="Montserrat Medium" panose="00000600000000000000" pitchFamily="2" charset="0"/>
              </a:rPr>
              <a:t>Một số ứng dụng của </a:t>
            </a:r>
            <a:r>
              <a:rPr lang="vi-VN" sz="1300" dirty="0" err="1">
                <a:latin typeface="Montserrat Medium" panose="00000600000000000000" pitchFamily="2" charset="0"/>
              </a:rPr>
              <a:t>Multi-Threading</a:t>
            </a:r>
            <a:endParaRPr sz="1300" dirty="0">
              <a:latin typeface="Montserrat Medium" panose="00000600000000000000" pitchFamily="2" charset="0"/>
            </a:endParaRP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1748757" y="296680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739;p35">
            <a:extLst>
              <a:ext uri="{FF2B5EF4-FFF2-40B4-BE49-F238E27FC236}">
                <a16:creationId xmlns:a16="http://schemas.microsoft.com/office/drawing/2014/main" id="{BC49D5AB-B571-9AD0-0063-188FECADB090}"/>
              </a:ext>
            </a:extLst>
          </p:cNvPr>
          <p:cNvSpPr/>
          <p:nvPr/>
        </p:nvSpPr>
        <p:spPr>
          <a:xfrm>
            <a:off x="4825836" y="345508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53;p35">
            <a:extLst>
              <a:ext uri="{FF2B5EF4-FFF2-40B4-BE49-F238E27FC236}">
                <a16:creationId xmlns:a16="http://schemas.microsoft.com/office/drawing/2014/main" id="{9600CB96-767D-9690-D52E-C7AF4871F472}"/>
              </a:ext>
            </a:extLst>
          </p:cNvPr>
          <p:cNvSpPr txBox="1">
            <a:spLocks/>
          </p:cNvSpPr>
          <p:nvPr/>
        </p:nvSpPr>
        <p:spPr>
          <a:xfrm>
            <a:off x="4952736" y="354115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vi-VN" dirty="0"/>
              <a:t>LƯU Ý</a:t>
            </a:r>
          </a:p>
        </p:txBody>
      </p:sp>
      <p:sp>
        <p:nvSpPr>
          <p:cNvPr id="7" name="Google Shape;2754;p35">
            <a:extLst>
              <a:ext uri="{FF2B5EF4-FFF2-40B4-BE49-F238E27FC236}">
                <a16:creationId xmlns:a16="http://schemas.microsoft.com/office/drawing/2014/main" id="{C915C729-50AD-C06D-9598-C93592739F10}"/>
              </a:ext>
            </a:extLst>
          </p:cNvPr>
          <p:cNvSpPr txBox="1">
            <a:spLocks/>
          </p:cNvSpPr>
          <p:nvPr/>
        </p:nvSpPr>
        <p:spPr>
          <a:xfrm>
            <a:off x="4802979" y="3815355"/>
            <a:ext cx="244057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vi-VN" sz="1300">
                <a:latin typeface="Montserrat Medium" panose="00000600000000000000" pitchFamily="2" charset="0"/>
              </a:rPr>
              <a:t>Một số lưu ý khi thực hiện</a:t>
            </a:r>
            <a:endParaRPr lang="vi-VN" sz="1300" dirty="0">
              <a:latin typeface="Montserrat Medium" panose="00000600000000000000" pitchFamily="2" charset="0"/>
            </a:endParaRPr>
          </a:p>
        </p:txBody>
      </p:sp>
      <p:sp>
        <p:nvSpPr>
          <p:cNvPr id="8" name="Google Shape;2755;p35">
            <a:extLst>
              <a:ext uri="{FF2B5EF4-FFF2-40B4-BE49-F238E27FC236}">
                <a16:creationId xmlns:a16="http://schemas.microsoft.com/office/drawing/2014/main" id="{762BF260-3573-7CC4-A934-436EF9EF30F6}"/>
              </a:ext>
            </a:extLst>
          </p:cNvPr>
          <p:cNvSpPr txBox="1">
            <a:spLocks/>
          </p:cNvSpPr>
          <p:nvPr/>
        </p:nvSpPr>
        <p:spPr>
          <a:xfrm>
            <a:off x="4889286" y="2880736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vi-VN" dirty="0"/>
              <a:t>05</a:t>
            </a:r>
            <a:endParaRPr lang="en" dirty="0"/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565562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/>
              <a:t>KHÁI</a:t>
            </a:r>
            <a:r>
              <a:rPr lang="en" sz="6000" dirty="0"/>
              <a:t> </a:t>
            </a:r>
            <a:r>
              <a:rPr lang="vi-VN" sz="6000" dirty="0"/>
              <a:t>NIỆM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01</a:t>
            </a:r>
            <a:endParaRPr sz="9000"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65968" y="490084"/>
            <a:ext cx="9386121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/>
              <a:t>Multi-threading</a:t>
            </a:r>
            <a:r>
              <a:rPr lang="vi-VN" sz="2400" dirty="0"/>
              <a:t> là gì?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vi-VN" sz="2400" dirty="0">
                <a:solidFill>
                  <a:schemeClr val="accent2"/>
                </a:solidFill>
              </a:rPr>
              <a:t>Vì sao cần </a:t>
            </a:r>
            <a:r>
              <a:rPr lang="vi-VN" sz="2400" dirty="0" err="1">
                <a:solidFill>
                  <a:schemeClr val="accent2"/>
                </a:solidFill>
              </a:rPr>
              <a:t>Multi-threading</a:t>
            </a:r>
            <a:r>
              <a:rPr lang="vi-VN" sz="2400" dirty="0">
                <a:solidFill>
                  <a:schemeClr val="accent2"/>
                </a:solidFill>
              </a:rPr>
              <a:t>?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409222" y="1101720"/>
            <a:ext cx="7717800" cy="1176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     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Multi-threading</a:t>
            </a:r>
            <a:r>
              <a:rPr lang="vi-VN" sz="1600" dirty="0">
                <a:latin typeface="Montserrat Medium" panose="00000600000000000000" pitchFamily="2" charset="0"/>
              </a:rPr>
              <a:t> có thể hiểu là một kỹ thuật để cùng một lúc xử lý nhiều tác vụ. Bản chất chương trình C# được tạo ra sẽ có hai luồng chạy chính. Luồng thứ nhất là 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MainThread</a:t>
            </a:r>
            <a:r>
              <a:rPr lang="vi-VN" sz="1600" dirty="0">
                <a:latin typeface="Montserrat Medium" panose="00000600000000000000" pitchFamily="2" charset="0"/>
              </a:rPr>
              <a:t> (luồng chính của chương trình mặc định là hàm </a:t>
            </a:r>
            <a:r>
              <a:rPr lang="vi-VN" sz="1600" dirty="0" err="1">
                <a:latin typeface="Montserrat Medium" panose="00000600000000000000" pitchFamily="2" charset="0"/>
              </a:rPr>
              <a:t>Main</a:t>
            </a:r>
            <a:r>
              <a:rPr lang="vi-VN" sz="1600" dirty="0">
                <a:latin typeface="Montserrat Medium" panose="00000600000000000000" pitchFamily="2" charset="0"/>
              </a:rPr>
              <a:t>) và 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UIThread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(luồng cập nhật giao diện).</a:t>
            </a:r>
          </a:p>
          <a:p>
            <a:pPr marL="49530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endParaRPr lang="vi-VN" sz="1600" dirty="0">
              <a:latin typeface="Montserrat Medium" panose="00000600000000000000" pitchFamily="2" charset="0"/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687191" y="28692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477D58AC-34D1-9F4E-C31E-F73DCF2510F5}"/>
              </a:ext>
            </a:extLst>
          </p:cNvPr>
          <p:cNvSpPr txBox="1">
            <a:spLocks/>
          </p:cNvSpPr>
          <p:nvPr/>
        </p:nvSpPr>
        <p:spPr>
          <a:xfrm>
            <a:off x="338521" y="2571750"/>
            <a:ext cx="7717800" cy="117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0" algn="just">
              <a:buClr>
                <a:schemeClr val="accent2"/>
              </a:buClr>
              <a:buFont typeface="PT Sans"/>
              <a:buNone/>
            </a:pPr>
            <a:r>
              <a:rPr lang="vi-VN" sz="1600" dirty="0">
                <a:latin typeface="Montserrat Medium" panose="00000600000000000000" pitchFamily="2" charset="0"/>
              </a:rPr>
              <a:t>       Các </a:t>
            </a:r>
            <a:r>
              <a:rPr lang="vi-VN" sz="1600" dirty="0" err="1">
                <a:latin typeface="Montserrat Medium" panose="00000600000000000000" pitchFamily="2" charset="0"/>
              </a:rPr>
              <a:t>code</a:t>
            </a:r>
            <a:r>
              <a:rPr lang="vi-VN" sz="1600" dirty="0">
                <a:latin typeface="Montserrat Medium" panose="00000600000000000000" pitchFamily="2" charset="0"/>
              </a:rPr>
              <a:t> xử lý mà ta </a:t>
            </a:r>
            <a:r>
              <a:rPr lang="vi-VN" sz="1600" dirty="0" err="1">
                <a:latin typeface="Montserrat Medium" panose="00000600000000000000" pitchFamily="2" charset="0"/>
              </a:rPr>
              <a:t>code</a:t>
            </a:r>
            <a:r>
              <a:rPr lang="vi-VN" sz="1600" dirty="0">
                <a:latin typeface="Montserrat Medium" panose="00000600000000000000" pitchFamily="2" charset="0"/>
              </a:rPr>
              <a:t> chính là nằm trên luồng 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MainThread</a:t>
            </a:r>
            <a:r>
              <a:rPr lang="vi-VN" sz="1600" dirty="0">
                <a:latin typeface="Montserrat Medium" panose="00000600000000000000" pitchFamily="2" charset="0"/>
              </a:rPr>
              <a:t>. Và chương trình sẽ thực hiện tuần tự từng dòng </a:t>
            </a:r>
            <a:r>
              <a:rPr lang="vi-VN" sz="1600" dirty="0" err="1">
                <a:latin typeface="Montserrat Medium" panose="00000600000000000000" pitchFamily="2" charset="0"/>
              </a:rPr>
              <a:t>code</a:t>
            </a:r>
            <a:r>
              <a:rPr lang="vi-VN" sz="1600" dirty="0">
                <a:latin typeface="Montserrat Medium" panose="00000600000000000000" pitchFamily="2" charset="0"/>
              </a:rPr>
              <a:t> từ trên đi xuống. Nên nếu ta có 3 hàm xử lý cần chạy cùng lúc là không thể. Vì chương trình phải đợi hàm trước đó xử lý xong mới đến hàm kế tiếp. </a:t>
            </a:r>
          </a:p>
          <a:p>
            <a:pPr marL="495300" indent="0" algn="just">
              <a:buClr>
                <a:schemeClr val="accent2"/>
              </a:buClr>
              <a:buFont typeface="PT Sans"/>
              <a:buNone/>
            </a:pPr>
            <a:endParaRPr lang="vi-VN" sz="1600" dirty="0">
              <a:latin typeface="Montserrat Medium" panose="00000600000000000000" pitchFamily="2" charset="0"/>
            </a:endParaRPr>
          </a:p>
        </p:txBody>
      </p:sp>
      <p:sp>
        <p:nvSpPr>
          <p:cNvPr id="3" name="Google Shape;2725;p34">
            <a:extLst>
              <a:ext uri="{FF2B5EF4-FFF2-40B4-BE49-F238E27FC236}">
                <a16:creationId xmlns:a16="http://schemas.microsoft.com/office/drawing/2014/main" id="{5D189E46-DB8D-113F-5CC3-C8F7B7451267}"/>
              </a:ext>
            </a:extLst>
          </p:cNvPr>
          <p:cNvSpPr txBox="1">
            <a:spLocks/>
          </p:cNvSpPr>
          <p:nvPr/>
        </p:nvSpPr>
        <p:spPr>
          <a:xfrm>
            <a:off x="644391" y="3825739"/>
            <a:ext cx="7717800" cy="43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0" algn="just">
              <a:buClr>
                <a:schemeClr val="accent2"/>
              </a:buClr>
              <a:buFont typeface="PT Sans"/>
              <a:buNone/>
            </a:pPr>
            <a:r>
              <a:rPr lang="vi-VN" sz="1600" b="1" dirty="0">
                <a:solidFill>
                  <a:schemeClr val="accent2"/>
                </a:solidFill>
                <a:latin typeface="Montserrat Black" panose="00000A00000000000000" pitchFamily="2" charset="0"/>
              </a:rPr>
              <a:t>=&gt; </a:t>
            </a:r>
            <a:r>
              <a:rPr lang="vi-VN" sz="1600" b="1" dirty="0" err="1">
                <a:solidFill>
                  <a:schemeClr val="accent2"/>
                </a:solidFill>
                <a:latin typeface="Montserrat Black" panose="00000A00000000000000" pitchFamily="2" charset="0"/>
              </a:rPr>
              <a:t>Multi</a:t>
            </a:r>
            <a:r>
              <a:rPr lang="vi-VN" sz="1600" b="1" dirty="0">
                <a:solidFill>
                  <a:schemeClr val="accent2"/>
                </a:solidFill>
                <a:latin typeface="Montserrat Black" panose="00000A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Black" panose="00000A00000000000000" pitchFamily="2" charset="0"/>
              </a:rPr>
              <a:t>threading</a:t>
            </a:r>
            <a:r>
              <a:rPr lang="vi-VN" sz="1600" b="1" dirty="0">
                <a:solidFill>
                  <a:schemeClr val="accent2"/>
                </a:solidFill>
                <a:latin typeface="Montserrat Black" panose="00000A00000000000000" pitchFamily="2" charset="0"/>
              </a:rPr>
              <a:t> ra đời </a:t>
            </a:r>
            <a:r>
              <a:rPr lang="vi-VN" sz="1600" b="1" dirty="0">
                <a:latin typeface="Montserrat Black" panose="00000A00000000000000" pitchFamily="2" charset="0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" grpId="0" build="p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565562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/>
              <a:t>CÁCH DÙNG THREAD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0" dirty="0"/>
              <a:t>02</a:t>
            </a:r>
            <a:endParaRPr sz="9000"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405811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675754" y="1389208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CLASS</a:t>
            </a:r>
            <a:r>
              <a:rPr lang="en" dirty="0"/>
              <a:t> </a:t>
            </a:r>
            <a:r>
              <a:rPr lang="vi-VN" dirty="0">
                <a:solidFill>
                  <a:schemeClr val="accent2"/>
                </a:solidFill>
              </a:rPr>
              <a:t>THREAD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6107638" y="1001866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DDFAED1C-5D6C-D214-64A4-00F5D2852D27}"/>
              </a:ext>
            </a:extLst>
          </p:cNvPr>
          <p:cNvSpPr txBox="1">
            <a:spLocks/>
          </p:cNvSpPr>
          <p:nvPr/>
        </p:nvSpPr>
        <p:spPr>
          <a:xfrm>
            <a:off x="214989" y="1950954"/>
            <a:ext cx="5793171" cy="117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0" algn="just">
              <a:buClr>
                <a:schemeClr val="accent2"/>
              </a:buClr>
              <a:buFont typeface="PT Sans"/>
              <a:buNone/>
            </a:pPr>
            <a:r>
              <a:rPr lang="vi-VN" sz="1600" dirty="0">
                <a:latin typeface="Montserrat Medium" panose="00000600000000000000" pitchFamily="2" charset="0"/>
              </a:rPr>
              <a:t>Nằm trong thư viện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System.Threading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của 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.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Net</a:t>
            </a:r>
            <a:r>
              <a:rPr lang="vi-VN" sz="1600" dirty="0">
                <a:latin typeface="Montserrat Medium" panose="00000600000000000000" pitchFamily="2" charset="0"/>
              </a:rPr>
              <a:t>. Để có thể sử dụng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</a:t>
            </a:r>
            <a:r>
              <a:rPr lang="vi-VN" sz="1600" dirty="0">
                <a:latin typeface="Montserrat Medium" panose="00000600000000000000" pitchFamily="2" charset="0"/>
              </a:rPr>
              <a:t> thì ta sẽ thực hiện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using</a:t>
            </a:r>
            <a:r>
              <a:rPr lang="vi-VN" sz="1600" dirty="0">
                <a:latin typeface="Montserrat Medium" panose="000006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System.Threading</a:t>
            </a:r>
            <a:r>
              <a:rPr lang="vi-VN" sz="1600" dirty="0">
                <a:latin typeface="Montserrat Medium" panose="00000600000000000000" pitchFamily="2" charset="0"/>
              </a:rPr>
              <a:t>.</a:t>
            </a:r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Ảnh có chứa văn bản, ảnh chụp màn hình, tài liệu&#10;&#10;Mô tả được tạo tự động">
            <a:extLst>
              <a:ext uri="{FF2B5EF4-FFF2-40B4-BE49-F238E27FC236}">
                <a16:creationId xmlns:a16="http://schemas.microsoft.com/office/drawing/2014/main" id="{02667B7A-F34C-406C-C7A7-C138F556E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r="7079" b="2053"/>
          <a:stretch/>
        </p:blipFill>
        <p:spPr bwMode="auto">
          <a:xfrm>
            <a:off x="4390284" y="613561"/>
            <a:ext cx="4216215" cy="39163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725;p34">
            <a:extLst>
              <a:ext uri="{FF2B5EF4-FFF2-40B4-BE49-F238E27FC236}">
                <a16:creationId xmlns:a16="http://schemas.microsoft.com/office/drawing/2014/main" id="{6817497B-4D22-442B-7862-3AA25B0FBCFB}"/>
              </a:ext>
            </a:extLst>
          </p:cNvPr>
          <p:cNvSpPr txBox="1">
            <a:spLocks/>
          </p:cNvSpPr>
          <p:nvPr/>
        </p:nvSpPr>
        <p:spPr>
          <a:xfrm>
            <a:off x="708128" y="933876"/>
            <a:ext cx="3320147" cy="117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95300" indent="0" algn="just">
              <a:buClr>
                <a:schemeClr val="accent2"/>
              </a:buClr>
              <a:buFont typeface="PT Sans"/>
              <a:buNone/>
            </a:pPr>
            <a:r>
              <a:rPr lang="vi-VN" sz="1600" dirty="0">
                <a:latin typeface="Montserrat Medium" panose="00000600000000000000" pitchFamily="2" charset="0"/>
              </a:rPr>
              <a:t>Chúng ta tạo một hàm 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DemoThread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 với mục đích là giả lập lại một hàm xử lý mất thời gian 5 giây. Ở đây ta dùng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Thread.Sleep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để mô phỏng lại việc sẽ tiêu tốn một giây cho mỗi lần lặp xử lý với 5 lần lặp. </a:t>
            </a:r>
            <a:r>
              <a:rPr lang="vi-VN" sz="1600" b="1" dirty="0" err="1">
                <a:solidFill>
                  <a:schemeClr val="accent2"/>
                </a:solidFill>
                <a:latin typeface="Montserrat Medium" panose="00000600000000000000" pitchFamily="2" charset="0"/>
              </a:rPr>
              <a:t>Thread.Sleep</a:t>
            </a:r>
            <a:r>
              <a:rPr lang="vi-VN" sz="1600" b="1" dirty="0">
                <a:solidFill>
                  <a:schemeClr val="accent2"/>
                </a:solidFill>
                <a:latin typeface="Montserrat Medium" panose="00000600000000000000" pitchFamily="2" charset="0"/>
              </a:rPr>
              <a:t> </a:t>
            </a:r>
            <a:r>
              <a:rPr lang="vi-VN" sz="1600" dirty="0">
                <a:latin typeface="Montserrat Medium" panose="00000600000000000000" pitchFamily="2" charset="0"/>
              </a:rPr>
              <a:t>nhiệm vụ làm cho luồng hiện tại ngủ theo thời gian được cài đặt </a:t>
            </a:r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Ảnh có chứa văn bản, ảnh chụp màn hình, tài liệu&#10;&#10;Mô tả được tạo tự động">
            <a:extLst>
              <a:ext uri="{FF2B5EF4-FFF2-40B4-BE49-F238E27FC236}">
                <a16:creationId xmlns:a16="http://schemas.microsoft.com/office/drawing/2014/main" id="{02667B7A-F34C-406C-C7A7-C138F556E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r="7079" b="2053"/>
          <a:stretch/>
        </p:blipFill>
        <p:spPr bwMode="auto">
          <a:xfrm>
            <a:off x="891556" y="804909"/>
            <a:ext cx="4216215" cy="39163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Ảnh có chứa văn bản, máy tính, ảnh chụp màn hình&#10;&#10;Mô tả được tạo tự động">
            <a:extLst>
              <a:ext uri="{FF2B5EF4-FFF2-40B4-BE49-F238E27FC236}">
                <a16:creationId xmlns:a16="http://schemas.microsoft.com/office/drawing/2014/main" id="{D5D24655-07E5-5117-087D-E7DADCF8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791" y="1002316"/>
            <a:ext cx="2194810" cy="37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772;p36">
            <a:extLst>
              <a:ext uri="{FF2B5EF4-FFF2-40B4-BE49-F238E27FC236}">
                <a16:creationId xmlns:a16="http://schemas.microsoft.com/office/drawing/2014/main" id="{86694056-B3A2-B2D2-6709-C098CF923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254" y="367499"/>
            <a:ext cx="20440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OUT</a:t>
            </a:r>
            <a:r>
              <a:rPr lang="vi-VN" dirty="0">
                <a:solidFill>
                  <a:schemeClr val="accent2"/>
                </a:solidFill>
              </a:rPr>
              <a:t>PUT: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0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735</Words>
  <Application>Microsoft Office PowerPoint</Application>
  <PresentationFormat>On-screen Show (16:9)</PresentationFormat>
  <Paragraphs>73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Exo</vt:lpstr>
      <vt:lpstr>Montserrat Medium</vt:lpstr>
      <vt:lpstr>Arial</vt:lpstr>
      <vt:lpstr>PT Sans</vt:lpstr>
      <vt:lpstr>Montserrat Black</vt:lpstr>
      <vt:lpstr>Roboto Condensed Light</vt:lpstr>
      <vt:lpstr>Data Center Business Plan by Slidesgo</vt:lpstr>
      <vt:lpstr> LẬP TRÌNH  MẠNG CĂN BẢN</vt:lpstr>
      <vt:lpstr>OUR TEAM</vt:lpstr>
      <vt:lpstr>TABLE OF CONTENTS</vt:lpstr>
      <vt:lpstr>KHÁI NIỆM</vt:lpstr>
      <vt:lpstr>Multi-threading là gì? Vì sao cần Multi-threading?</vt:lpstr>
      <vt:lpstr>CÁCH DÙNG THREAD</vt:lpstr>
      <vt:lpstr>CLASS THREAD</vt:lpstr>
      <vt:lpstr>PowerPoint Presentation</vt:lpstr>
      <vt:lpstr>OUTPUT:</vt:lpstr>
      <vt:lpstr>OUTPUT:</vt:lpstr>
      <vt:lpstr>SAU KHI KHẮC PHỤC:</vt:lpstr>
      <vt:lpstr>CÁCH DÙNG MULTI-THREADING</vt:lpstr>
      <vt:lpstr>Ý TƯỞNG:</vt:lpstr>
      <vt:lpstr>OUTPUT:</vt:lpstr>
      <vt:lpstr>ỨNG DỤNG MULTI-THREADING</vt:lpstr>
      <vt:lpstr>1. Tận dụng tối đa sức mạnh của CPU:</vt:lpstr>
      <vt:lpstr>2. Tăng trải nghiệm người dùng: </vt:lpstr>
      <vt:lpstr>3. Ứng dụng trong các chương trình phức tạp:</vt:lpstr>
      <vt:lpstr>4. Ứng dụng trong lập trình mạng:</vt:lpstr>
      <vt:lpstr>MỘT VÀI LƯU Ý</vt:lpstr>
      <vt:lpstr>NHỮNG ĐIỀU CẦN LƯU Ý: </vt:lpstr>
      <vt:lpstr>NHỮNG ĐIỀU CẦN LƯU Ý: </vt:lpstr>
      <vt:lpstr>THANKS FOR WATCHING!!!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 MẠNG CĂN BẢN</dc:title>
  <cp:lastModifiedBy>Đặng Đức Tài</cp:lastModifiedBy>
  <cp:revision>2</cp:revision>
  <dcterms:modified xsi:type="dcterms:W3CDTF">2024-03-18T06:19:13Z</dcterms:modified>
</cp:coreProperties>
</file>