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4"/>
  </p:sldMasterIdLst>
  <p:notesMasterIdLst>
    <p:notesMasterId r:id="rId57"/>
  </p:notesMasterIdLst>
  <p:handoutMasterIdLst>
    <p:handoutMasterId r:id="rId58"/>
  </p:handoutMasterIdLst>
  <p:sldIdLst>
    <p:sldId id="256" r:id="rId5"/>
    <p:sldId id="312" r:id="rId6"/>
    <p:sldId id="259" r:id="rId7"/>
    <p:sldId id="333" r:id="rId8"/>
    <p:sldId id="315" r:id="rId9"/>
    <p:sldId id="316" r:id="rId10"/>
    <p:sldId id="317" r:id="rId11"/>
    <p:sldId id="319" r:id="rId12"/>
    <p:sldId id="318" r:id="rId13"/>
    <p:sldId id="321" r:id="rId14"/>
    <p:sldId id="323" r:id="rId15"/>
    <p:sldId id="322" r:id="rId16"/>
    <p:sldId id="324" r:id="rId17"/>
    <p:sldId id="325" r:id="rId18"/>
    <p:sldId id="326" r:id="rId19"/>
    <p:sldId id="330" r:id="rId20"/>
    <p:sldId id="337" r:id="rId21"/>
    <p:sldId id="343" r:id="rId22"/>
    <p:sldId id="351" r:id="rId23"/>
    <p:sldId id="353" r:id="rId24"/>
    <p:sldId id="355" r:id="rId25"/>
    <p:sldId id="356" r:id="rId26"/>
    <p:sldId id="357" r:id="rId27"/>
    <p:sldId id="335" r:id="rId28"/>
    <p:sldId id="334" r:id="rId29"/>
    <p:sldId id="336" r:id="rId30"/>
    <p:sldId id="338" r:id="rId31"/>
    <p:sldId id="339" r:id="rId32"/>
    <p:sldId id="340" r:id="rId33"/>
    <p:sldId id="354" r:id="rId34"/>
    <p:sldId id="341" r:id="rId35"/>
    <p:sldId id="350" r:id="rId36"/>
    <p:sldId id="352" r:id="rId37"/>
    <p:sldId id="366" r:id="rId38"/>
    <p:sldId id="367" r:id="rId39"/>
    <p:sldId id="342" r:id="rId40"/>
    <p:sldId id="344" r:id="rId41"/>
    <p:sldId id="345" r:id="rId42"/>
    <p:sldId id="332" r:id="rId43"/>
    <p:sldId id="346" r:id="rId44"/>
    <p:sldId id="368" r:id="rId45"/>
    <p:sldId id="347" r:id="rId46"/>
    <p:sldId id="349" r:id="rId47"/>
    <p:sldId id="358" r:id="rId48"/>
    <p:sldId id="359" r:id="rId49"/>
    <p:sldId id="360" r:id="rId50"/>
    <p:sldId id="361" r:id="rId51"/>
    <p:sldId id="362" r:id="rId52"/>
    <p:sldId id="363" r:id="rId53"/>
    <p:sldId id="364" r:id="rId54"/>
    <p:sldId id="365" r:id="rId55"/>
    <p:sldId id="304" r:id="rId56"/>
  </p:sldIdLst>
  <p:sldSz cx="9144000" cy="5143500" type="screen16x9"/>
  <p:notesSz cx="6858000" cy="9144000"/>
  <p:embeddedFontLst>
    <p:embeddedFont>
      <p:font typeface="Montserrat" panose="00000500000000000000" pitchFamily="2" charset="0"/>
      <p:regular r:id="rId59"/>
      <p:bold r:id="rId60"/>
      <p:italic r:id="rId61"/>
      <p:boldItalic r:id="rId62"/>
    </p:embeddedFont>
    <p:embeddedFont>
      <p:font typeface="Montserrat ExtraBold" panose="00000900000000000000" pitchFamily="2" charset="0"/>
      <p:bold r:id="rId63"/>
      <p:boldItalic r:id="rId64"/>
    </p:embeddedFont>
    <p:embeddedFont>
      <p:font typeface="Onest" panose="020B0604020202020204" charset="0"/>
      <p:regular r:id="rId65"/>
      <p:bold r:id="rId66"/>
    </p:embeddedFont>
    <p:embeddedFont>
      <p:font typeface="Open Sans" panose="020B0606030504020204" pitchFamily="34" charset="0"/>
      <p:regular r:id="rId67"/>
      <p:bold r:id="rId68"/>
      <p:italic r:id="rId69"/>
      <p:boldItalic r:id="rId70"/>
    </p:embeddedFont>
    <p:embeddedFont>
      <p:font typeface="Segoe UI" panose="020B0502040204020203"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7BC1F-2A57-4B6C-BEDB-49095ACDB711}" v="22" dt="2024-12-25T18:50:52.719"/>
  </p1510:revLst>
</p1510:revInfo>
</file>

<file path=ppt/tableStyles.xml><?xml version="1.0" encoding="utf-8"?>
<a:tblStyleLst xmlns:a="http://schemas.openxmlformats.org/drawingml/2006/main" def="{C8D6BFB9-08DC-4C08-AC5F-8D1C368DBD98}">
  <a:tblStyle styleId="{C8D6BFB9-08DC-4C08-AC5F-8D1C368DBD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2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66" Type="http://schemas.openxmlformats.org/officeDocument/2006/relationships/font" Target="fonts/font8.fntdata"/><Relationship Id="rId74" Type="http://schemas.openxmlformats.org/officeDocument/2006/relationships/font" Target="fonts/font16.fntdata"/><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3.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4.fntdata"/><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13.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ồ Diệp Huy" userId="6f76805e-86ae-4074-b37f-4b92e02656a4" providerId="ADAL" clId="{FB5F6CAA-9911-4C72-B908-1F7DFBB21F0B}"/>
    <pc:docChg chg="undo redo custSel addSld delSld modSld sldOrd">
      <pc:chgData name="Hồ Diệp Huy" userId="6f76805e-86ae-4074-b37f-4b92e02656a4" providerId="ADAL" clId="{FB5F6CAA-9911-4C72-B908-1F7DFBB21F0B}" dt="2024-12-26T08:13:52.033" v="1706" actId="1035"/>
      <pc:docMkLst>
        <pc:docMk/>
      </pc:docMkLst>
      <pc:sldChg chg="modSp mod">
        <pc:chgData name="Hồ Diệp Huy" userId="6f76805e-86ae-4074-b37f-4b92e02656a4" providerId="ADAL" clId="{FB5F6CAA-9911-4C72-B908-1F7DFBB21F0B}" dt="2024-12-26T05:45:55.374" v="1619" actId="14100"/>
        <pc:sldMkLst>
          <pc:docMk/>
          <pc:sldMk cId="1200161631" sldId="312"/>
        </pc:sldMkLst>
        <pc:spChg chg="mod">
          <ac:chgData name="Hồ Diệp Huy" userId="6f76805e-86ae-4074-b37f-4b92e02656a4" providerId="ADAL" clId="{FB5F6CAA-9911-4C72-B908-1F7DFBB21F0B}" dt="2024-12-26T05:45:55.374" v="1619" actId="14100"/>
          <ac:spMkLst>
            <pc:docMk/>
            <pc:sldMk cId="1200161631" sldId="312"/>
            <ac:spMk id="5" creationId="{D3ADDB93-7BE3-9172-BE5F-890AAAD7CD18}"/>
          </ac:spMkLst>
        </pc:spChg>
      </pc:sldChg>
      <pc:sldChg chg="modSp mod modNotesTx">
        <pc:chgData name="Hồ Diệp Huy" userId="6f76805e-86ae-4074-b37f-4b92e02656a4" providerId="ADAL" clId="{FB5F6CAA-9911-4C72-B908-1F7DFBB21F0B}" dt="2024-12-26T06:12:36.051" v="1703" actId="1036"/>
        <pc:sldMkLst>
          <pc:docMk/>
          <pc:sldMk cId="2228926146" sldId="315"/>
        </pc:sldMkLst>
        <pc:spChg chg="mod">
          <ac:chgData name="Hồ Diệp Huy" userId="6f76805e-86ae-4074-b37f-4b92e02656a4" providerId="ADAL" clId="{FB5F6CAA-9911-4C72-B908-1F7DFBB21F0B}" dt="2024-12-26T06:10:41.149" v="1698" actId="1076"/>
          <ac:spMkLst>
            <pc:docMk/>
            <pc:sldMk cId="2228926146" sldId="315"/>
            <ac:spMk id="3" creationId="{0FE6598D-A007-A2A4-2FCD-2B3FA88F772C}"/>
          </ac:spMkLst>
        </pc:spChg>
        <pc:spChg chg="mod">
          <ac:chgData name="Hồ Diệp Huy" userId="6f76805e-86ae-4074-b37f-4b92e02656a4" providerId="ADAL" clId="{FB5F6CAA-9911-4C72-B908-1F7DFBB21F0B}" dt="2024-12-26T06:12:36.051" v="1703" actId="1036"/>
          <ac:spMkLst>
            <pc:docMk/>
            <pc:sldMk cId="2228926146" sldId="315"/>
            <ac:spMk id="5" creationId="{0AC61CB6-B54F-A340-10CA-0F30D2DE15C5}"/>
          </ac:spMkLst>
        </pc:spChg>
        <pc:spChg chg="mod">
          <ac:chgData name="Hồ Diệp Huy" userId="6f76805e-86ae-4074-b37f-4b92e02656a4" providerId="ADAL" clId="{FB5F6CAA-9911-4C72-B908-1F7DFBB21F0B}" dt="2024-12-26T05:18:35.367" v="1482" actId="21"/>
          <ac:spMkLst>
            <pc:docMk/>
            <pc:sldMk cId="2228926146" sldId="315"/>
            <ac:spMk id="8" creationId="{50E68704-2FFE-BE80-A630-2971ED3579CC}"/>
          </ac:spMkLst>
        </pc:spChg>
      </pc:sldChg>
      <pc:sldChg chg="mod modShow">
        <pc:chgData name="Hồ Diệp Huy" userId="6f76805e-86ae-4074-b37f-4b92e02656a4" providerId="ADAL" clId="{FB5F6CAA-9911-4C72-B908-1F7DFBB21F0B}" dt="2024-12-26T05:21:33.887" v="1502" actId="729"/>
        <pc:sldMkLst>
          <pc:docMk/>
          <pc:sldMk cId="2171606439" sldId="317"/>
        </pc:sldMkLst>
      </pc:sldChg>
      <pc:sldChg chg="delSp modSp mod ord">
        <pc:chgData name="Hồ Diệp Huy" userId="6f76805e-86ae-4074-b37f-4b92e02656a4" providerId="ADAL" clId="{FB5F6CAA-9911-4C72-B908-1F7DFBB21F0B}" dt="2024-12-26T05:46:23.499" v="1647"/>
        <pc:sldMkLst>
          <pc:docMk/>
          <pc:sldMk cId="3811740782" sldId="332"/>
        </pc:sldMkLst>
        <pc:spChg chg="mod">
          <ac:chgData name="Hồ Diệp Huy" userId="6f76805e-86ae-4074-b37f-4b92e02656a4" providerId="ADAL" clId="{FB5F6CAA-9911-4C72-B908-1F7DFBB21F0B}" dt="2024-12-26T05:46:21.091" v="1642"/>
          <ac:spMkLst>
            <pc:docMk/>
            <pc:sldMk cId="3811740782" sldId="332"/>
            <ac:spMk id="3" creationId="{934D353B-1C27-B075-A94A-00F0B1C4CA84}"/>
          </ac:spMkLst>
        </pc:spChg>
        <pc:spChg chg="mod">
          <ac:chgData name="Hồ Diệp Huy" userId="6f76805e-86ae-4074-b37f-4b92e02656a4" providerId="ADAL" clId="{FB5F6CAA-9911-4C72-B908-1F7DFBB21F0B}" dt="2024-12-26T05:46:23.499" v="1647"/>
          <ac:spMkLst>
            <pc:docMk/>
            <pc:sldMk cId="3811740782" sldId="332"/>
            <ac:spMk id="4" creationId="{B0C2A610-90A0-B33D-6AD7-BF2587C86DD6}"/>
          </ac:spMkLst>
        </pc:spChg>
        <pc:spChg chg="mod">
          <ac:chgData name="Hồ Diệp Huy" userId="6f76805e-86ae-4074-b37f-4b92e02656a4" providerId="ADAL" clId="{FB5F6CAA-9911-4C72-B908-1F7DFBB21F0B}" dt="2024-12-25T18:24:00.598" v="1337" actId="14100"/>
          <ac:spMkLst>
            <pc:docMk/>
            <pc:sldMk cId="3811740782" sldId="332"/>
            <ac:spMk id="243" creationId="{67E92173-DA58-243C-B08F-57961EFD3482}"/>
          </ac:spMkLst>
        </pc:spChg>
      </pc:sldChg>
      <pc:sldChg chg="addSp delSp modSp add mod ord">
        <pc:chgData name="Hồ Diệp Huy" userId="6f76805e-86ae-4074-b37f-4b92e02656a4" providerId="ADAL" clId="{FB5F6CAA-9911-4C72-B908-1F7DFBB21F0B}" dt="2024-12-25T19:19:20.665" v="1346" actId="20577"/>
        <pc:sldMkLst>
          <pc:docMk/>
          <pc:sldMk cId="2024242108" sldId="334"/>
        </pc:sldMkLst>
        <pc:spChg chg="add mod">
          <ac:chgData name="Hồ Diệp Huy" userId="6f76805e-86ae-4074-b37f-4b92e02656a4" providerId="ADAL" clId="{FB5F6CAA-9911-4C72-B908-1F7DFBB21F0B}" dt="2024-12-25T19:19:20.665" v="1346" actId="20577"/>
          <ac:spMkLst>
            <pc:docMk/>
            <pc:sldMk cId="2024242108" sldId="334"/>
            <ac:spMk id="3" creationId="{3044A0C2-78C1-1164-5A6E-31474B2258A4}"/>
          </ac:spMkLst>
        </pc:spChg>
        <pc:spChg chg="mod">
          <ac:chgData name="Hồ Diệp Huy" userId="6f76805e-86ae-4074-b37f-4b92e02656a4" providerId="ADAL" clId="{FB5F6CAA-9911-4C72-B908-1F7DFBB21F0B}" dt="2024-12-25T14:41:02.346" v="31" actId="1076"/>
          <ac:spMkLst>
            <pc:docMk/>
            <pc:sldMk cId="2024242108" sldId="334"/>
            <ac:spMk id="4" creationId="{C93F5EFC-6F26-B429-0588-CAEC9841903D}"/>
          </ac:spMkLst>
        </pc:spChg>
        <pc:spChg chg="mod">
          <ac:chgData name="Hồ Diệp Huy" userId="6f76805e-86ae-4074-b37f-4b92e02656a4" providerId="ADAL" clId="{FB5F6CAA-9911-4C72-B908-1F7DFBB21F0B}" dt="2024-12-25T14:59:20.505" v="259" actId="20577"/>
          <ac:spMkLst>
            <pc:docMk/>
            <pc:sldMk cId="2024242108" sldId="334"/>
            <ac:spMk id="7" creationId="{BA673492-4A5C-3E5E-6E4D-D2150ADA6231}"/>
          </ac:spMkLst>
        </pc:spChg>
        <pc:spChg chg="mod">
          <ac:chgData name="Hồ Diệp Huy" userId="6f76805e-86ae-4074-b37f-4b92e02656a4" providerId="ADAL" clId="{FB5F6CAA-9911-4C72-B908-1F7DFBB21F0B}" dt="2024-12-25T14:42:09.864" v="37" actId="1076"/>
          <ac:spMkLst>
            <pc:docMk/>
            <pc:sldMk cId="2024242108" sldId="334"/>
            <ac:spMk id="9" creationId="{1CA6C8CE-9E0A-7BBC-7EC9-52842C62DDF5}"/>
          </ac:spMkLst>
        </pc:spChg>
      </pc:sldChg>
      <pc:sldChg chg="delSp modSp add del mod ord">
        <pc:chgData name="Hồ Diệp Huy" userId="6f76805e-86ae-4074-b37f-4b92e02656a4" providerId="ADAL" clId="{FB5F6CAA-9911-4C72-B908-1F7DFBB21F0B}" dt="2024-12-25T14:39:53.880" v="14" actId="47"/>
        <pc:sldMkLst>
          <pc:docMk/>
          <pc:sldMk cId="2351992348" sldId="334"/>
        </pc:sldMkLst>
      </pc:sldChg>
      <pc:sldChg chg="modSp add mod ord">
        <pc:chgData name="Hồ Diệp Huy" userId="6f76805e-86ae-4074-b37f-4b92e02656a4" providerId="ADAL" clId="{FB5F6CAA-9911-4C72-B908-1F7DFBB21F0B}" dt="2024-12-25T14:47:53.099" v="104" actId="108"/>
        <pc:sldMkLst>
          <pc:docMk/>
          <pc:sldMk cId="306483590" sldId="335"/>
        </pc:sldMkLst>
        <pc:spChg chg="mod">
          <ac:chgData name="Hồ Diệp Huy" userId="6f76805e-86ae-4074-b37f-4b92e02656a4" providerId="ADAL" clId="{FB5F6CAA-9911-4C72-B908-1F7DFBB21F0B}" dt="2024-12-25T14:47:53.099" v="104" actId="108"/>
          <ac:spMkLst>
            <pc:docMk/>
            <pc:sldMk cId="306483590" sldId="335"/>
            <ac:spMk id="230" creationId="{15F5D5F2-25BE-8F73-7165-50EB4450D2FA}"/>
          </ac:spMkLst>
        </pc:spChg>
        <pc:spChg chg="mod">
          <ac:chgData name="Hồ Diệp Huy" userId="6f76805e-86ae-4074-b37f-4b92e02656a4" providerId="ADAL" clId="{FB5F6CAA-9911-4C72-B908-1F7DFBB21F0B}" dt="2024-12-25T14:45:10.788" v="67" actId="14100"/>
          <ac:spMkLst>
            <pc:docMk/>
            <pc:sldMk cId="306483590" sldId="335"/>
            <ac:spMk id="231" creationId="{46CF089C-4E38-F04B-60A6-AEB0F716B9CB}"/>
          </ac:spMkLst>
        </pc:spChg>
      </pc:sldChg>
      <pc:sldChg chg="addSp modSp add del mod ord">
        <pc:chgData name="Hồ Diệp Huy" userId="6f76805e-86ae-4074-b37f-4b92e02656a4" providerId="ADAL" clId="{FB5F6CAA-9911-4C72-B908-1F7DFBB21F0B}" dt="2024-12-25T14:39:55.086" v="15" actId="47"/>
        <pc:sldMkLst>
          <pc:docMk/>
          <pc:sldMk cId="3942572742" sldId="335"/>
        </pc:sldMkLst>
      </pc:sldChg>
      <pc:sldChg chg="modSp add mod">
        <pc:chgData name="Hồ Diệp Huy" userId="6f76805e-86ae-4074-b37f-4b92e02656a4" providerId="ADAL" clId="{FB5F6CAA-9911-4C72-B908-1F7DFBB21F0B}" dt="2024-12-25T19:19:27.766" v="1353" actId="20577"/>
        <pc:sldMkLst>
          <pc:docMk/>
          <pc:sldMk cId="2773435608" sldId="336"/>
        </pc:sldMkLst>
        <pc:spChg chg="mod">
          <ac:chgData name="Hồ Diệp Huy" userId="6f76805e-86ae-4074-b37f-4b92e02656a4" providerId="ADAL" clId="{FB5F6CAA-9911-4C72-B908-1F7DFBB21F0B}" dt="2024-12-25T19:19:27.766" v="1353" actId="20577"/>
          <ac:spMkLst>
            <pc:docMk/>
            <pc:sldMk cId="2773435608" sldId="336"/>
            <ac:spMk id="3" creationId="{CCC1712C-4E40-1C81-D494-6DFC5273AC60}"/>
          </ac:spMkLst>
        </pc:spChg>
        <pc:spChg chg="mod">
          <ac:chgData name="Hồ Diệp Huy" userId="6f76805e-86ae-4074-b37f-4b92e02656a4" providerId="ADAL" clId="{FB5F6CAA-9911-4C72-B908-1F7DFBB21F0B}" dt="2024-12-25T14:58:38.353" v="234" actId="20577"/>
          <ac:spMkLst>
            <pc:docMk/>
            <pc:sldMk cId="2773435608" sldId="336"/>
            <ac:spMk id="7" creationId="{B43FBDE7-509C-8B90-7678-8325982D530F}"/>
          </ac:spMkLst>
        </pc:spChg>
      </pc:sldChg>
      <pc:sldChg chg="modSp add mod modNotesTx">
        <pc:chgData name="Hồ Diệp Huy" userId="6f76805e-86ae-4074-b37f-4b92e02656a4" providerId="ADAL" clId="{FB5F6CAA-9911-4C72-B908-1F7DFBB21F0B}" dt="2024-12-26T05:38:34.292" v="1615" actId="20577"/>
        <pc:sldMkLst>
          <pc:docMk/>
          <pc:sldMk cId="259233138" sldId="338"/>
        </pc:sldMkLst>
        <pc:spChg chg="mod">
          <ac:chgData name="Hồ Diệp Huy" userId="6f76805e-86ae-4074-b37f-4b92e02656a4" providerId="ADAL" clId="{FB5F6CAA-9911-4C72-B908-1F7DFBB21F0B}" dt="2024-12-25T19:19:32.225" v="1360" actId="20577"/>
          <ac:spMkLst>
            <pc:docMk/>
            <pc:sldMk cId="259233138" sldId="338"/>
            <ac:spMk id="3" creationId="{ED4695FE-EDD2-D135-6900-38905AA90A88}"/>
          </ac:spMkLst>
        </pc:spChg>
        <pc:spChg chg="mod">
          <ac:chgData name="Hồ Diệp Huy" userId="6f76805e-86ae-4074-b37f-4b92e02656a4" providerId="ADAL" clId="{FB5F6CAA-9911-4C72-B908-1F7DFBB21F0B}" dt="2024-12-26T05:38:34.292" v="1615" actId="20577"/>
          <ac:spMkLst>
            <pc:docMk/>
            <pc:sldMk cId="259233138" sldId="338"/>
            <ac:spMk id="7" creationId="{AA02D80E-B268-2E03-DCEA-483339D4DD0A}"/>
          </ac:spMkLst>
        </pc:spChg>
      </pc:sldChg>
      <pc:sldChg chg="modSp add mod">
        <pc:chgData name="Hồ Diệp Huy" userId="6f76805e-86ae-4074-b37f-4b92e02656a4" providerId="ADAL" clId="{FB5F6CAA-9911-4C72-B908-1F7DFBB21F0B}" dt="2024-12-25T19:19:36.104" v="1367" actId="20577"/>
        <pc:sldMkLst>
          <pc:docMk/>
          <pc:sldMk cId="3719292584" sldId="339"/>
        </pc:sldMkLst>
        <pc:spChg chg="mod">
          <ac:chgData name="Hồ Diệp Huy" userId="6f76805e-86ae-4074-b37f-4b92e02656a4" providerId="ADAL" clId="{FB5F6CAA-9911-4C72-B908-1F7DFBB21F0B}" dt="2024-12-25T19:19:36.104" v="1367" actId="20577"/>
          <ac:spMkLst>
            <pc:docMk/>
            <pc:sldMk cId="3719292584" sldId="339"/>
            <ac:spMk id="3" creationId="{D6539818-05DD-80BE-71A3-F3B0B37BBBB4}"/>
          </ac:spMkLst>
        </pc:spChg>
        <pc:spChg chg="mod">
          <ac:chgData name="Hồ Diệp Huy" userId="6f76805e-86ae-4074-b37f-4b92e02656a4" providerId="ADAL" clId="{FB5F6CAA-9911-4C72-B908-1F7DFBB21F0B}" dt="2024-12-25T15:04:49.682" v="361" actId="21"/>
          <ac:spMkLst>
            <pc:docMk/>
            <pc:sldMk cId="3719292584" sldId="339"/>
            <ac:spMk id="7" creationId="{7390506F-E42C-4384-E01F-E58815D7409E}"/>
          </ac:spMkLst>
        </pc:spChg>
      </pc:sldChg>
      <pc:sldChg chg="modSp add mod">
        <pc:chgData name="Hồ Diệp Huy" userId="6f76805e-86ae-4074-b37f-4b92e02656a4" providerId="ADAL" clId="{FB5F6CAA-9911-4C72-B908-1F7DFBB21F0B}" dt="2024-12-25T19:19:41.305" v="1374" actId="20577"/>
        <pc:sldMkLst>
          <pc:docMk/>
          <pc:sldMk cId="752554223" sldId="340"/>
        </pc:sldMkLst>
        <pc:spChg chg="mod">
          <ac:chgData name="Hồ Diệp Huy" userId="6f76805e-86ae-4074-b37f-4b92e02656a4" providerId="ADAL" clId="{FB5F6CAA-9911-4C72-B908-1F7DFBB21F0B}" dt="2024-12-25T19:19:41.305" v="1374" actId="20577"/>
          <ac:spMkLst>
            <pc:docMk/>
            <pc:sldMk cId="752554223" sldId="340"/>
            <ac:spMk id="3" creationId="{0F76C047-4761-C7A9-DF48-B9F878EF883C}"/>
          </ac:spMkLst>
        </pc:spChg>
        <pc:spChg chg="mod">
          <ac:chgData name="Hồ Diệp Huy" userId="6f76805e-86ae-4074-b37f-4b92e02656a4" providerId="ADAL" clId="{FB5F6CAA-9911-4C72-B908-1F7DFBB21F0B}" dt="2024-12-25T15:05:17.045" v="371" actId="114"/>
          <ac:spMkLst>
            <pc:docMk/>
            <pc:sldMk cId="752554223" sldId="340"/>
            <ac:spMk id="7" creationId="{CA988E62-C51D-A911-A367-35A1280C0AAA}"/>
          </ac:spMkLst>
        </pc:spChg>
      </pc:sldChg>
      <pc:sldChg chg="modSp add mod ord modNotesTx">
        <pc:chgData name="Hồ Diệp Huy" userId="6f76805e-86ae-4074-b37f-4b92e02656a4" providerId="ADAL" clId="{FB5F6CAA-9911-4C72-B908-1F7DFBB21F0B}" dt="2024-12-25T20:07:18.989" v="1457"/>
        <pc:sldMkLst>
          <pc:docMk/>
          <pc:sldMk cId="3282120808" sldId="341"/>
        </pc:sldMkLst>
        <pc:spChg chg="mod">
          <ac:chgData name="Hồ Diệp Huy" userId="6f76805e-86ae-4074-b37f-4b92e02656a4" providerId="ADAL" clId="{FB5F6CAA-9911-4C72-B908-1F7DFBB21F0B}" dt="2024-12-25T19:19:47.576" v="1381" actId="20577"/>
          <ac:spMkLst>
            <pc:docMk/>
            <pc:sldMk cId="3282120808" sldId="341"/>
            <ac:spMk id="3" creationId="{F633BC2D-8A5C-F98C-F03A-A0D61D7B6609}"/>
          </ac:spMkLst>
        </pc:spChg>
        <pc:spChg chg="mod">
          <ac:chgData name="Hồ Diệp Huy" userId="6f76805e-86ae-4074-b37f-4b92e02656a4" providerId="ADAL" clId="{FB5F6CAA-9911-4C72-B908-1F7DFBB21F0B}" dt="2024-12-25T15:10:58.373" v="376" actId="113"/>
          <ac:spMkLst>
            <pc:docMk/>
            <pc:sldMk cId="3282120808" sldId="341"/>
            <ac:spMk id="7" creationId="{CC37176F-C7BF-E4D6-5013-C881B2ACA25C}"/>
          </ac:spMkLst>
        </pc:spChg>
        <pc:spChg chg="mod">
          <ac:chgData name="Hồ Diệp Huy" userId="6f76805e-86ae-4074-b37f-4b92e02656a4" providerId="ADAL" clId="{FB5F6CAA-9911-4C72-B908-1F7DFBB21F0B}" dt="2024-12-25T15:07:24.368" v="373"/>
          <ac:spMkLst>
            <pc:docMk/>
            <pc:sldMk cId="3282120808" sldId="341"/>
            <ac:spMk id="9" creationId="{2878BAD2-66F1-759B-90AB-457AB8076C3A}"/>
          </ac:spMkLst>
        </pc:spChg>
      </pc:sldChg>
      <pc:sldChg chg="modSp add mod">
        <pc:chgData name="Hồ Diệp Huy" userId="6f76805e-86ae-4074-b37f-4b92e02656a4" providerId="ADAL" clId="{FB5F6CAA-9911-4C72-B908-1F7DFBB21F0B}" dt="2024-12-26T05:46:37.109" v="1677"/>
        <pc:sldMkLst>
          <pc:docMk/>
          <pc:sldMk cId="1281332474" sldId="342"/>
        </pc:sldMkLst>
        <pc:spChg chg="mod">
          <ac:chgData name="Hồ Diệp Huy" userId="6f76805e-86ae-4074-b37f-4b92e02656a4" providerId="ADAL" clId="{FB5F6CAA-9911-4C72-B908-1F7DFBB21F0B}" dt="2024-12-25T19:20:04.697" v="1402" actId="20577"/>
          <ac:spMkLst>
            <pc:docMk/>
            <pc:sldMk cId="1281332474" sldId="342"/>
            <ac:spMk id="3" creationId="{5D503154-0284-FFA2-AC80-5511975D3DCE}"/>
          </ac:spMkLst>
        </pc:spChg>
        <pc:spChg chg="mod">
          <ac:chgData name="Hồ Diệp Huy" userId="6f76805e-86ae-4074-b37f-4b92e02656a4" providerId="ADAL" clId="{FB5F6CAA-9911-4C72-B908-1F7DFBB21F0B}" dt="2024-12-26T05:46:35.541" v="1672"/>
          <ac:spMkLst>
            <pc:docMk/>
            <pc:sldMk cId="1281332474" sldId="342"/>
            <ac:spMk id="4" creationId="{1BD0E633-87B9-5772-69BE-8707FAA7D935}"/>
          </ac:spMkLst>
        </pc:spChg>
        <pc:spChg chg="mod">
          <ac:chgData name="Hồ Diệp Huy" userId="6f76805e-86ae-4074-b37f-4b92e02656a4" providerId="ADAL" clId="{FB5F6CAA-9911-4C72-B908-1F7DFBB21F0B}" dt="2024-12-25T15:13:59.947" v="407" actId="21"/>
          <ac:spMkLst>
            <pc:docMk/>
            <pc:sldMk cId="1281332474" sldId="342"/>
            <ac:spMk id="7" creationId="{B976E427-1FB6-9DB2-37E2-9C090E5BBF7F}"/>
          </ac:spMkLst>
        </pc:spChg>
        <pc:spChg chg="mod">
          <ac:chgData name="Hồ Diệp Huy" userId="6f76805e-86ae-4074-b37f-4b92e02656a4" providerId="ADAL" clId="{FB5F6CAA-9911-4C72-B908-1F7DFBB21F0B}" dt="2024-12-26T05:46:37.109" v="1677"/>
          <ac:spMkLst>
            <pc:docMk/>
            <pc:sldMk cId="1281332474" sldId="342"/>
            <ac:spMk id="9" creationId="{44D07A77-D1E5-4E1F-13AE-AA0B0EB5846A}"/>
          </ac:spMkLst>
        </pc:spChg>
      </pc:sldChg>
      <pc:sldChg chg="modSp add mod">
        <pc:chgData name="Hồ Diệp Huy" userId="6f76805e-86ae-4074-b37f-4b92e02656a4" providerId="ADAL" clId="{FB5F6CAA-9911-4C72-B908-1F7DFBB21F0B}" dt="2024-12-26T05:46:33.210" v="1667"/>
        <pc:sldMkLst>
          <pc:docMk/>
          <pc:sldMk cId="1853221970" sldId="344"/>
        </pc:sldMkLst>
        <pc:spChg chg="mod">
          <ac:chgData name="Hồ Diệp Huy" userId="6f76805e-86ae-4074-b37f-4b92e02656a4" providerId="ADAL" clId="{FB5F6CAA-9911-4C72-B908-1F7DFBB21F0B}" dt="2024-12-25T19:20:09.265" v="1409" actId="20577"/>
          <ac:spMkLst>
            <pc:docMk/>
            <pc:sldMk cId="1853221970" sldId="344"/>
            <ac:spMk id="3" creationId="{2CA221F9-AE0D-C1B4-A0C6-1E347DFE8930}"/>
          </ac:spMkLst>
        </pc:spChg>
        <pc:spChg chg="mod">
          <ac:chgData name="Hồ Diệp Huy" userId="6f76805e-86ae-4074-b37f-4b92e02656a4" providerId="ADAL" clId="{FB5F6CAA-9911-4C72-B908-1F7DFBB21F0B}" dt="2024-12-26T05:46:31.749" v="1662"/>
          <ac:spMkLst>
            <pc:docMk/>
            <pc:sldMk cId="1853221970" sldId="344"/>
            <ac:spMk id="4" creationId="{4B80AD9F-9423-1580-A595-FC2A9DF461D2}"/>
          </ac:spMkLst>
        </pc:spChg>
        <pc:spChg chg="mod">
          <ac:chgData name="Hồ Diệp Huy" userId="6f76805e-86ae-4074-b37f-4b92e02656a4" providerId="ADAL" clId="{FB5F6CAA-9911-4C72-B908-1F7DFBB21F0B}" dt="2024-12-25T15:14:33.133" v="410" actId="21"/>
          <ac:spMkLst>
            <pc:docMk/>
            <pc:sldMk cId="1853221970" sldId="344"/>
            <ac:spMk id="7" creationId="{C2F372B1-7E5C-1504-A5AE-8D58802BB218}"/>
          </ac:spMkLst>
        </pc:spChg>
        <pc:spChg chg="mod">
          <ac:chgData name="Hồ Diệp Huy" userId="6f76805e-86ae-4074-b37f-4b92e02656a4" providerId="ADAL" clId="{FB5F6CAA-9911-4C72-B908-1F7DFBB21F0B}" dt="2024-12-26T05:46:33.210" v="1667"/>
          <ac:spMkLst>
            <pc:docMk/>
            <pc:sldMk cId="1853221970" sldId="344"/>
            <ac:spMk id="9" creationId="{49830692-2933-D855-5AC2-078927AB3B74}"/>
          </ac:spMkLst>
        </pc:spChg>
      </pc:sldChg>
      <pc:sldChg chg="modSp add mod">
        <pc:chgData name="Hồ Diệp Huy" userId="6f76805e-86ae-4074-b37f-4b92e02656a4" providerId="ADAL" clId="{FB5F6CAA-9911-4C72-B908-1F7DFBB21F0B}" dt="2024-12-26T05:46:29.184" v="1657"/>
        <pc:sldMkLst>
          <pc:docMk/>
          <pc:sldMk cId="7622930" sldId="345"/>
        </pc:sldMkLst>
        <pc:spChg chg="mod">
          <ac:chgData name="Hồ Diệp Huy" userId="6f76805e-86ae-4074-b37f-4b92e02656a4" providerId="ADAL" clId="{FB5F6CAA-9911-4C72-B908-1F7DFBB21F0B}" dt="2024-12-25T19:20:13.866" v="1416" actId="20577"/>
          <ac:spMkLst>
            <pc:docMk/>
            <pc:sldMk cId="7622930" sldId="345"/>
            <ac:spMk id="3" creationId="{59677AA5-A077-5A26-A6D4-BB84393DD786}"/>
          </ac:spMkLst>
        </pc:spChg>
        <pc:spChg chg="mod">
          <ac:chgData name="Hồ Diệp Huy" userId="6f76805e-86ae-4074-b37f-4b92e02656a4" providerId="ADAL" clId="{FB5F6CAA-9911-4C72-B908-1F7DFBB21F0B}" dt="2024-12-26T05:46:26.911" v="1652"/>
          <ac:spMkLst>
            <pc:docMk/>
            <pc:sldMk cId="7622930" sldId="345"/>
            <ac:spMk id="4" creationId="{C34AA20F-C1DE-7AB7-1CCA-22FAC7C283B5}"/>
          </ac:spMkLst>
        </pc:spChg>
        <pc:spChg chg="mod">
          <ac:chgData name="Hồ Diệp Huy" userId="6f76805e-86ae-4074-b37f-4b92e02656a4" providerId="ADAL" clId="{FB5F6CAA-9911-4C72-B908-1F7DFBB21F0B}" dt="2024-12-25T15:15:01.181" v="417" actId="113"/>
          <ac:spMkLst>
            <pc:docMk/>
            <pc:sldMk cId="7622930" sldId="345"/>
            <ac:spMk id="7" creationId="{DFC01DAA-FC73-6DAB-D6B9-EF93CAA7900A}"/>
          </ac:spMkLst>
        </pc:spChg>
        <pc:spChg chg="mod">
          <ac:chgData name="Hồ Diệp Huy" userId="6f76805e-86ae-4074-b37f-4b92e02656a4" providerId="ADAL" clId="{FB5F6CAA-9911-4C72-B908-1F7DFBB21F0B}" dt="2024-12-26T05:46:29.184" v="1657"/>
          <ac:spMkLst>
            <pc:docMk/>
            <pc:sldMk cId="7622930" sldId="345"/>
            <ac:spMk id="9" creationId="{EC0D7AFC-B3D5-5D89-5A47-260E3DD2A652}"/>
          </ac:spMkLst>
        </pc:spChg>
      </pc:sldChg>
      <pc:sldChg chg="modSp add mod modNotesTx">
        <pc:chgData name="Hồ Diệp Huy" userId="6f76805e-86ae-4074-b37f-4b92e02656a4" providerId="ADAL" clId="{FB5F6CAA-9911-4C72-B908-1F7DFBB21F0B}" dt="2024-12-26T05:46:18.714" v="1637"/>
        <pc:sldMkLst>
          <pc:docMk/>
          <pc:sldMk cId="1503308600" sldId="346"/>
        </pc:sldMkLst>
        <pc:spChg chg="mod">
          <ac:chgData name="Hồ Diệp Huy" userId="6f76805e-86ae-4074-b37f-4b92e02656a4" providerId="ADAL" clId="{FB5F6CAA-9911-4C72-B908-1F7DFBB21F0B}" dt="2024-12-25T19:20:19.408" v="1423" actId="20577"/>
          <ac:spMkLst>
            <pc:docMk/>
            <pc:sldMk cId="1503308600" sldId="346"/>
            <ac:spMk id="3" creationId="{4F1F18AA-F420-9B51-C103-AD7567EE58B1}"/>
          </ac:spMkLst>
        </pc:spChg>
        <pc:spChg chg="mod">
          <ac:chgData name="Hồ Diệp Huy" userId="6f76805e-86ae-4074-b37f-4b92e02656a4" providerId="ADAL" clId="{FB5F6CAA-9911-4C72-B908-1F7DFBB21F0B}" dt="2024-12-26T05:46:16.912" v="1632"/>
          <ac:spMkLst>
            <pc:docMk/>
            <pc:sldMk cId="1503308600" sldId="346"/>
            <ac:spMk id="4" creationId="{E805E785-7D5F-F3DD-0685-5CC3BA0B5754}"/>
          </ac:spMkLst>
        </pc:spChg>
        <pc:spChg chg="mod">
          <ac:chgData name="Hồ Diệp Huy" userId="6f76805e-86ae-4074-b37f-4b92e02656a4" providerId="ADAL" clId="{FB5F6CAA-9911-4C72-B908-1F7DFBB21F0B}" dt="2024-12-25T20:10:39.640" v="1459" actId="1036"/>
          <ac:spMkLst>
            <pc:docMk/>
            <pc:sldMk cId="1503308600" sldId="346"/>
            <ac:spMk id="7" creationId="{223D5578-A345-A1FB-FDE9-82B74907F3BF}"/>
          </ac:spMkLst>
        </pc:spChg>
        <pc:spChg chg="mod">
          <ac:chgData name="Hồ Diệp Huy" userId="6f76805e-86ae-4074-b37f-4b92e02656a4" providerId="ADAL" clId="{FB5F6CAA-9911-4C72-B908-1F7DFBB21F0B}" dt="2024-12-26T05:46:18.714" v="1637"/>
          <ac:spMkLst>
            <pc:docMk/>
            <pc:sldMk cId="1503308600" sldId="346"/>
            <ac:spMk id="9" creationId="{9D3C5F8C-8F68-5615-94FC-C6BBB9C5CA1A}"/>
          </ac:spMkLst>
        </pc:spChg>
      </pc:sldChg>
      <pc:sldChg chg="modSp add mod">
        <pc:chgData name="Hồ Diệp Huy" userId="6f76805e-86ae-4074-b37f-4b92e02656a4" providerId="ADAL" clId="{FB5F6CAA-9911-4C72-B908-1F7DFBB21F0B}" dt="2024-12-26T05:46:14.087" v="1627"/>
        <pc:sldMkLst>
          <pc:docMk/>
          <pc:sldMk cId="3959680484" sldId="347"/>
        </pc:sldMkLst>
        <pc:spChg chg="mod">
          <ac:chgData name="Hồ Diệp Huy" userId="6f76805e-86ae-4074-b37f-4b92e02656a4" providerId="ADAL" clId="{FB5F6CAA-9911-4C72-B908-1F7DFBB21F0B}" dt="2024-12-25T19:20:26.656" v="1430" actId="20577"/>
          <ac:spMkLst>
            <pc:docMk/>
            <pc:sldMk cId="3959680484" sldId="347"/>
            <ac:spMk id="3" creationId="{35E22358-038D-3F84-F2E4-475E82A6568C}"/>
          </ac:spMkLst>
        </pc:spChg>
        <pc:spChg chg="mod">
          <ac:chgData name="Hồ Diệp Huy" userId="6f76805e-86ae-4074-b37f-4b92e02656a4" providerId="ADAL" clId="{FB5F6CAA-9911-4C72-B908-1F7DFBB21F0B}" dt="2024-12-26T05:46:14.087" v="1627"/>
          <ac:spMkLst>
            <pc:docMk/>
            <pc:sldMk cId="3959680484" sldId="347"/>
            <ac:spMk id="4" creationId="{9FDEC18C-C44D-9CAA-DA12-7A27C87A4BE7}"/>
          </ac:spMkLst>
        </pc:spChg>
        <pc:spChg chg="mod">
          <ac:chgData name="Hồ Diệp Huy" userId="6f76805e-86ae-4074-b37f-4b92e02656a4" providerId="ADAL" clId="{FB5F6CAA-9911-4C72-B908-1F7DFBB21F0B}" dt="2024-12-25T15:18:30.503" v="448" actId="113"/>
          <ac:spMkLst>
            <pc:docMk/>
            <pc:sldMk cId="3959680484" sldId="347"/>
            <ac:spMk id="7" creationId="{6FE53594-B648-3924-F745-F288BB243BD9}"/>
          </ac:spMkLst>
        </pc:spChg>
        <pc:spChg chg="mod">
          <ac:chgData name="Hồ Diệp Huy" userId="6f76805e-86ae-4074-b37f-4b92e02656a4" providerId="ADAL" clId="{FB5F6CAA-9911-4C72-B908-1F7DFBB21F0B}" dt="2024-12-26T05:46:10.608" v="1622" actId="20577"/>
          <ac:spMkLst>
            <pc:docMk/>
            <pc:sldMk cId="3959680484" sldId="347"/>
            <ac:spMk id="9" creationId="{BDA08DC4-14E9-A6A3-A375-CA059A74BE5A}"/>
          </ac:spMkLst>
        </pc:spChg>
      </pc:sldChg>
      <pc:sldChg chg="modSp add del mod ord">
        <pc:chgData name="Hồ Diệp Huy" userId="6f76805e-86ae-4074-b37f-4b92e02656a4" providerId="ADAL" clId="{FB5F6CAA-9911-4C72-B908-1F7DFBB21F0B}" dt="2024-12-25T15:24:24.938" v="470" actId="47"/>
        <pc:sldMkLst>
          <pc:docMk/>
          <pc:sldMk cId="4128198910" sldId="348"/>
        </pc:sldMkLst>
      </pc:sldChg>
      <pc:sldChg chg="modSp add mod ord">
        <pc:chgData name="Hồ Diệp Huy" userId="6f76805e-86ae-4074-b37f-4b92e02656a4" providerId="ADAL" clId="{FB5F6CAA-9911-4C72-B908-1F7DFBB21F0B}" dt="2024-12-25T16:17:03.648" v="768" actId="2710"/>
        <pc:sldMkLst>
          <pc:docMk/>
          <pc:sldMk cId="1523578611" sldId="349"/>
        </pc:sldMkLst>
        <pc:spChg chg="mod">
          <ac:chgData name="Hồ Diệp Huy" userId="6f76805e-86ae-4074-b37f-4b92e02656a4" providerId="ADAL" clId="{FB5F6CAA-9911-4C72-B908-1F7DFBB21F0B}" dt="2024-12-25T15:24:56.497" v="500" actId="14100"/>
          <ac:spMkLst>
            <pc:docMk/>
            <pc:sldMk cId="1523578611" sldId="349"/>
            <ac:spMk id="3" creationId="{BF65DCF1-A6C8-C657-0D59-9CDC54ECC1E0}"/>
          </ac:spMkLst>
        </pc:spChg>
        <pc:spChg chg="mod">
          <ac:chgData name="Hồ Diệp Huy" userId="6f76805e-86ae-4074-b37f-4b92e02656a4" providerId="ADAL" clId="{FB5F6CAA-9911-4C72-B908-1F7DFBB21F0B}" dt="2024-12-25T16:14:13.591" v="756" actId="1076"/>
          <ac:spMkLst>
            <pc:docMk/>
            <pc:sldMk cId="1523578611" sldId="349"/>
            <ac:spMk id="5" creationId="{43D81165-4C29-792C-A46F-5D8CD5759BFB}"/>
          </ac:spMkLst>
        </pc:spChg>
        <pc:spChg chg="mod">
          <ac:chgData name="Hồ Diệp Huy" userId="6f76805e-86ae-4074-b37f-4b92e02656a4" providerId="ADAL" clId="{FB5F6CAA-9911-4C72-B908-1F7DFBB21F0B}" dt="2024-12-25T16:17:03.648" v="768" actId="2710"/>
          <ac:spMkLst>
            <pc:docMk/>
            <pc:sldMk cId="1523578611" sldId="349"/>
            <ac:spMk id="7" creationId="{6B27785A-2B00-A314-0678-356362611EB2}"/>
          </ac:spMkLst>
        </pc:spChg>
        <pc:spChg chg="mod">
          <ac:chgData name="Hồ Diệp Huy" userId="6f76805e-86ae-4074-b37f-4b92e02656a4" providerId="ADAL" clId="{FB5F6CAA-9911-4C72-B908-1F7DFBB21F0B}" dt="2024-12-25T16:16:12.603" v="763" actId="1076"/>
          <ac:spMkLst>
            <pc:docMk/>
            <pc:sldMk cId="1523578611" sldId="349"/>
            <ac:spMk id="9" creationId="{2D8BD428-5BDF-6C99-14FF-5B0EFCE5E01D}"/>
          </ac:spMkLst>
        </pc:spChg>
      </pc:sldChg>
      <pc:sldChg chg="addSp delSp modSp add mod ord">
        <pc:chgData name="Hồ Diệp Huy" userId="6f76805e-86ae-4074-b37f-4b92e02656a4" providerId="ADAL" clId="{FB5F6CAA-9911-4C72-B908-1F7DFBB21F0B}" dt="2024-12-25T19:19:51.972" v="1388" actId="20577"/>
        <pc:sldMkLst>
          <pc:docMk/>
          <pc:sldMk cId="3385096558" sldId="350"/>
        </pc:sldMkLst>
        <pc:spChg chg="mod">
          <ac:chgData name="Hồ Diệp Huy" userId="6f76805e-86ae-4074-b37f-4b92e02656a4" providerId="ADAL" clId="{FB5F6CAA-9911-4C72-B908-1F7DFBB21F0B}" dt="2024-12-25T19:19:51.972" v="1388" actId="20577"/>
          <ac:spMkLst>
            <pc:docMk/>
            <pc:sldMk cId="3385096558" sldId="350"/>
            <ac:spMk id="3" creationId="{26943425-581A-C4DD-9F4E-2C1120FB2903}"/>
          </ac:spMkLst>
        </pc:spChg>
        <pc:picChg chg="add mod">
          <ac:chgData name="Hồ Diệp Huy" userId="6f76805e-86ae-4074-b37f-4b92e02656a4" providerId="ADAL" clId="{FB5F6CAA-9911-4C72-B908-1F7DFBB21F0B}" dt="2024-12-25T15:47:10.746" v="546" actId="1076"/>
          <ac:picMkLst>
            <pc:docMk/>
            <pc:sldMk cId="3385096558" sldId="350"/>
            <ac:picMk id="8" creationId="{183F4641-5F62-1899-43BE-FFC00F712489}"/>
          </ac:picMkLst>
        </pc:picChg>
      </pc:sldChg>
      <pc:sldChg chg="addSp delSp modSp add mod ord">
        <pc:chgData name="Hồ Diệp Huy" userId="6f76805e-86ae-4074-b37f-4b92e02656a4" providerId="ADAL" clId="{FB5F6CAA-9911-4C72-B908-1F7DFBB21F0B}" dt="2024-12-25T19:19:59.404" v="1395" actId="20577"/>
        <pc:sldMkLst>
          <pc:docMk/>
          <pc:sldMk cId="335901028" sldId="352"/>
        </pc:sldMkLst>
        <pc:spChg chg="mod">
          <ac:chgData name="Hồ Diệp Huy" userId="6f76805e-86ae-4074-b37f-4b92e02656a4" providerId="ADAL" clId="{FB5F6CAA-9911-4C72-B908-1F7DFBB21F0B}" dt="2024-12-25T19:19:59.404" v="1395" actId="20577"/>
          <ac:spMkLst>
            <pc:docMk/>
            <pc:sldMk cId="335901028" sldId="352"/>
            <ac:spMk id="3" creationId="{789CC039-3873-0376-440A-9915E20C67E6}"/>
          </ac:spMkLst>
        </pc:spChg>
        <pc:picChg chg="add mod">
          <ac:chgData name="Hồ Diệp Huy" userId="6f76805e-86ae-4074-b37f-4b92e02656a4" providerId="ADAL" clId="{FB5F6CAA-9911-4C72-B908-1F7DFBB21F0B}" dt="2024-12-25T15:46:13.950" v="539" actId="1076"/>
          <ac:picMkLst>
            <pc:docMk/>
            <pc:sldMk cId="335901028" sldId="352"/>
            <ac:picMk id="8" creationId="{A6FD017C-5464-80A2-5B41-A35DFEE20F0E}"/>
          </ac:picMkLst>
        </pc:picChg>
      </pc:sldChg>
      <pc:sldChg chg="modSp mod">
        <pc:chgData name="Hồ Diệp Huy" userId="6f76805e-86ae-4074-b37f-4b92e02656a4" providerId="ADAL" clId="{FB5F6CAA-9911-4C72-B908-1F7DFBB21F0B}" dt="2024-12-26T05:28:23.995" v="1504" actId="113"/>
        <pc:sldMkLst>
          <pc:docMk/>
          <pc:sldMk cId="3821216022" sldId="353"/>
        </pc:sldMkLst>
        <pc:spChg chg="mod">
          <ac:chgData name="Hồ Diệp Huy" userId="6f76805e-86ae-4074-b37f-4b92e02656a4" providerId="ADAL" clId="{FB5F6CAA-9911-4C72-B908-1F7DFBB21F0B}" dt="2024-12-26T05:28:23.995" v="1504" actId="113"/>
          <ac:spMkLst>
            <pc:docMk/>
            <pc:sldMk cId="3821216022" sldId="353"/>
            <ac:spMk id="3" creationId="{B5C1ED8F-8287-0CB8-6089-A9E669F68014}"/>
          </ac:spMkLst>
        </pc:spChg>
      </pc:sldChg>
      <pc:sldChg chg="delSp modSp add mod">
        <pc:chgData name="Hồ Diệp Huy" userId="6f76805e-86ae-4074-b37f-4b92e02656a4" providerId="ADAL" clId="{FB5F6CAA-9911-4C72-B908-1F7DFBB21F0B}" dt="2024-12-25T16:04:44.922" v="564" actId="113"/>
        <pc:sldMkLst>
          <pc:docMk/>
          <pc:sldMk cId="3883967922" sldId="354"/>
        </pc:sldMkLst>
        <pc:spChg chg="mod">
          <ac:chgData name="Hồ Diệp Huy" userId="6f76805e-86ae-4074-b37f-4b92e02656a4" providerId="ADAL" clId="{FB5F6CAA-9911-4C72-B908-1F7DFBB21F0B}" dt="2024-12-25T16:04:44.922" v="564" actId="113"/>
          <ac:spMkLst>
            <pc:docMk/>
            <pc:sldMk cId="3883967922" sldId="354"/>
            <ac:spMk id="7" creationId="{41579337-2529-9596-CBF0-2877D1522C17}"/>
          </ac:spMkLst>
        </pc:spChg>
      </pc:sldChg>
      <pc:sldChg chg="modSp mod">
        <pc:chgData name="Hồ Diệp Huy" userId="6f76805e-86ae-4074-b37f-4b92e02656a4" providerId="ADAL" clId="{FB5F6CAA-9911-4C72-B908-1F7DFBB21F0B}" dt="2024-12-26T05:36:16.173" v="1593" actId="113"/>
        <pc:sldMkLst>
          <pc:docMk/>
          <pc:sldMk cId="1839753173" sldId="355"/>
        </pc:sldMkLst>
        <pc:spChg chg="mod">
          <ac:chgData name="Hồ Diệp Huy" userId="6f76805e-86ae-4074-b37f-4b92e02656a4" providerId="ADAL" clId="{FB5F6CAA-9911-4C72-B908-1F7DFBB21F0B}" dt="2024-12-26T05:36:16.173" v="1593" actId="113"/>
          <ac:spMkLst>
            <pc:docMk/>
            <pc:sldMk cId="1839753173" sldId="355"/>
            <ac:spMk id="3" creationId="{DD2B683A-8EEE-91DA-96B7-3B1F91DE4140}"/>
          </ac:spMkLst>
        </pc:spChg>
      </pc:sldChg>
      <pc:sldChg chg="modSp mod">
        <pc:chgData name="Hồ Diệp Huy" userId="6f76805e-86ae-4074-b37f-4b92e02656a4" providerId="ADAL" clId="{FB5F6CAA-9911-4C72-B908-1F7DFBB21F0B}" dt="2024-12-26T05:36:16.529" v="1594" actId="113"/>
        <pc:sldMkLst>
          <pc:docMk/>
          <pc:sldMk cId="2626766917" sldId="357"/>
        </pc:sldMkLst>
        <pc:spChg chg="mod">
          <ac:chgData name="Hồ Diệp Huy" userId="6f76805e-86ae-4074-b37f-4b92e02656a4" providerId="ADAL" clId="{FB5F6CAA-9911-4C72-B908-1F7DFBB21F0B}" dt="2024-12-26T05:36:16.529" v="1594" actId="113"/>
          <ac:spMkLst>
            <pc:docMk/>
            <pc:sldMk cId="2626766917" sldId="357"/>
            <ac:spMk id="3" creationId="{A0CA45F6-3140-7BE1-D810-EE1D5520FD07}"/>
          </ac:spMkLst>
        </pc:spChg>
      </pc:sldChg>
      <pc:sldChg chg="modSp add mod">
        <pc:chgData name="Hồ Diệp Huy" userId="6f76805e-86ae-4074-b37f-4b92e02656a4" providerId="ADAL" clId="{FB5F6CAA-9911-4C72-B908-1F7DFBB21F0B}" dt="2024-12-25T18:08:37.331" v="923" actId="21"/>
        <pc:sldMkLst>
          <pc:docMk/>
          <pc:sldMk cId="807134812" sldId="358"/>
        </pc:sldMkLst>
        <pc:spChg chg="mod">
          <ac:chgData name="Hồ Diệp Huy" userId="6f76805e-86ae-4074-b37f-4b92e02656a4" providerId="ADAL" clId="{FB5F6CAA-9911-4C72-B908-1F7DFBB21F0B}" dt="2024-12-25T18:08:37.331" v="923" actId="21"/>
          <ac:spMkLst>
            <pc:docMk/>
            <pc:sldMk cId="807134812" sldId="358"/>
            <ac:spMk id="7" creationId="{B4524C05-F66B-F3C5-6AED-BC6F686D51F7}"/>
          </ac:spMkLst>
        </pc:spChg>
      </pc:sldChg>
      <pc:sldChg chg="modSp add mod">
        <pc:chgData name="Hồ Diệp Huy" userId="6f76805e-86ae-4074-b37f-4b92e02656a4" providerId="ADAL" clId="{FB5F6CAA-9911-4C72-B908-1F7DFBB21F0B}" dt="2024-12-25T18:09:01.125" v="929"/>
        <pc:sldMkLst>
          <pc:docMk/>
          <pc:sldMk cId="1615440519" sldId="359"/>
        </pc:sldMkLst>
        <pc:spChg chg="mod">
          <ac:chgData name="Hồ Diệp Huy" userId="6f76805e-86ae-4074-b37f-4b92e02656a4" providerId="ADAL" clId="{FB5F6CAA-9911-4C72-B908-1F7DFBB21F0B}" dt="2024-12-25T18:09:01.125" v="929"/>
          <ac:spMkLst>
            <pc:docMk/>
            <pc:sldMk cId="1615440519" sldId="359"/>
            <ac:spMk id="7" creationId="{39226E21-47E6-A2E3-D0B5-383757724FCD}"/>
          </ac:spMkLst>
        </pc:spChg>
      </pc:sldChg>
      <pc:sldChg chg="modSp add mod">
        <pc:chgData name="Hồ Diệp Huy" userId="6f76805e-86ae-4074-b37f-4b92e02656a4" providerId="ADAL" clId="{FB5F6CAA-9911-4C72-B908-1F7DFBB21F0B}" dt="2024-12-25T18:10:43.185" v="995" actId="2710"/>
        <pc:sldMkLst>
          <pc:docMk/>
          <pc:sldMk cId="1544825169" sldId="360"/>
        </pc:sldMkLst>
        <pc:spChg chg="mod">
          <ac:chgData name="Hồ Diệp Huy" userId="6f76805e-86ae-4074-b37f-4b92e02656a4" providerId="ADAL" clId="{FB5F6CAA-9911-4C72-B908-1F7DFBB21F0B}" dt="2024-12-25T18:10:43.185" v="995" actId="2710"/>
          <ac:spMkLst>
            <pc:docMk/>
            <pc:sldMk cId="1544825169" sldId="360"/>
            <ac:spMk id="7" creationId="{927D2FF0-EA5C-A77E-A8FB-F20081C1BD8D}"/>
          </ac:spMkLst>
        </pc:spChg>
      </pc:sldChg>
      <pc:sldChg chg="modSp add mod">
        <pc:chgData name="Hồ Diệp Huy" userId="6f76805e-86ae-4074-b37f-4b92e02656a4" providerId="ADAL" clId="{FB5F6CAA-9911-4C72-B908-1F7DFBB21F0B}" dt="2024-12-25T18:14:20.359" v="1117" actId="20577"/>
        <pc:sldMkLst>
          <pc:docMk/>
          <pc:sldMk cId="2905960477" sldId="361"/>
        </pc:sldMkLst>
        <pc:spChg chg="mod">
          <ac:chgData name="Hồ Diệp Huy" userId="6f76805e-86ae-4074-b37f-4b92e02656a4" providerId="ADAL" clId="{FB5F6CAA-9911-4C72-B908-1F7DFBB21F0B}" dt="2024-12-25T18:11:28.795" v="1074" actId="20577"/>
          <ac:spMkLst>
            <pc:docMk/>
            <pc:sldMk cId="2905960477" sldId="361"/>
            <ac:spMk id="3" creationId="{CAF9A28D-B7FD-8E28-A047-4F79E3CFB108}"/>
          </ac:spMkLst>
        </pc:spChg>
        <pc:spChg chg="mod">
          <ac:chgData name="Hồ Diệp Huy" userId="6f76805e-86ae-4074-b37f-4b92e02656a4" providerId="ADAL" clId="{FB5F6CAA-9911-4C72-B908-1F7DFBB21F0B}" dt="2024-12-25T18:14:20.359" v="1117" actId="20577"/>
          <ac:spMkLst>
            <pc:docMk/>
            <pc:sldMk cId="2905960477" sldId="361"/>
            <ac:spMk id="7" creationId="{29108954-902D-9027-F3AD-1B81D5E613C7}"/>
          </ac:spMkLst>
        </pc:spChg>
      </pc:sldChg>
      <pc:sldChg chg="modSp add mod">
        <pc:chgData name="Hồ Diệp Huy" userId="6f76805e-86ae-4074-b37f-4b92e02656a4" providerId="ADAL" clId="{FB5F6CAA-9911-4C72-B908-1F7DFBB21F0B}" dt="2024-12-25T18:16:30.175" v="1134" actId="113"/>
        <pc:sldMkLst>
          <pc:docMk/>
          <pc:sldMk cId="1278907846" sldId="362"/>
        </pc:sldMkLst>
        <pc:spChg chg="mod">
          <ac:chgData name="Hồ Diệp Huy" userId="6f76805e-86ae-4074-b37f-4b92e02656a4" providerId="ADAL" clId="{FB5F6CAA-9911-4C72-B908-1F7DFBB21F0B}" dt="2024-12-25T18:16:30.175" v="1134" actId="113"/>
          <ac:spMkLst>
            <pc:docMk/>
            <pc:sldMk cId="1278907846" sldId="362"/>
            <ac:spMk id="7" creationId="{2C5939AA-381D-5FDB-610F-7302A49760A7}"/>
          </ac:spMkLst>
        </pc:spChg>
      </pc:sldChg>
      <pc:sldChg chg="modSp add mod">
        <pc:chgData name="Hồ Diệp Huy" userId="6f76805e-86ae-4074-b37f-4b92e02656a4" providerId="ADAL" clId="{FB5F6CAA-9911-4C72-B908-1F7DFBB21F0B}" dt="2024-12-25T18:19:13.478" v="1211" actId="113"/>
        <pc:sldMkLst>
          <pc:docMk/>
          <pc:sldMk cId="2730032101" sldId="363"/>
        </pc:sldMkLst>
        <pc:spChg chg="mod">
          <ac:chgData name="Hồ Diệp Huy" userId="6f76805e-86ae-4074-b37f-4b92e02656a4" providerId="ADAL" clId="{FB5F6CAA-9911-4C72-B908-1F7DFBB21F0B}" dt="2024-12-25T18:19:13.478" v="1211" actId="113"/>
          <ac:spMkLst>
            <pc:docMk/>
            <pc:sldMk cId="2730032101" sldId="363"/>
            <ac:spMk id="7" creationId="{D1CD1F70-F4D0-FD8C-5574-B992DE397474}"/>
          </ac:spMkLst>
        </pc:spChg>
      </pc:sldChg>
      <pc:sldChg chg="modSp add mod">
        <pc:chgData name="Hồ Diệp Huy" userId="6f76805e-86ae-4074-b37f-4b92e02656a4" providerId="ADAL" clId="{FB5F6CAA-9911-4C72-B908-1F7DFBB21F0B}" dt="2024-12-25T18:21:33.917" v="1295" actId="20577"/>
        <pc:sldMkLst>
          <pc:docMk/>
          <pc:sldMk cId="4083564288" sldId="364"/>
        </pc:sldMkLst>
        <pc:spChg chg="mod">
          <ac:chgData name="Hồ Diệp Huy" userId="6f76805e-86ae-4074-b37f-4b92e02656a4" providerId="ADAL" clId="{FB5F6CAA-9911-4C72-B908-1F7DFBB21F0B}" dt="2024-12-25T18:21:33.917" v="1295" actId="20577"/>
          <ac:spMkLst>
            <pc:docMk/>
            <pc:sldMk cId="4083564288" sldId="364"/>
            <ac:spMk id="7" creationId="{0B4A7D30-A8AE-1A88-04F4-9A0ECF69C970}"/>
          </ac:spMkLst>
        </pc:spChg>
      </pc:sldChg>
      <pc:sldChg chg="addSp delSp modSp add mod">
        <pc:chgData name="Hồ Diệp Huy" userId="6f76805e-86ae-4074-b37f-4b92e02656a4" providerId="ADAL" clId="{FB5F6CAA-9911-4C72-B908-1F7DFBB21F0B}" dt="2024-12-26T05:46:45.573" v="1697"/>
        <pc:sldMkLst>
          <pc:docMk/>
          <pc:sldMk cId="585950602" sldId="366"/>
        </pc:sldMkLst>
        <pc:spChg chg="mod">
          <ac:chgData name="Hồ Diệp Huy" userId="6f76805e-86ae-4074-b37f-4b92e02656a4" providerId="ADAL" clId="{FB5F6CAA-9911-4C72-B908-1F7DFBB21F0B}" dt="2024-12-26T05:46:44.156" v="1692"/>
          <ac:spMkLst>
            <pc:docMk/>
            <pc:sldMk cId="585950602" sldId="366"/>
            <ac:spMk id="4" creationId="{8EAEFAC5-9A97-B413-FA3C-60422455F664}"/>
          </ac:spMkLst>
        </pc:spChg>
        <pc:spChg chg="mod">
          <ac:chgData name="Hồ Diệp Huy" userId="6f76805e-86ae-4074-b37f-4b92e02656a4" providerId="ADAL" clId="{FB5F6CAA-9911-4C72-B908-1F7DFBB21F0B}" dt="2024-12-26T05:46:45.573" v="1697"/>
          <ac:spMkLst>
            <pc:docMk/>
            <pc:sldMk cId="585950602" sldId="366"/>
            <ac:spMk id="9" creationId="{4BED9264-F406-733E-165E-077C39F5A0B3}"/>
          </ac:spMkLst>
        </pc:spChg>
        <pc:picChg chg="add mod">
          <ac:chgData name="Hồ Diệp Huy" userId="6f76805e-86ae-4074-b37f-4b92e02656a4" providerId="ADAL" clId="{FB5F6CAA-9911-4C72-B908-1F7DFBB21F0B}" dt="2024-12-25T20:06:20.744" v="1456" actId="1035"/>
          <ac:picMkLst>
            <pc:docMk/>
            <pc:sldMk cId="585950602" sldId="366"/>
            <ac:picMk id="7" creationId="{D6CC05E4-21CD-05EE-8D32-EEAECE0FD720}"/>
          </ac:picMkLst>
        </pc:picChg>
      </pc:sldChg>
      <pc:sldChg chg="addSp delSp modSp add mod modNotesTx">
        <pc:chgData name="Hồ Diệp Huy" userId="6f76805e-86ae-4074-b37f-4b92e02656a4" providerId="ADAL" clId="{FB5F6CAA-9911-4C72-B908-1F7DFBB21F0B}" dt="2024-12-26T08:13:52.033" v="1706" actId="1035"/>
        <pc:sldMkLst>
          <pc:docMk/>
          <pc:sldMk cId="3284388622" sldId="367"/>
        </pc:sldMkLst>
        <pc:spChg chg="mod">
          <ac:chgData name="Hồ Diệp Huy" userId="6f76805e-86ae-4074-b37f-4b92e02656a4" providerId="ADAL" clId="{FB5F6CAA-9911-4C72-B908-1F7DFBB21F0B}" dt="2024-12-26T05:46:40.322" v="1682"/>
          <ac:spMkLst>
            <pc:docMk/>
            <pc:sldMk cId="3284388622" sldId="367"/>
            <ac:spMk id="4" creationId="{9280B72E-5C12-B6C4-AD3D-87F94193EA6D}"/>
          </ac:spMkLst>
        </pc:spChg>
        <pc:spChg chg="mod">
          <ac:chgData name="Hồ Diệp Huy" userId="6f76805e-86ae-4074-b37f-4b92e02656a4" providerId="ADAL" clId="{FB5F6CAA-9911-4C72-B908-1F7DFBB21F0B}" dt="2024-12-26T05:46:41.810" v="1687"/>
          <ac:spMkLst>
            <pc:docMk/>
            <pc:sldMk cId="3284388622" sldId="367"/>
            <ac:spMk id="9" creationId="{C617F26D-1BC4-9CFD-9E65-82A56E28639D}"/>
          </ac:spMkLst>
        </pc:spChg>
        <pc:picChg chg="add mod">
          <ac:chgData name="Hồ Diệp Huy" userId="6f76805e-86ae-4074-b37f-4b92e02656a4" providerId="ADAL" clId="{FB5F6CAA-9911-4C72-B908-1F7DFBB21F0B}" dt="2024-12-26T08:13:52.033" v="1706" actId="1035"/>
          <ac:picMkLst>
            <pc:docMk/>
            <pc:sldMk cId="3284388622" sldId="367"/>
            <ac:picMk id="8" creationId="{DCB49E69-983E-095A-52EB-35AA4CD59416}"/>
          </ac:picMkLst>
        </pc:picChg>
      </pc:sldChg>
      <pc:sldChg chg="addSp delSp modSp add mod modNotesTx">
        <pc:chgData name="Hồ Diệp Huy" userId="6f76805e-86ae-4074-b37f-4b92e02656a4" providerId="ADAL" clId="{FB5F6CAA-9911-4C72-B908-1F7DFBB21F0B}" dt="2024-12-26T06:24:24.303" v="1705" actId="20577"/>
        <pc:sldMkLst>
          <pc:docMk/>
          <pc:sldMk cId="3447746749" sldId="368"/>
        </pc:sldMkLst>
        <pc:spChg chg="mod">
          <ac:chgData name="Hồ Diệp Huy" userId="6f76805e-86ae-4074-b37f-4b92e02656a4" providerId="ADAL" clId="{FB5F6CAA-9911-4C72-B908-1F7DFBB21F0B}" dt="2024-12-26T06:24:24.303" v="1705" actId="20577"/>
          <ac:spMkLst>
            <pc:docMk/>
            <pc:sldMk cId="3447746749" sldId="368"/>
            <ac:spMk id="8" creationId="{36317E85-12BF-1BE0-B0DF-B3392EE1392B}"/>
          </ac:spMkLst>
        </pc:spChg>
        <pc:picChg chg="add mod">
          <ac:chgData name="Hồ Diệp Huy" userId="6f76805e-86ae-4074-b37f-4b92e02656a4" providerId="ADAL" clId="{FB5F6CAA-9911-4C72-B908-1F7DFBB21F0B}" dt="2024-12-26T04:14:58.861" v="1481" actId="1076"/>
          <ac:picMkLst>
            <pc:docMk/>
            <pc:sldMk cId="3447746749" sldId="368"/>
            <ac:picMk id="3074" creationId="{69AFCC2F-ACB0-2602-BA3F-0E4F8A56CAAC}"/>
          </ac:picMkLst>
        </pc:picChg>
      </pc:sldChg>
    </pc:docChg>
  </pc:docChgLst>
  <pc:docChgLst>
    <pc:chgData name="Hồ Diệp Huy" userId="6f76805e-86ae-4074-b37f-4b92e02656a4" providerId="ADAL" clId="{0F7586A1-1AF5-4A58-8B73-1C02C43FFF69}"/>
    <pc:docChg chg="undo redo custSel addSld delSld modSld sldOrd">
      <pc:chgData name="Hồ Diệp Huy" userId="6f76805e-86ae-4074-b37f-4b92e02656a4" providerId="ADAL" clId="{0F7586A1-1AF5-4A58-8B73-1C02C43FFF69}" dt="2024-10-14T16:30:00.557" v="3060" actId="2696"/>
      <pc:docMkLst>
        <pc:docMk/>
      </pc:docMkLst>
      <pc:sldChg chg="addSp delSp modSp mod">
        <pc:chgData name="Hồ Diệp Huy" userId="6f76805e-86ae-4074-b37f-4b92e02656a4" providerId="ADAL" clId="{0F7586A1-1AF5-4A58-8B73-1C02C43FFF69}" dt="2024-10-14T16:19:44.182" v="2888" actId="20577"/>
        <pc:sldMkLst>
          <pc:docMk/>
          <pc:sldMk cId="0" sldId="256"/>
        </pc:sldMkLst>
        <pc:spChg chg="ord">
          <ac:chgData name="Hồ Diệp Huy" userId="6f76805e-86ae-4074-b37f-4b92e02656a4" providerId="ADAL" clId="{0F7586A1-1AF5-4A58-8B73-1C02C43FFF69}" dt="2024-10-14T14:35:42.943" v="984" actId="170"/>
          <ac:spMkLst>
            <pc:docMk/>
            <pc:sldMk cId="0" sldId="256"/>
            <ac:spMk id="197" creationId="{00000000-0000-0000-0000-000000000000}"/>
          </ac:spMkLst>
        </pc:spChg>
        <pc:spChg chg="mod">
          <ac:chgData name="Hồ Diệp Huy" userId="6f76805e-86ae-4074-b37f-4b92e02656a4" providerId="ADAL" clId="{0F7586A1-1AF5-4A58-8B73-1C02C43FFF69}" dt="2024-10-14T16:19:16.350" v="2866" actId="120"/>
          <ac:spMkLst>
            <pc:docMk/>
            <pc:sldMk cId="0" sldId="256"/>
            <ac:spMk id="198" creationId="{00000000-0000-0000-0000-000000000000}"/>
          </ac:spMkLst>
        </pc:spChg>
        <pc:spChg chg="mod">
          <ac:chgData name="Hồ Diệp Huy" userId="6f76805e-86ae-4074-b37f-4b92e02656a4" providerId="ADAL" clId="{0F7586A1-1AF5-4A58-8B73-1C02C43FFF69}" dt="2024-10-14T16:19:44.182" v="2888" actId="20577"/>
          <ac:spMkLst>
            <pc:docMk/>
            <pc:sldMk cId="0" sldId="256"/>
            <ac:spMk id="199" creationId="{00000000-0000-0000-0000-000000000000}"/>
          </ac:spMkLst>
        </pc:spChg>
        <pc:picChg chg="add del">
          <ac:chgData name="Hồ Diệp Huy" userId="6f76805e-86ae-4074-b37f-4b92e02656a4" providerId="ADAL" clId="{0F7586A1-1AF5-4A58-8B73-1C02C43FFF69}" dt="2024-10-14T14:33:22.670" v="952"/>
          <ac:picMkLst>
            <pc:docMk/>
            <pc:sldMk cId="0" sldId="256"/>
            <ac:picMk id="196" creationId="{00000000-0000-0000-0000-000000000000}"/>
          </ac:picMkLst>
        </pc:picChg>
      </pc:sldChg>
      <pc:sldChg chg="modSp mod modShow">
        <pc:chgData name="Hồ Diệp Huy" userId="6f76805e-86ae-4074-b37f-4b92e02656a4" providerId="ADAL" clId="{0F7586A1-1AF5-4A58-8B73-1C02C43FFF69}" dt="2024-10-14T14:44:03.788" v="1003" actId="729"/>
        <pc:sldMkLst>
          <pc:docMk/>
          <pc:sldMk cId="0" sldId="257"/>
        </pc:sldMkLst>
      </pc:sldChg>
      <pc:sldChg chg="addSp delSp modSp mod">
        <pc:chgData name="Hồ Diệp Huy" userId="6f76805e-86ae-4074-b37f-4b92e02656a4" providerId="ADAL" clId="{0F7586A1-1AF5-4A58-8B73-1C02C43FFF69}" dt="2024-10-14T16:29:24.245" v="3048" actId="478"/>
        <pc:sldMkLst>
          <pc:docMk/>
          <pc:sldMk cId="0" sldId="258"/>
        </pc:sldMkLst>
      </pc:sldChg>
      <pc:sldChg chg="addSp delSp modSp mod">
        <pc:chgData name="Hồ Diệp Huy" userId="6f76805e-86ae-4074-b37f-4b92e02656a4" providerId="ADAL" clId="{0F7586A1-1AF5-4A58-8B73-1C02C43FFF69}" dt="2024-10-14T15:12:06.645" v="1361" actId="478"/>
        <pc:sldMkLst>
          <pc:docMk/>
          <pc:sldMk cId="0" sldId="259"/>
        </pc:sldMkLst>
        <pc:spChg chg="mod">
          <ac:chgData name="Hồ Diệp Huy" userId="6f76805e-86ae-4074-b37f-4b92e02656a4" providerId="ADAL" clId="{0F7586A1-1AF5-4A58-8B73-1C02C43FFF69}" dt="2024-10-14T15:08:53.812" v="1278" actId="1076"/>
          <ac:spMkLst>
            <pc:docMk/>
            <pc:sldMk cId="0" sldId="259"/>
            <ac:spMk id="230" creationId="{00000000-0000-0000-0000-000000000000}"/>
          </ac:spMkLst>
        </pc:spChg>
        <pc:spChg chg="mod">
          <ac:chgData name="Hồ Diệp Huy" userId="6f76805e-86ae-4074-b37f-4b92e02656a4" providerId="ADAL" clId="{0F7586A1-1AF5-4A58-8B73-1C02C43FFF69}" dt="2024-10-14T15:09:12.205" v="1279" actId="1076"/>
          <ac:spMkLst>
            <pc:docMk/>
            <pc:sldMk cId="0" sldId="259"/>
            <ac:spMk id="231" creationId="{00000000-0000-0000-0000-000000000000}"/>
          </ac:spMkLst>
        </pc:spChg>
        <pc:picChg chg="add del">
          <ac:chgData name="Hồ Diệp Huy" userId="6f76805e-86ae-4074-b37f-4b92e02656a4" providerId="ADAL" clId="{0F7586A1-1AF5-4A58-8B73-1C02C43FFF69}" dt="2024-10-14T14:29:55.615" v="940"/>
          <ac:picMkLst>
            <pc:docMk/>
            <pc:sldMk cId="0" sldId="259"/>
            <ac:picMk id="237" creationId="{00000000-0000-0000-0000-000000000000}"/>
          </ac:picMkLst>
        </pc:picChg>
      </pc:sldChg>
      <pc:sldChg chg="addSp delSp modSp mod">
        <pc:chgData name="Hồ Diệp Huy" userId="6f76805e-86ae-4074-b37f-4b92e02656a4" providerId="ADAL" clId="{0F7586A1-1AF5-4A58-8B73-1C02C43FFF69}" dt="2024-10-14T14:54:05.186" v="1099" actId="20577"/>
        <pc:sldMkLst>
          <pc:docMk/>
          <pc:sldMk cId="0" sldId="260"/>
        </pc:sldMkLst>
      </pc:sldChg>
      <pc:sldChg chg="del">
        <pc:chgData name="Hồ Diệp Huy" userId="6f76805e-86ae-4074-b37f-4b92e02656a4" providerId="ADAL" clId="{0F7586A1-1AF5-4A58-8B73-1C02C43FFF69}" dt="2024-10-14T16:15:16.925" v="2806" actId="47"/>
        <pc:sldMkLst>
          <pc:docMk/>
          <pc:sldMk cId="0" sldId="261"/>
        </pc:sldMkLst>
      </pc:sldChg>
      <pc:sldChg chg="addSp delSp del mod">
        <pc:chgData name="Hồ Diệp Huy" userId="6f76805e-86ae-4074-b37f-4b92e02656a4" providerId="ADAL" clId="{0F7586A1-1AF5-4A58-8B73-1C02C43FFF69}" dt="2024-10-14T16:15:18.955" v="2807" actId="47"/>
        <pc:sldMkLst>
          <pc:docMk/>
          <pc:sldMk cId="0" sldId="262"/>
        </pc:sldMkLst>
      </pc:sldChg>
      <pc:sldChg chg="addSp delSp modSp mod ord">
        <pc:chgData name="Hồ Diệp Huy" userId="6f76805e-86ae-4074-b37f-4b92e02656a4" providerId="ADAL" clId="{0F7586A1-1AF5-4A58-8B73-1C02C43FFF69}" dt="2024-10-14T15:56:57.748" v="2246"/>
        <pc:sldMkLst>
          <pc:docMk/>
          <pc:sldMk cId="0" sldId="263"/>
        </pc:sldMkLst>
      </pc:sldChg>
      <pc:sldChg chg="del">
        <pc:chgData name="Hồ Diệp Huy" userId="6f76805e-86ae-4074-b37f-4b92e02656a4" providerId="ADAL" clId="{0F7586A1-1AF5-4A58-8B73-1C02C43FFF69}" dt="2024-10-14T16:15:23.647" v="2808" actId="47"/>
        <pc:sldMkLst>
          <pc:docMk/>
          <pc:sldMk cId="0" sldId="264"/>
        </pc:sldMkLst>
      </pc:sldChg>
      <pc:sldChg chg="del">
        <pc:chgData name="Hồ Diệp Huy" userId="6f76805e-86ae-4074-b37f-4b92e02656a4" providerId="ADAL" clId="{0F7586A1-1AF5-4A58-8B73-1C02C43FFF69}" dt="2024-10-14T16:15:25.150" v="2809" actId="47"/>
        <pc:sldMkLst>
          <pc:docMk/>
          <pc:sldMk cId="0" sldId="265"/>
        </pc:sldMkLst>
      </pc:sldChg>
      <pc:sldChg chg="del">
        <pc:chgData name="Hồ Diệp Huy" userId="6f76805e-86ae-4074-b37f-4b92e02656a4" providerId="ADAL" clId="{0F7586A1-1AF5-4A58-8B73-1C02C43FFF69}" dt="2024-10-14T16:15:26.028" v="2810" actId="47"/>
        <pc:sldMkLst>
          <pc:docMk/>
          <pc:sldMk cId="0" sldId="266"/>
        </pc:sldMkLst>
      </pc:sldChg>
      <pc:sldChg chg="del">
        <pc:chgData name="Hồ Diệp Huy" userId="6f76805e-86ae-4074-b37f-4b92e02656a4" providerId="ADAL" clId="{0F7586A1-1AF5-4A58-8B73-1C02C43FFF69}" dt="2024-10-14T16:15:28.626" v="2811" actId="47"/>
        <pc:sldMkLst>
          <pc:docMk/>
          <pc:sldMk cId="0" sldId="267"/>
        </pc:sldMkLst>
      </pc:sldChg>
      <pc:sldChg chg="del">
        <pc:chgData name="Hồ Diệp Huy" userId="6f76805e-86ae-4074-b37f-4b92e02656a4" providerId="ADAL" clId="{0F7586A1-1AF5-4A58-8B73-1C02C43FFF69}" dt="2024-10-14T16:15:30.371" v="2812" actId="47"/>
        <pc:sldMkLst>
          <pc:docMk/>
          <pc:sldMk cId="0" sldId="268"/>
        </pc:sldMkLst>
      </pc:sldChg>
      <pc:sldChg chg="del">
        <pc:chgData name="Hồ Diệp Huy" userId="6f76805e-86ae-4074-b37f-4b92e02656a4" providerId="ADAL" clId="{0F7586A1-1AF5-4A58-8B73-1C02C43FFF69}" dt="2024-10-14T16:15:31.080" v="2813" actId="47"/>
        <pc:sldMkLst>
          <pc:docMk/>
          <pc:sldMk cId="0" sldId="269"/>
        </pc:sldMkLst>
      </pc:sldChg>
      <pc:sldChg chg="del">
        <pc:chgData name="Hồ Diệp Huy" userId="6f76805e-86ae-4074-b37f-4b92e02656a4" providerId="ADAL" clId="{0F7586A1-1AF5-4A58-8B73-1C02C43FFF69}" dt="2024-10-14T16:15:32.679" v="2814" actId="47"/>
        <pc:sldMkLst>
          <pc:docMk/>
          <pc:sldMk cId="0" sldId="270"/>
        </pc:sldMkLst>
      </pc:sldChg>
      <pc:sldChg chg="modSp del mod">
        <pc:chgData name="Hồ Diệp Huy" userId="6f76805e-86ae-4074-b37f-4b92e02656a4" providerId="ADAL" clId="{0F7586A1-1AF5-4A58-8B73-1C02C43FFF69}" dt="2024-10-14T16:15:33.925" v="2815" actId="47"/>
        <pc:sldMkLst>
          <pc:docMk/>
          <pc:sldMk cId="0" sldId="271"/>
        </pc:sldMkLst>
      </pc:sldChg>
      <pc:sldChg chg="del">
        <pc:chgData name="Hồ Diệp Huy" userId="6f76805e-86ae-4074-b37f-4b92e02656a4" providerId="ADAL" clId="{0F7586A1-1AF5-4A58-8B73-1C02C43FFF69}" dt="2024-10-14T16:15:35.417" v="2816" actId="47"/>
        <pc:sldMkLst>
          <pc:docMk/>
          <pc:sldMk cId="0" sldId="272"/>
        </pc:sldMkLst>
      </pc:sldChg>
      <pc:sldChg chg="del">
        <pc:chgData name="Hồ Diệp Huy" userId="6f76805e-86ae-4074-b37f-4b92e02656a4" providerId="ADAL" clId="{0F7586A1-1AF5-4A58-8B73-1C02C43FFF69}" dt="2024-10-14T16:15:35.921" v="2817" actId="47"/>
        <pc:sldMkLst>
          <pc:docMk/>
          <pc:sldMk cId="0" sldId="273"/>
        </pc:sldMkLst>
      </pc:sldChg>
      <pc:sldChg chg="delSp modSp mod">
        <pc:chgData name="Hồ Diệp Huy" userId="6f76805e-86ae-4074-b37f-4b92e02656a4" providerId="ADAL" clId="{0F7586A1-1AF5-4A58-8B73-1C02C43FFF69}" dt="2024-10-14T16:24:46.375" v="2938" actId="20577"/>
        <pc:sldMkLst>
          <pc:docMk/>
          <pc:sldMk cId="0" sldId="274"/>
        </pc:sldMkLst>
      </pc:sldChg>
      <pc:sldChg chg="addSp delSp modSp del mod">
        <pc:chgData name="Hồ Diệp Huy" userId="6f76805e-86ae-4074-b37f-4b92e02656a4" providerId="ADAL" clId="{0F7586A1-1AF5-4A58-8B73-1C02C43FFF69}" dt="2024-10-14T16:28:42.473" v="3040" actId="47"/>
        <pc:sldMkLst>
          <pc:docMk/>
          <pc:sldMk cId="0" sldId="275"/>
        </pc:sldMkLst>
      </pc:sldChg>
      <pc:sldChg chg="addSp delSp modSp del mod modNotes">
        <pc:chgData name="Hồ Diệp Huy" userId="6f76805e-86ae-4074-b37f-4b92e02656a4" providerId="ADAL" clId="{0F7586A1-1AF5-4A58-8B73-1C02C43FFF69}" dt="2024-10-14T16:15:41.704" v="2818" actId="47"/>
        <pc:sldMkLst>
          <pc:docMk/>
          <pc:sldMk cId="0" sldId="276"/>
        </pc:sldMkLst>
      </pc:sldChg>
      <pc:sldChg chg="del">
        <pc:chgData name="Hồ Diệp Huy" userId="6f76805e-86ae-4074-b37f-4b92e02656a4" providerId="ADAL" clId="{0F7586A1-1AF5-4A58-8B73-1C02C43FFF69}" dt="2024-10-14T16:15:43.183" v="2819" actId="47"/>
        <pc:sldMkLst>
          <pc:docMk/>
          <pc:sldMk cId="0" sldId="277"/>
        </pc:sldMkLst>
      </pc:sldChg>
      <pc:sldChg chg="del">
        <pc:chgData name="Hồ Diệp Huy" userId="6f76805e-86ae-4074-b37f-4b92e02656a4" providerId="ADAL" clId="{0F7586A1-1AF5-4A58-8B73-1C02C43FFF69}" dt="2024-10-14T16:15:45.310" v="2820" actId="47"/>
        <pc:sldMkLst>
          <pc:docMk/>
          <pc:sldMk cId="0" sldId="278"/>
        </pc:sldMkLst>
      </pc:sldChg>
      <pc:sldChg chg="addSp delSp modSp add mod">
        <pc:chgData name="Hồ Diệp Huy" userId="6f76805e-86ae-4074-b37f-4b92e02656a4" providerId="ADAL" clId="{0F7586A1-1AF5-4A58-8B73-1C02C43FFF69}" dt="2024-10-14T16:29:44.217" v="3057" actId="478"/>
        <pc:sldMkLst>
          <pc:docMk/>
          <pc:sldMk cId="413983384" sldId="279"/>
        </pc:sldMkLst>
      </pc:sldChg>
      <pc:sldChg chg="addSp delSp modSp add mod">
        <pc:chgData name="Hồ Diệp Huy" userId="6f76805e-86ae-4074-b37f-4b92e02656a4" providerId="ADAL" clId="{0F7586A1-1AF5-4A58-8B73-1C02C43FFF69}" dt="2024-10-14T16:29:48.762" v="3059" actId="478"/>
        <pc:sldMkLst>
          <pc:docMk/>
          <pc:sldMk cId="93104426" sldId="280"/>
        </pc:sldMkLst>
      </pc:sldChg>
      <pc:sldChg chg="addSp delSp modSp add del mod">
        <pc:chgData name="Hồ Diệp Huy" userId="6f76805e-86ae-4074-b37f-4b92e02656a4" providerId="ADAL" clId="{0F7586A1-1AF5-4A58-8B73-1C02C43FFF69}" dt="2024-10-14T15:19:52.060" v="1510" actId="20577"/>
        <pc:sldMkLst>
          <pc:docMk/>
          <pc:sldMk cId="565515914" sldId="281"/>
        </pc:sldMkLst>
      </pc:sldChg>
      <pc:sldChg chg="modSp add del mod ord">
        <pc:chgData name="Hồ Diệp Huy" userId="6f76805e-86ae-4074-b37f-4b92e02656a4" providerId="ADAL" clId="{0F7586A1-1AF5-4A58-8B73-1C02C43FFF69}" dt="2024-10-14T15:08:38.028" v="1277" actId="2696"/>
        <pc:sldMkLst>
          <pc:docMk/>
          <pc:sldMk cId="2329251777" sldId="282"/>
        </pc:sldMkLst>
      </pc:sldChg>
      <pc:sldChg chg="addSp modSp add mod">
        <pc:chgData name="Hồ Diệp Huy" userId="6f76805e-86ae-4074-b37f-4b92e02656a4" providerId="ADAL" clId="{0F7586A1-1AF5-4A58-8B73-1C02C43FFF69}" dt="2024-10-14T15:14:19.564" v="1431" actId="732"/>
        <pc:sldMkLst>
          <pc:docMk/>
          <pc:sldMk cId="1123795853" sldId="283"/>
        </pc:sldMkLst>
      </pc:sldChg>
      <pc:sldChg chg="addSp delSp modSp add mod ord">
        <pc:chgData name="Hồ Diệp Huy" userId="6f76805e-86ae-4074-b37f-4b92e02656a4" providerId="ADAL" clId="{0F7586A1-1AF5-4A58-8B73-1C02C43FFF69}" dt="2024-10-14T15:11:53.981" v="1359" actId="478"/>
        <pc:sldMkLst>
          <pc:docMk/>
          <pc:sldMk cId="1882798597" sldId="284"/>
        </pc:sldMkLst>
      </pc:sldChg>
      <pc:sldChg chg="modSp add mod ord">
        <pc:chgData name="Hồ Diệp Huy" userId="6f76805e-86ae-4074-b37f-4b92e02656a4" providerId="ADAL" clId="{0F7586A1-1AF5-4A58-8B73-1C02C43FFF69}" dt="2024-10-14T15:18:55.209" v="1500" actId="1076"/>
        <pc:sldMkLst>
          <pc:docMk/>
          <pc:sldMk cId="2239621843" sldId="285"/>
        </pc:sldMkLst>
      </pc:sldChg>
      <pc:sldChg chg="modSp add mod ord">
        <pc:chgData name="Hồ Diệp Huy" userId="6f76805e-86ae-4074-b37f-4b92e02656a4" providerId="ADAL" clId="{0F7586A1-1AF5-4A58-8B73-1C02C43FFF69}" dt="2024-10-14T15:21:03.792" v="1514" actId="1076"/>
        <pc:sldMkLst>
          <pc:docMk/>
          <pc:sldMk cId="90922300" sldId="286"/>
        </pc:sldMkLst>
      </pc:sldChg>
      <pc:sldChg chg="addSp delSp modSp add del mod ord">
        <pc:chgData name="Hồ Diệp Huy" userId="6f76805e-86ae-4074-b37f-4b92e02656a4" providerId="ADAL" clId="{0F7586A1-1AF5-4A58-8B73-1C02C43FFF69}" dt="2024-10-14T16:30:00.557" v="3060" actId="2696"/>
        <pc:sldMkLst>
          <pc:docMk/>
          <pc:sldMk cId="1200605469" sldId="287"/>
        </pc:sldMkLst>
      </pc:sldChg>
      <pc:sldChg chg="modSp add mod ord">
        <pc:chgData name="Hồ Diệp Huy" userId="6f76805e-86ae-4074-b37f-4b92e02656a4" providerId="ADAL" clId="{0F7586A1-1AF5-4A58-8B73-1C02C43FFF69}" dt="2024-10-14T15:21:24.495" v="1546" actId="20577"/>
        <pc:sldMkLst>
          <pc:docMk/>
          <pc:sldMk cId="3505225485" sldId="288"/>
        </pc:sldMkLst>
      </pc:sldChg>
      <pc:sldChg chg="modSp add mod ord">
        <pc:chgData name="Hồ Diệp Huy" userId="6f76805e-86ae-4074-b37f-4b92e02656a4" providerId="ADAL" clId="{0F7586A1-1AF5-4A58-8B73-1C02C43FFF69}" dt="2024-10-14T15:25:37.089" v="1625" actId="20577"/>
        <pc:sldMkLst>
          <pc:docMk/>
          <pc:sldMk cId="2402378119" sldId="289"/>
        </pc:sldMkLst>
      </pc:sldChg>
      <pc:sldChg chg="modSp add mod">
        <pc:chgData name="Hồ Diệp Huy" userId="6f76805e-86ae-4074-b37f-4b92e02656a4" providerId="ADAL" clId="{0F7586A1-1AF5-4A58-8B73-1C02C43FFF69}" dt="2024-10-14T15:25:47.980" v="1629" actId="12"/>
        <pc:sldMkLst>
          <pc:docMk/>
          <pc:sldMk cId="4010940129" sldId="290"/>
        </pc:sldMkLst>
      </pc:sldChg>
      <pc:sldChg chg="modSp add mod ord">
        <pc:chgData name="Hồ Diệp Huy" userId="6f76805e-86ae-4074-b37f-4b92e02656a4" providerId="ADAL" clId="{0F7586A1-1AF5-4A58-8B73-1C02C43FFF69}" dt="2024-10-14T15:26:57.692" v="1675" actId="20577"/>
        <pc:sldMkLst>
          <pc:docMk/>
          <pc:sldMk cId="2775877084" sldId="291"/>
        </pc:sldMkLst>
      </pc:sldChg>
      <pc:sldChg chg="addSp modSp add mod ord">
        <pc:chgData name="Hồ Diệp Huy" userId="6f76805e-86ae-4074-b37f-4b92e02656a4" providerId="ADAL" clId="{0F7586A1-1AF5-4A58-8B73-1C02C43FFF69}" dt="2024-10-14T15:37:21.733" v="1750" actId="9405"/>
        <pc:sldMkLst>
          <pc:docMk/>
          <pc:sldMk cId="244139857" sldId="292"/>
        </pc:sldMkLst>
      </pc:sldChg>
      <pc:sldChg chg="addSp delSp modSp add del mod ord">
        <pc:chgData name="Hồ Diệp Huy" userId="6f76805e-86ae-4074-b37f-4b92e02656a4" providerId="ADAL" clId="{0F7586A1-1AF5-4A58-8B73-1C02C43FFF69}" dt="2024-10-14T15:42:46.084" v="1759" actId="2696"/>
        <pc:sldMkLst>
          <pc:docMk/>
          <pc:sldMk cId="3929809264" sldId="293"/>
        </pc:sldMkLst>
      </pc:sldChg>
      <pc:sldChg chg="modSp add mod ord">
        <pc:chgData name="Hồ Diệp Huy" userId="6f76805e-86ae-4074-b37f-4b92e02656a4" providerId="ADAL" clId="{0F7586A1-1AF5-4A58-8B73-1C02C43FFF69}" dt="2024-10-14T15:43:57.891" v="1828" actId="1076"/>
        <pc:sldMkLst>
          <pc:docMk/>
          <pc:sldMk cId="4118628158" sldId="293"/>
        </pc:sldMkLst>
      </pc:sldChg>
      <pc:sldChg chg="delSp modSp add mod ord">
        <pc:chgData name="Hồ Diệp Huy" userId="6f76805e-86ae-4074-b37f-4b92e02656a4" providerId="ADAL" clId="{0F7586A1-1AF5-4A58-8B73-1C02C43FFF69}" dt="2024-10-14T15:46:26.332" v="1906" actId="1076"/>
        <pc:sldMkLst>
          <pc:docMk/>
          <pc:sldMk cId="382627900" sldId="294"/>
        </pc:sldMkLst>
      </pc:sldChg>
      <pc:sldChg chg="modSp add mod">
        <pc:chgData name="Hồ Diệp Huy" userId="6f76805e-86ae-4074-b37f-4b92e02656a4" providerId="ADAL" clId="{0F7586A1-1AF5-4A58-8B73-1C02C43FFF69}" dt="2024-10-14T15:47:17.946" v="1911" actId="113"/>
        <pc:sldMkLst>
          <pc:docMk/>
          <pc:sldMk cId="2158609517" sldId="295"/>
        </pc:sldMkLst>
      </pc:sldChg>
      <pc:sldChg chg="modSp add mod ord">
        <pc:chgData name="Hồ Diệp Huy" userId="6f76805e-86ae-4074-b37f-4b92e02656a4" providerId="ADAL" clId="{0F7586A1-1AF5-4A58-8B73-1C02C43FFF69}" dt="2024-10-14T15:47:59.742" v="1958" actId="20577"/>
        <pc:sldMkLst>
          <pc:docMk/>
          <pc:sldMk cId="2184508282" sldId="296"/>
        </pc:sldMkLst>
      </pc:sldChg>
      <pc:sldChg chg="modSp add mod ord">
        <pc:chgData name="Hồ Diệp Huy" userId="6f76805e-86ae-4074-b37f-4b92e02656a4" providerId="ADAL" clId="{0F7586A1-1AF5-4A58-8B73-1C02C43FFF69}" dt="2024-10-14T16:01:45.567" v="2388" actId="20577"/>
        <pc:sldMkLst>
          <pc:docMk/>
          <pc:sldMk cId="1882642416" sldId="297"/>
        </pc:sldMkLst>
      </pc:sldChg>
      <pc:sldChg chg="modSp add mod">
        <pc:chgData name="Hồ Diệp Huy" userId="6f76805e-86ae-4074-b37f-4b92e02656a4" providerId="ADAL" clId="{0F7586A1-1AF5-4A58-8B73-1C02C43FFF69}" dt="2024-10-14T16:02:51.325" v="2413" actId="114"/>
        <pc:sldMkLst>
          <pc:docMk/>
          <pc:sldMk cId="1548794482" sldId="298"/>
        </pc:sldMkLst>
      </pc:sldChg>
      <pc:sldChg chg="modSp add del mod ord">
        <pc:chgData name="Hồ Diệp Huy" userId="6f76805e-86ae-4074-b37f-4b92e02656a4" providerId="ADAL" clId="{0F7586A1-1AF5-4A58-8B73-1C02C43FFF69}" dt="2024-10-14T16:03:56.893" v="2455" actId="2696"/>
        <pc:sldMkLst>
          <pc:docMk/>
          <pc:sldMk cId="1214201064" sldId="299"/>
        </pc:sldMkLst>
      </pc:sldChg>
      <pc:sldChg chg="modSp add mod ord">
        <pc:chgData name="Hồ Diệp Huy" userId="6f76805e-86ae-4074-b37f-4b92e02656a4" providerId="ADAL" clId="{0F7586A1-1AF5-4A58-8B73-1C02C43FFF69}" dt="2024-10-14T16:04:39.079" v="2502" actId="1076"/>
        <pc:sldMkLst>
          <pc:docMk/>
          <pc:sldMk cId="3866144161" sldId="299"/>
        </pc:sldMkLst>
      </pc:sldChg>
      <pc:sldChg chg="add del ord">
        <pc:chgData name="Hồ Diệp Huy" userId="6f76805e-86ae-4074-b37f-4b92e02656a4" providerId="ADAL" clId="{0F7586A1-1AF5-4A58-8B73-1C02C43FFF69}" dt="2024-10-14T16:02:10.998" v="2393" actId="2890"/>
        <pc:sldMkLst>
          <pc:docMk/>
          <pc:sldMk cId="4221860610" sldId="299"/>
        </pc:sldMkLst>
      </pc:sldChg>
      <pc:sldChg chg="modSp add mod ord">
        <pc:chgData name="Hồ Diệp Huy" userId="6f76805e-86ae-4074-b37f-4b92e02656a4" providerId="ADAL" clId="{0F7586A1-1AF5-4A58-8B73-1C02C43FFF69}" dt="2024-10-14T16:13:36.680" v="2731" actId="12"/>
        <pc:sldMkLst>
          <pc:docMk/>
          <pc:sldMk cId="775865604" sldId="300"/>
        </pc:sldMkLst>
      </pc:sldChg>
      <pc:sldChg chg="modSp add mod">
        <pc:chgData name="Hồ Diệp Huy" userId="6f76805e-86ae-4074-b37f-4b92e02656a4" providerId="ADAL" clId="{0F7586A1-1AF5-4A58-8B73-1C02C43FFF69}" dt="2024-10-14T16:14:59.212" v="2805" actId="20577"/>
        <pc:sldMkLst>
          <pc:docMk/>
          <pc:sldMk cId="132006038" sldId="301"/>
        </pc:sldMkLst>
      </pc:sldChg>
      <pc:sldChg chg="addSp modSp add mod">
        <pc:chgData name="Hồ Diệp Huy" userId="6f76805e-86ae-4074-b37f-4b92e02656a4" providerId="ADAL" clId="{0F7586A1-1AF5-4A58-8B73-1C02C43FFF69}" dt="2024-10-14T16:25:19.435" v="2942" actId="14826"/>
        <pc:sldMkLst>
          <pc:docMk/>
          <pc:sldMk cId="2239324811" sldId="302"/>
        </pc:sldMkLst>
      </pc:sldChg>
      <pc:sldMasterChg chg="delSldLayout">
        <pc:chgData name="Hồ Diệp Huy" userId="6f76805e-86ae-4074-b37f-4b92e02656a4" providerId="ADAL" clId="{0F7586A1-1AF5-4A58-8B73-1C02C43FFF69}" dt="2024-10-14T16:28:42.473" v="3040" actId="47"/>
        <pc:sldMasterMkLst>
          <pc:docMk/>
          <pc:sldMasterMk cId="0" sldId="2147483675"/>
        </pc:sldMasterMkLst>
        <pc:sldLayoutChg chg="del">
          <pc:chgData name="Hồ Diệp Huy" userId="6f76805e-86ae-4074-b37f-4b92e02656a4" providerId="ADAL" clId="{0F7586A1-1AF5-4A58-8B73-1C02C43FFF69}" dt="2024-10-14T16:15:43.183" v="2819" actId="47"/>
          <pc:sldLayoutMkLst>
            <pc:docMk/>
            <pc:sldMasterMk cId="0" sldId="2147483675"/>
            <pc:sldLayoutMk cId="0" sldId="2147483650"/>
          </pc:sldLayoutMkLst>
        </pc:sldLayoutChg>
        <pc:sldLayoutChg chg="del">
          <pc:chgData name="Hồ Diệp Huy" userId="6f76805e-86ae-4074-b37f-4b92e02656a4" providerId="ADAL" clId="{0F7586A1-1AF5-4A58-8B73-1C02C43FFF69}" dt="2024-10-14T16:15:28.626" v="2811" actId="47"/>
          <pc:sldLayoutMkLst>
            <pc:docMk/>
            <pc:sldMasterMk cId="0" sldId="2147483675"/>
            <pc:sldLayoutMk cId="0" sldId="2147483651"/>
          </pc:sldLayoutMkLst>
        </pc:sldLayoutChg>
        <pc:sldLayoutChg chg="del">
          <pc:chgData name="Hồ Diệp Huy" userId="6f76805e-86ae-4074-b37f-4b92e02656a4" providerId="ADAL" clId="{0F7586A1-1AF5-4A58-8B73-1C02C43FFF69}" dt="2024-10-14T16:15:31.080" v="2813" actId="47"/>
          <pc:sldLayoutMkLst>
            <pc:docMk/>
            <pc:sldMasterMk cId="0" sldId="2147483675"/>
            <pc:sldLayoutMk cId="0" sldId="2147483652"/>
          </pc:sldLayoutMkLst>
        </pc:sldLayoutChg>
        <pc:sldLayoutChg chg="del">
          <pc:chgData name="Hồ Diệp Huy" userId="6f76805e-86ae-4074-b37f-4b92e02656a4" providerId="ADAL" clId="{0F7586A1-1AF5-4A58-8B73-1C02C43FFF69}" dt="2024-10-14T16:15:23.647" v="2808" actId="47"/>
          <pc:sldLayoutMkLst>
            <pc:docMk/>
            <pc:sldMasterMk cId="0" sldId="2147483675"/>
            <pc:sldLayoutMk cId="0" sldId="2147483654"/>
          </pc:sldLayoutMkLst>
        </pc:sldLayoutChg>
        <pc:sldLayoutChg chg="del">
          <pc:chgData name="Hồ Diệp Huy" userId="6f76805e-86ae-4074-b37f-4b92e02656a4" providerId="ADAL" clId="{0F7586A1-1AF5-4A58-8B73-1C02C43FFF69}" dt="2024-10-14T16:15:32.679" v="2814" actId="47"/>
          <pc:sldLayoutMkLst>
            <pc:docMk/>
            <pc:sldMasterMk cId="0" sldId="2147483675"/>
            <pc:sldLayoutMk cId="0" sldId="2147483657"/>
          </pc:sldLayoutMkLst>
        </pc:sldLayoutChg>
        <pc:sldLayoutChg chg="del">
          <pc:chgData name="Hồ Diệp Huy" userId="6f76805e-86ae-4074-b37f-4b92e02656a4" providerId="ADAL" clId="{0F7586A1-1AF5-4A58-8B73-1C02C43FFF69}" dt="2024-10-14T16:15:35.417" v="2816" actId="47"/>
          <pc:sldLayoutMkLst>
            <pc:docMk/>
            <pc:sldMasterMk cId="0" sldId="2147483675"/>
            <pc:sldLayoutMk cId="0" sldId="2147483660"/>
          </pc:sldLayoutMkLst>
        </pc:sldLayoutChg>
        <pc:sldLayoutChg chg="del">
          <pc:chgData name="Hồ Diệp Huy" userId="6f76805e-86ae-4074-b37f-4b92e02656a4" providerId="ADAL" clId="{0F7586A1-1AF5-4A58-8B73-1C02C43FFF69}" dt="2024-10-14T16:15:33.925" v="2815" actId="47"/>
          <pc:sldLayoutMkLst>
            <pc:docMk/>
            <pc:sldMasterMk cId="0" sldId="2147483675"/>
            <pc:sldLayoutMk cId="0" sldId="2147483662"/>
          </pc:sldLayoutMkLst>
        </pc:sldLayoutChg>
        <pc:sldLayoutChg chg="del">
          <pc:chgData name="Hồ Diệp Huy" userId="6f76805e-86ae-4074-b37f-4b92e02656a4" providerId="ADAL" clId="{0F7586A1-1AF5-4A58-8B73-1C02C43FFF69}" dt="2024-10-14T16:15:35.921" v="2817" actId="47"/>
          <pc:sldLayoutMkLst>
            <pc:docMk/>
            <pc:sldMasterMk cId="0" sldId="2147483675"/>
            <pc:sldLayoutMk cId="0" sldId="2147483664"/>
          </pc:sldLayoutMkLst>
        </pc:sldLayoutChg>
        <pc:sldLayoutChg chg="del">
          <pc:chgData name="Hồ Diệp Huy" userId="6f76805e-86ae-4074-b37f-4b92e02656a4" providerId="ADAL" clId="{0F7586A1-1AF5-4A58-8B73-1C02C43FFF69}" dt="2024-10-14T16:15:45.310" v="2820" actId="47"/>
          <pc:sldLayoutMkLst>
            <pc:docMk/>
            <pc:sldMasterMk cId="0" sldId="2147483675"/>
            <pc:sldLayoutMk cId="0" sldId="2147483666"/>
          </pc:sldLayoutMkLst>
        </pc:sldLayoutChg>
        <pc:sldLayoutChg chg="del">
          <pc:chgData name="Hồ Diệp Huy" userId="6f76805e-86ae-4074-b37f-4b92e02656a4" providerId="ADAL" clId="{0F7586A1-1AF5-4A58-8B73-1C02C43FFF69}" dt="2024-10-14T16:28:42.473" v="3040" actId="47"/>
          <pc:sldLayoutMkLst>
            <pc:docMk/>
            <pc:sldMasterMk cId="0" sldId="2147483675"/>
            <pc:sldLayoutMk cId="0" sldId="2147483667"/>
          </pc:sldLayoutMkLst>
        </pc:sldLayoutChg>
      </pc:sldMasterChg>
    </pc:docChg>
  </pc:docChgLst>
  <pc:docChgLst>
    <pc:chgData name="Đặng Đức Tài" userId="2bd3cda8-817e-4578-a39c-943211a8b916" providerId="ADAL" clId="{A424F6B1-FA46-4232-BB94-C75F82BF6C28}"/>
    <pc:docChg chg="undo custSel addSld delSld modSld delMainMaster">
      <pc:chgData name="Đặng Đức Tài" userId="2bd3cda8-817e-4578-a39c-943211a8b916" providerId="ADAL" clId="{A424F6B1-FA46-4232-BB94-C75F82BF6C28}" dt="2024-10-16T07:53:55.411" v="84" actId="14100"/>
      <pc:docMkLst>
        <pc:docMk/>
      </pc:docMkLst>
      <pc:sldChg chg="modTransition">
        <pc:chgData name="Đặng Đức Tài" userId="2bd3cda8-817e-4578-a39c-943211a8b916" providerId="ADAL" clId="{A424F6B1-FA46-4232-BB94-C75F82BF6C28}" dt="2024-10-15T06:02:49.579" v="8"/>
        <pc:sldMkLst>
          <pc:docMk/>
          <pc:sldMk cId="0" sldId="256"/>
        </pc:sldMkLst>
      </pc:sldChg>
      <pc:sldChg chg="modTransition">
        <pc:chgData name="Đặng Đức Tài" userId="2bd3cda8-817e-4578-a39c-943211a8b916" providerId="ADAL" clId="{A424F6B1-FA46-4232-BB94-C75F82BF6C28}" dt="2024-10-15T06:02:49.579" v="8"/>
        <pc:sldMkLst>
          <pc:docMk/>
          <pc:sldMk cId="0" sldId="258"/>
        </pc:sldMkLst>
      </pc:sldChg>
      <pc:sldChg chg="modTransition">
        <pc:chgData name="Đặng Đức Tài" userId="2bd3cda8-817e-4578-a39c-943211a8b916" providerId="ADAL" clId="{A424F6B1-FA46-4232-BB94-C75F82BF6C28}" dt="2024-10-15T06:02:49.579" v="8"/>
        <pc:sldMkLst>
          <pc:docMk/>
          <pc:sldMk cId="0" sldId="259"/>
        </pc:sldMkLst>
      </pc:sldChg>
      <pc:sldChg chg="modTransition">
        <pc:chgData name="Đặng Đức Tài" userId="2bd3cda8-817e-4578-a39c-943211a8b916" providerId="ADAL" clId="{A424F6B1-FA46-4232-BB94-C75F82BF6C28}" dt="2024-10-15T06:02:49.579" v="8"/>
        <pc:sldMkLst>
          <pc:docMk/>
          <pc:sldMk cId="0" sldId="260"/>
        </pc:sldMkLst>
      </pc:sldChg>
      <pc:sldChg chg="modTransition">
        <pc:chgData name="Đặng Đức Tài" userId="2bd3cda8-817e-4578-a39c-943211a8b916" providerId="ADAL" clId="{A424F6B1-FA46-4232-BB94-C75F82BF6C28}" dt="2024-10-15T06:02:49.579" v="8"/>
        <pc:sldMkLst>
          <pc:docMk/>
          <pc:sldMk cId="0" sldId="263"/>
        </pc:sldMkLst>
      </pc:sldChg>
      <pc:sldChg chg="modTransition">
        <pc:chgData name="Đặng Đức Tài" userId="2bd3cda8-817e-4578-a39c-943211a8b916" providerId="ADAL" clId="{A424F6B1-FA46-4232-BB94-C75F82BF6C28}" dt="2024-10-15T06:02:49.579" v="8"/>
        <pc:sldMkLst>
          <pc:docMk/>
          <pc:sldMk cId="0" sldId="274"/>
        </pc:sldMkLst>
      </pc:sldChg>
      <pc:sldChg chg="del">
        <pc:chgData name="Đặng Đức Tài" userId="2bd3cda8-817e-4578-a39c-943211a8b916" providerId="ADAL" clId="{A424F6B1-FA46-4232-BB94-C75F82BF6C28}" dt="2024-10-14T04:53:04.429" v="0" actId="47"/>
        <pc:sldMkLst>
          <pc:docMk/>
          <pc:sldMk cId="0" sldId="279"/>
        </pc:sldMkLst>
      </pc:sldChg>
      <pc:sldChg chg="modTransition">
        <pc:chgData name="Đặng Đức Tài" userId="2bd3cda8-817e-4578-a39c-943211a8b916" providerId="ADAL" clId="{A424F6B1-FA46-4232-BB94-C75F82BF6C28}" dt="2024-10-15T06:02:49.579" v="8"/>
        <pc:sldMkLst>
          <pc:docMk/>
          <pc:sldMk cId="413983384" sldId="279"/>
        </pc:sldMkLst>
      </pc:sldChg>
      <pc:sldChg chg="del">
        <pc:chgData name="Đặng Đức Tài" userId="2bd3cda8-817e-4578-a39c-943211a8b916" providerId="ADAL" clId="{A424F6B1-FA46-4232-BB94-C75F82BF6C28}" dt="2024-10-14T04:53:04.429" v="0" actId="47"/>
        <pc:sldMkLst>
          <pc:docMk/>
          <pc:sldMk cId="0" sldId="280"/>
        </pc:sldMkLst>
      </pc:sldChg>
      <pc:sldChg chg="del">
        <pc:chgData name="Đặng Đức Tài" userId="2bd3cda8-817e-4578-a39c-943211a8b916" providerId="ADAL" clId="{A424F6B1-FA46-4232-BB94-C75F82BF6C28}" dt="2024-10-14T04:53:04.429" v="0" actId="47"/>
        <pc:sldMkLst>
          <pc:docMk/>
          <pc:sldMk cId="0" sldId="281"/>
        </pc:sldMkLst>
      </pc:sldChg>
      <pc:sldChg chg="modTransition">
        <pc:chgData name="Đặng Đức Tài" userId="2bd3cda8-817e-4578-a39c-943211a8b916" providerId="ADAL" clId="{A424F6B1-FA46-4232-BB94-C75F82BF6C28}" dt="2024-10-15T06:02:49.579" v="8"/>
        <pc:sldMkLst>
          <pc:docMk/>
          <pc:sldMk cId="565515914" sldId="281"/>
        </pc:sldMkLst>
      </pc:sldChg>
      <pc:sldChg chg="del">
        <pc:chgData name="Đặng Đức Tài" userId="2bd3cda8-817e-4578-a39c-943211a8b916" providerId="ADAL" clId="{A424F6B1-FA46-4232-BB94-C75F82BF6C28}" dt="2024-10-14T04:53:04.429" v="0" actId="47"/>
        <pc:sldMkLst>
          <pc:docMk/>
          <pc:sldMk cId="0" sldId="282"/>
        </pc:sldMkLst>
      </pc:sldChg>
      <pc:sldChg chg="del">
        <pc:chgData name="Đặng Đức Tài" userId="2bd3cda8-817e-4578-a39c-943211a8b916" providerId="ADAL" clId="{A424F6B1-FA46-4232-BB94-C75F82BF6C28}" dt="2024-10-14T04:53:04.429" v="0" actId="47"/>
        <pc:sldMkLst>
          <pc:docMk/>
          <pc:sldMk cId="0" sldId="283"/>
        </pc:sldMkLst>
      </pc:sldChg>
      <pc:sldChg chg="modTransition">
        <pc:chgData name="Đặng Đức Tài" userId="2bd3cda8-817e-4578-a39c-943211a8b916" providerId="ADAL" clId="{A424F6B1-FA46-4232-BB94-C75F82BF6C28}" dt="2024-10-15T06:02:49.579" v="8"/>
        <pc:sldMkLst>
          <pc:docMk/>
          <pc:sldMk cId="1123795853" sldId="283"/>
        </pc:sldMkLst>
      </pc:sldChg>
      <pc:sldChg chg="del">
        <pc:chgData name="Đặng Đức Tài" userId="2bd3cda8-817e-4578-a39c-943211a8b916" providerId="ADAL" clId="{A424F6B1-FA46-4232-BB94-C75F82BF6C28}" dt="2024-10-14T04:53:04.429" v="0" actId="47"/>
        <pc:sldMkLst>
          <pc:docMk/>
          <pc:sldMk cId="0" sldId="284"/>
        </pc:sldMkLst>
      </pc:sldChg>
      <pc:sldChg chg="modTransition">
        <pc:chgData name="Đặng Đức Tài" userId="2bd3cda8-817e-4578-a39c-943211a8b916" providerId="ADAL" clId="{A424F6B1-FA46-4232-BB94-C75F82BF6C28}" dt="2024-10-15T06:02:49.579" v="8"/>
        <pc:sldMkLst>
          <pc:docMk/>
          <pc:sldMk cId="1882798597" sldId="284"/>
        </pc:sldMkLst>
      </pc:sldChg>
      <pc:sldChg chg="del">
        <pc:chgData name="Đặng Đức Tài" userId="2bd3cda8-817e-4578-a39c-943211a8b916" providerId="ADAL" clId="{A424F6B1-FA46-4232-BB94-C75F82BF6C28}" dt="2024-10-14T04:53:04.429" v="0" actId="47"/>
        <pc:sldMkLst>
          <pc:docMk/>
          <pc:sldMk cId="0" sldId="285"/>
        </pc:sldMkLst>
      </pc:sldChg>
      <pc:sldChg chg="modTransition">
        <pc:chgData name="Đặng Đức Tài" userId="2bd3cda8-817e-4578-a39c-943211a8b916" providerId="ADAL" clId="{A424F6B1-FA46-4232-BB94-C75F82BF6C28}" dt="2024-10-15T06:02:49.579" v="8"/>
        <pc:sldMkLst>
          <pc:docMk/>
          <pc:sldMk cId="2239621843" sldId="285"/>
        </pc:sldMkLst>
      </pc:sldChg>
      <pc:sldChg chg="del">
        <pc:chgData name="Đặng Đức Tài" userId="2bd3cda8-817e-4578-a39c-943211a8b916" providerId="ADAL" clId="{A424F6B1-FA46-4232-BB94-C75F82BF6C28}" dt="2024-10-14T04:53:04.429" v="0" actId="47"/>
        <pc:sldMkLst>
          <pc:docMk/>
          <pc:sldMk cId="0" sldId="286"/>
        </pc:sldMkLst>
      </pc:sldChg>
      <pc:sldChg chg="modTransition">
        <pc:chgData name="Đặng Đức Tài" userId="2bd3cda8-817e-4578-a39c-943211a8b916" providerId="ADAL" clId="{A424F6B1-FA46-4232-BB94-C75F82BF6C28}" dt="2024-10-15T06:02:49.579" v="8"/>
        <pc:sldMkLst>
          <pc:docMk/>
          <pc:sldMk cId="90922300" sldId="286"/>
        </pc:sldMkLst>
      </pc:sldChg>
      <pc:sldChg chg="del">
        <pc:chgData name="Đặng Đức Tài" userId="2bd3cda8-817e-4578-a39c-943211a8b916" providerId="ADAL" clId="{A424F6B1-FA46-4232-BB94-C75F82BF6C28}" dt="2024-10-14T04:53:04.429" v="0" actId="47"/>
        <pc:sldMkLst>
          <pc:docMk/>
          <pc:sldMk cId="0" sldId="287"/>
        </pc:sldMkLst>
      </pc:sldChg>
      <pc:sldChg chg="del">
        <pc:chgData name="Đặng Đức Tài" userId="2bd3cda8-817e-4578-a39c-943211a8b916" providerId="ADAL" clId="{A424F6B1-FA46-4232-BB94-C75F82BF6C28}" dt="2024-10-14T04:53:04.429" v="0" actId="47"/>
        <pc:sldMkLst>
          <pc:docMk/>
          <pc:sldMk cId="0" sldId="288"/>
        </pc:sldMkLst>
      </pc:sldChg>
      <pc:sldChg chg="modTransition">
        <pc:chgData name="Đặng Đức Tài" userId="2bd3cda8-817e-4578-a39c-943211a8b916" providerId="ADAL" clId="{A424F6B1-FA46-4232-BB94-C75F82BF6C28}" dt="2024-10-15T06:02:49.579" v="8"/>
        <pc:sldMkLst>
          <pc:docMk/>
          <pc:sldMk cId="3505225485" sldId="288"/>
        </pc:sldMkLst>
      </pc:sldChg>
      <pc:sldChg chg="del">
        <pc:chgData name="Đặng Đức Tài" userId="2bd3cda8-817e-4578-a39c-943211a8b916" providerId="ADAL" clId="{A424F6B1-FA46-4232-BB94-C75F82BF6C28}" dt="2024-10-14T04:53:04.429" v="0" actId="47"/>
        <pc:sldMkLst>
          <pc:docMk/>
          <pc:sldMk cId="0" sldId="289"/>
        </pc:sldMkLst>
      </pc:sldChg>
      <pc:sldChg chg="modTransition">
        <pc:chgData name="Đặng Đức Tài" userId="2bd3cda8-817e-4578-a39c-943211a8b916" providerId="ADAL" clId="{A424F6B1-FA46-4232-BB94-C75F82BF6C28}" dt="2024-10-15T06:02:49.579" v="8"/>
        <pc:sldMkLst>
          <pc:docMk/>
          <pc:sldMk cId="2402378119" sldId="289"/>
        </pc:sldMkLst>
      </pc:sldChg>
      <pc:sldChg chg="del">
        <pc:chgData name="Đặng Đức Tài" userId="2bd3cda8-817e-4578-a39c-943211a8b916" providerId="ADAL" clId="{A424F6B1-FA46-4232-BB94-C75F82BF6C28}" dt="2024-10-14T04:53:04.429" v="0" actId="47"/>
        <pc:sldMkLst>
          <pc:docMk/>
          <pc:sldMk cId="0" sldId="290"/>
        </pc:sldMkLst>
      </pc:sldChg>
      <pc:sldChg chg="modTransition">
        <pc:chgData name="Đặng Đức Tài" userId="2bd3cda8-817e-4578-a39c-943211a8b916" providerId="ADAL" clId="{A424F6B1-FA46-4232-BB94-C75F82BF6C28}" dt="2024-10-15T06:02:49.579" v="8"/>
        <pc:sldMkLst>
          <pc:docMk/>
          <pc:sldMk cId="4010940129" sldId="290"/>
        </pc:sldMkLst>
      </pc:sldChg>
      <pc:sldChg chg="del">
        <pc:chgData name="Đặng Đức Tài" userId="2bd3cda8-817e-4578-a39c-943211a8b916" providerId="ADAL" clId="{A424F6B1-FA46-4232-BB94-C75F82BF6C28}" dt="2024-10-14T04:53:04.429" v="0" actId="47"/>
        <pc:sldMkLst>
          <pc:docMk/>
          <pc:sldMk cId="0" sldId="291"/>
        </pc:sldMkLst>
      </pc:sldChg>
      <pc:sldChg chg="modTransition">
        <pc:chgData name="Đặng Đức Tài" userId="2bd3cda8-817e-4578-a39c-943211a8b916" providerId="ADAL" clId="{A424F6B1-FA46-4232-BB94-C75F82BF6C28}" dt="2024-10-15T06:02:49.579" v="8"/>
        <pc:sldMkLst>
          <pc:docMk/>
          <pc:sldMk cId="2775877084" sldId="291"/>
        </pc:sldMkLst>
      </pc:sldChg>
      <pc:sldChg chg="del">
        <pc:chgData name="Đặng Đức Tài" userId="2bd3cda8-817e-4578-a39c-943211a8b916" providerId="ADAL" clId="{A424F6B1-FA46-4232-BB94-C75F82BF6C28}" dt="2024-10-14T04:53:04.429" v="0" actId="47"/>
        <pc:sldMkLst>
          <pc:docMk/>
          <pc:sldMk cId="0" sldId="292"/>
        </pc:sldMkLst>
      </pc:sldChg>
      <pc:sldChg chg="modTransition">
        <pc:chgData name="Đặng Đức Tài" userId="2bd3cda8-817e-4578-a39c-943211a8b916" providerId="ADAL" clId="{A424F6B1-FA46-4232-BB94-C75F82BF6C28}" dt="2024-10-15T06:02:49.579" v="8"/>
        <pc:sldMkLst>
          <pc:docMk/>
          <pc:sldMk cId="244139857" sldId="292"/>
        </pc:sldMkLst>
      </pc:sldChg>
      <pc:sldChg chg="del">
        <pc:chgData name="Đặng Đức Tài" userId="2bd3cda8-817e-4578-a39c-943211a8b916" providerId="ADAL" clId="{A424F6B1-FA46-4232-BB94-C75F82BF6C28}" dt="2024-10-14T04:53:04.429" v="0" actId="47"/>
        <pc:sldMkLst>
          <pc:docMk/>
          <pc:sldMk cId="0" sldId="293"/>
        </pc:sldMkLst>
      </pc:sldChg>
      <pc:sldChg chg="modTransition">
        <pc:chgData name="Đặng Đức Tài" userId="2bd3cda8-817e-4578-a39c-943211a8b916" providerId="ADAL" clId="{A424F6B1-FA46-4232-BB94-C75F82BF6C28}" dt="2024-10-15T06:02:49.579" v="8"/>
        <pc:sldMkLst>
          <pc:docMk/>
          <pc:sldMk cId="4118628158" sldId="293"/>
        </pc:sldMkLst>
      </pc:sldChg>
      <pc:sldChg chg="del">
        <pc:chgData name="Đặng Đức Tài" userId="2bd3cda8-817e-4578-a39c-943211a8b916" providerId="ADAL" clId="{A424F6B1-FA46-4232-BB94-C75F82BF6C28}" dt="2024-10-14T04:53:04.429" v="0" actId="47"/>
        <pc:sldMkLst>
          <pc:docMk/>
          <pc:sldMk cId="0" sldId="294"/>
        </pc:sldMkLst>
      </pc:sldChg>
      <pc:sldChg chg="modTransition">
        <pc:chgData name="Đặng Đức Tài" userId="2bd3cda8-817e-4578-a39c-943211a8b916" providerId="ADAL" clId="{A424F6B1-FA46-4232-BB94-C75F82BF6C28}" dt="2024-10-15T06:02:49.579" v="8"/>
        <pc:sldMkLst>
          <pc:docMk/>
          <pc:sldMk cId="382627900" sldId="294"/>
        </pc:sldMkLst>
      </pc:sldChg>
      <pc:sldChg chg="del">
        <pc:chgData name="Đặng Đức Tài" userId="2bd3cda8-817e-4578-a39c-943211a8b916" providerId="ADAL" clId="{A424F6B1-FA46-4232-BB94-C75F82BF6C28}" dt="2024-10-14T04:53:04.429" v="0" actId="47"/>
        <pc:sldMkLst>
          <pc:docMk/>
          <pc:sldMk cId="0" sldId="295"/>
        </pc:sldMkLst>
      </pc:sldChg>
      <pc:sldChg chg="modTransition">
        <pc:chgData name="Đặng Đức Tài" userId="2bd3cda8-817e-4578-a39c-943211a8b916" providerId="ADAL" clId="{A424F6B1-FA46-4232-BB94-C75F82BF6C28}" dt="2024-10-15T06:02:49.579" v="8"/>
        <pc:sldMkLst>
          <pc:docMk/>
          <pc:sldMk cId="2158609517" sldId="295"/>
        </pc:sldMkLst>
      </pc:sldChg>
      <pc:sldChg chg="del">
        <pc:chgData name="Đặng Đức Tài" userId="2bd3cda8-817e-4578-a39c-943211a8b916" providerId="ADAL" clId="{A424F6B1-FA46-4232-BB94-C75F82BF6C28}" dt="2024-10-14T04:53:04.429" v="0" actId="47"/>
        <pc:sldMkLst>
          <pc:docMk/>
          <pc:sldMk cId="0" sldId="296"/>
        </pc:sldMkLst>
      </pc:sldChg>
      <pc:sldChg chg="modTransition">
        <pc:chgData name="Đặng Đức Tài" userId="2bd3cda8-817e-4578-a39c-943211a8b916" providerId="ADAL" clId="{A424F6B1-FA46-4232-BB94-C75F82BF6C28}" dt="2024-10-15T06:02:49.579" v="8"/>
        <pc:sldMkLst>
          <pc:docMk/>
          <pc:sldMk cId="2184508282" sldId="296"/>
        </pc:sldMkLst>
      </pc:sldChg>
      <pc:sldChg chg="modTransition">
        <pc:chgData name="Đặng Đức Tài" userId="2bd3cda8-817e-4578-a39c-943211a8b916" providerId="ADAL" clId="{A424F6B1-FA46-4232-BB94-C75F82BF6C28}" dt="2024-10-15T06:02:49.579" v="8"/>
        <pc:sldMkLst>
          <pc:docMk/>
          <pc:sldMk cId="1882642416" sldId="297"/>
        </pc:sldMkLst>
      </pc:sldChg>
      <pc:sldChg chg="modTransition">
        <pc:chgData name="Đặng Đức Tài" userId="2bd3cda8-817e-4578-a39c-943211a8b916" providerId="ADAL" clId="{A424F6B1-FA46-4232-BB94-C75F82BF6C28}" dt="2024-10-15T06:02:49.579" v="8"/>
        <pc:sldMkLst>
          <pc:docMk/>
          <pc:sldMk cId="3866144161" sldId="299"/>
        </pc:sldMkLst>
      </pc:sldChg>
      <pc:sldChg chg="modTransition">
        <pc:chgData name="Đặng Đức Tài" userId="2bd3cda8-817e-4578-a39c-943211a8b916" providerId="ADAL" clId="{A424F6B1-FA46-4232-BB94-C75F82BF6C28}" dt="2024-10-15T06:02:49.579" v="8"/>
        <pc:sldMkLst>
          <pc:docMk/>
          <pc:sldMk cId="775865604" sldId="300"/>
        </pc:sldMkLst>
      </pc:sldChg>
      <pc:sldChg chg="modTransition">
        <pc:chgData name="Đặng Đức Tài" userId="2bd3cda8-817e-4578-a39c-943211a8b916" providerId="ADAL" clId="{A424F6B1-FA46-4232-BB94-C75F82BF6C28}" dt="2024-10-15T06:02:49.579" v="8"/>
        <pc:sldMkLst>
          <pc:docMk/>
          <pc:sldMk cId="132006038" sldId="301"/>
        </pc:sldMkLst>
      </pc:sldChg>
      <pc:sldChg chg="modTransition">
        <pc:chgData name="Đặng Đức Tài" userId="2bd3cda8-817e-4578-a39c-943211a8b916" providerId="ADAL" clId="{A424F6B1-FA46-4232-BB94-C75F82BF6C28}" dt="2024-10-15T06:02:49.579" v="8"/>
        <pc:sldMkLst>
          <pc:docMk/>
          <pc:sldMk cId="2239324811" sldId="302"/>
        </pc:sldMkLst>
      </pc:sldChg>
      <pc:sldChg chg="modSp mod">
        <pc:chgData name="Đặng Đức Tài" userId="2bd3cda8-817e-4578-a39c-943211a8b916" providerId="ADAL" clId="{A424F6B1-FA46-4232-BB94-C75F82BF6C28}" dt="2024-10-16T07:53:55.411" v="84" actId="14100"/>
        <pc:sldMkLst>
          <pc:docMk/>
          <pc:sldMk cId="3381111765" sldId="302"/>
        </pc:sldMkLst>
      </pc:sldChg>
      <pc:sldChg chg="modTransition">
        <pc:chgData name="Đặng Đức Tài" userId="2bd3cda8-817e-4578-a39c-943211a8b916" providerId="ADAL" clId="{A424F6B1-FA46-4232-BB94-C75F82BF6C28}" dt="2024-10-15T06:02:49.579" v="8"/>
        <pc:sldMkLst>
          <pc:docMk/>
          <pc:sldMk cId="2054663156" sldId="303"/>
        </pc:sldMkLst>
      </pc:sldChg>
      <pc:sldChg chg="addSp delSp modSp new mod">
        <pc:chgData name="Đặng Đức Tài" userId="2bd3cda8-817e-4578-a39c-943211a8b916" providerId="ADAL" clId="{A424F6B1-FA46-4232-BB94-C75F82BF6C28}" dt="2024-10-15T06:04:48.329" v="56" actId="20577"/>
        <pc:sldMkLst>
          <pc:docMk/>
          <pc:sldMk cId="309361116" sldId="304"/>
        </pc:sldMkLst>
        <pc:spChg chg="add mod">
          <ac:chgData name="Đặng Đức Tài" userId="2bd3cda8-817e-4578-a39c-943211a8b916" providerId="ADAL" clId="{A424F6B1-FA46-4232-BB94-C75F82BF6C28}" dt="2024-10-15T06:04:48.329" v="56" actId="20577"/>
          <ac:spMkLst>
            <pc:docMk/>
            <pc:sldMk cId="309361116" sldId="304"/>
            <ac:spMk id="4" creationId="{6F137A64-AAA0-C48E-7E70-98BBF8A9D748}"/>
          </ac:spMkLst>
        </pc:spChg>
      </pc:sldChg>
      <pc:sldMasterChg chg="del delSldLayout">
        <pc:chgData name="Đặng Đức Tài" userId="2bd3cda8-817e-4578-a39c-943211a8b916" providerId="ADAL" clId="{A424F6B1-FA46-4232-BB94-C75F82BF6C28}" dt="2024-10-14T04:53:04.429" v="0" actId="47"/>
        <pc:sldMasterMkLst>
          <pc:docMk/>
          <pc:sldMasterMk cId="0" sldId="2147483673"/>
        </pc:sldMasterMkLst>
        <pc:sldLayoutChg chg="del">
          <pc:chgData name="Đặng Đức Tài" userId="2bd3cda8-817e-4578-a39c-943211a8b916" providerId="ADAL" clId="{A424F6B1-FA46-4232-BB94-C75F82BF6C28}" dt="2024-10-14T04:53:04.429" v="0" actId="47"/>
          <pc:sldLayoutMkLst>
            <pc:docMk/>
            <pc:sldMasterMk cId="0" sldId="2147483673"/>
            <pc:sldLayoutMk cId="0" sldId="2147483670"/>
          </pc:sldLayoutMkLst>
        </pc:sldLayoutChg>
        <pc:sldLayoutChg chg="del">
          <pc:chgData name="Đặng Đức Tài" userId="2bd3cda8-817e-4578-a39c-943211a8b916" providerId="ADAL" clId="{A424F6B1-FA46-4232-BB94-C75F82BF6C28}" dt="2024-10-14T04:53:04.429" v="0" actId="47"/>
          <pc:sldLayoutMkLst>
            <pc:docMk/>
            <pc:sldMasterMk cId="0" sldId="2147483673"/>
            <pc:sldLayoutMk cId="0" sldId="2147483671"/>
          </pc:sldLayoutMkLst>
        </pc:sldLayoutChg>
      </pc:sldMasterChg>
    </pc:docChg>
  </pc:docChgLst>
  <pc:docChgLst>
    <pc:chgData name="Lại Quan Thiên" userId="7122f88e-d84d-4065-8574-ab3849c907ee" providerId="ADAL" clId="{0FF7BC1F-2A57-4B6C-BEDB-49095ACDB711}"/>
    <pc:docChg chg="undo redo custSel addSld modSld modMainMaster">
      <pc:chgData name="Lại Quan Thiên" userId="7122f88e-d84d-4065-8574-ab3849c907ee" providerId="ADAL" clId="{0FF7BC1F-2A57-4B6C-BEDB-49095ACDB711}" dt="2025-01-03T06:24:33.265" v="135" actId="729"/>
      <pc:docMkLst>
        <pc:docMk/>
      </pc:docMkLst>
      <pc:sldChg chg="addSp delSp modSp mod modShow">
        <pc:chgData name="Lại Quan Thiên" userId="7122f88e-d84d-4065-8574-ab3849c907ee" providerId="ADAL" clId="{0FF7BC1F-2A57-4B6C-BEDB-49095ACDB711}" dt="2025-01-03T06:24:33.265" v="135" actId="729"/>
        <pc:sldMkLst>
          <pc:docMk/>
          <pc:sldMk cId="0" sldId="256"/>
        </pc:sldMkLst>
        <pc:spChg chg="add mod">
          <ac:chgData name="Lại Quan Thiên" userId="7122f88e-d84d-4065-8574-ab3849c907ee" providerId="ADAL" clId="{0FF7BC1F-2A57-4B6C-BEDB-49095ACDB711}" dt="2024-12-21T09:03:43.071" v="55"/>
          <ac:spMkLst>
            <pc:docMk/>
            <pc:sldMk cId="0" sldId="256"/>
            <ac:spMk id="2" creationId="{CDAA6E27-3207-9E65-5C49-734472584C13}"/>
          </ac:spMkLst>
        </pc:spChg>
        <pc:spChg chg="mod">
          <ac:chgData name="Lại Quan Thiên" userId="7122f88e-d84d-4065-8574-ab3849c907ee" providerId="ADAL" clId="{0FF7BC1F-2A57-4B6C-BEDB-49095ACDB711}" dt="2024-12-21T09:07:05.745" v="106" actId="1076"/>
          <ac:spMkLst>
            <pc:docMk/>
            <pc:sldMk cId="0" sldId="256"/>
            <ac:spMk id="3" creationId="{C73FAD9F-6E4F-7464-6DB1-0FD7B6FE2568}"/>
          </ac:spMkLst>
        </pc:spChg>
        <pc:spChg chg="mod">
          <ac:chgData name="Lại Quan Thiên" userId="7122f88e-d84d-4065-8574-ab3849c907ee" providerId="ADAL" clId="{0FF7BC1F-2A57-4B6C-BEDB-49095ACDB711}" dt="2024-12-21T09:07:05.745" v="106" actId="1076"/>
          <ac:spMkLst>
            <pc:docMk/>
            <pc:sldMk cId="0" sldId="256"/>
            <ac:spMk id="198" creationId="{00000000-0000-0000-0000-000000000000}"/>
          </ac:spMkLst>
        </pc:spChg>
        <pc:spChg chg="mod">
          <ac:chgData name="Lại Quan Thiên" userId="7122f88e-d84d-4065-8574-ab3849c907ee" providerId="ADAL" clId="{0FF7BC1F-2A57-4B6C-BEDB-49095ACDB711}" dt="2024-12-21T09:07:05.745" v="106" actId="1076"/>
          <ac:spMkLst>
            <pc:docMk/>
            <pc:sldMk cId="0" sldId="256"/>
            <ac:spMk id="199" creationId="{00000000-0000-0000-0000-000000000000}"/>
          </ac:spMkLst>
        </pc:spChg>
        <pc:graphicFrameChg chg="add del mod modGraphic">
          <ac:chgData name="Lại Quan Thiên" userId="7122f88e-d84d-4065-8574-ab3849c907ee" providerId="ADAL" clId="{0FF7BC1F-2A57-4B6C-BEDB-49095ACDB711}" dt="2024-12-21T09:05:45.444" v="91" actId="1076"/>
          <ac:graphicFrameMkLst>
            <pc:docMk/>
            <pc:sldMk cId="0" sldId="256"/>
            <ac:graphicFrameMk id="4" creationId="{87C8BE19-70C2-EBDC-FE95-BC9F2EC15F4B}"/>
          </ac:graphicFrameMkLst>
        </pc:graphicFrameChg>
        <pc:picChg chg="add mod">
          <ac:chgData name="Lại Quan Thiên" userId="7122f88e-d84d-4065-8574-ab3849c907ee" providerId="ADAL" clId="{0FF7BC1F-2A57-4B6C-BEDB-49095ACDB711}" dt="2024-12-21T09:06:54.053" v="103" actId="1076"/>
          <ac:picMkLst>
            <pc:docMk/>
            <pc:sldMk cId="0" sldId="256"/>
            <ac:picMk id="9" creationId="{D70A084F-FFE2-7386-9DC9-53096CAA22DC}"/>
          </ac:picMkLst>
        </pc:picChg>
      </pc:sldChg>
      <pc:sldChg chg="mod modShow">
        <pc:chgData name="Lại Quan Thiên" userId="7122f88e-d84d-4065-8574-ab3849c907ee" providerId="ADAL" clId="{0FF7BC1F-2A57-4B6C-BEDB-49095ACDB711}" dt="2025-01-03T06:24:33.265" v="135" actId="729"/>
        <pc:sldMkLst>
          <pc:docMk/>
          <pc:sldMk cId="0" sldId="259"/>
        </pc:sldMkLst>
      </pc:sldChg>
      <pc:sldChg chg="mod modShow">
        <pc:chgData name="Lại Quan Thiên" userId="7122f88e-d84d-4065-8574-ab3849c907ee" providerId="ADAL" clId="{0FF7BC1F-2A57-4B6C-BEDB-49095ACDB711}" dt="2025-01-03T06:24:33.265" v="135" actId="729"/>
        <pc:sldMkLst>
          <pc:docMk/>
          <pc:sldMk cId="309361116" sldId="304"/>
        </pc:sldMkLst>
      </pc:sldChg>
      <pc:sldChg chg="mod modShow">
        <pc:chgData name="Lại Quan Thiên" userId="7122f88e-d84d-4065-8574-ab3849c907ee" providerId="ADAL" clId="{0FF7BC1F-2A57-4B6C-BEDB-49095ACDB711}" dt="2025-01-03T06:24:33.265" v="135" actId="729"/>
        <pc:sldMkLst>
          <pc:docMk/>
          <pc:sldMk cId="1200161631" sldId="312"/>
        </pc:sldMkLst>
      </pc:sldChg>
      <pc:sldChg chg="mod modShow">
        <pc:chgData name="Lại Quan Thiên" userId="7122f88e-d84d-4065-8574-ab3849c907ee" providerId="ADAL" clId="{0FF7BC1F-2A57-4B6C-BEDB-49095ACDB711}" dt="2025-01-03T06:24:33.265" v="135" actId="729"/>
        <pc:sldMkLst>
          <pc:docMk/>
          <pc:sldMk cId="2228926146" sldId="315"/>
        </pc:sldMkLst>
      </pc:sldChg>
      <pc:sldChg chg="modSp mod modShow">
        <pc:chgData name="Lại Quan Thiên" userId="7122f88e-d84d-4065-8574-ab3849c907ee" providerId="ADAL" clId="{0FF7BC1F-2A57-4B6C-BEDB-49095ACDB711}" dt="2025-01-03T06:24:33.265" v="135" actId="729"/>
        <pc:sldMkLst>
          <pc:docMk/>
          <pc:sldMk cId="2450431404" sldId="316"/>
        </pc:sldMkLst>
        <pc:picChg chg="mod">
          <ac:chgData name="Lại Quan Thiên" userId="7122f88e-d84d-4065-8574-ab3849c907ee" providerId="ADAL" clId="{0FF7BC1F-2A57-4B6C-BEDB-49095ACDB711}" dt="2024-12-23T14:21:13.671" v="109" actId="14100"/>
          <ac:picMkLst>
            <pc:docMk/>
            <pc:sldMk cId="2450431404" sldId="316"/>
            <ac:picMk id="6" creationId="{12F88C13-4B13-790A-FAAE-7A656F84ADD7}"/>
          </ac:picMkLst>
        </pc:picChg>
      </pc:sldChg>
      <pc:sldChg chg="mod modShow">
        <pc:chgData name="Lại Quan Thiên" userId="7122f88e-d84d-4065-8574-ab3849c907ee" providerId="ADAL" clId="{0FF7BC1F-2A57-4B6C-BEDB-49095ACDB711}" dt="2025-01-03T06:24:33.265" v="135" actId="729"/>
        <pc:sldMkLst>
          <pc:docMk/>
          <pc:sldMk cId="2171606439" sldId="317"/>
        </pc:sldMkLst>
      </pc:sldChg>
      <pc:sldChg chg="modSp mod modShow">
        <pc:chgData name="Lại Quan Thiên" userId="7122f88e-d84d-4065-8574-ab3849c907ee" providerId="ADAL" clId="{0FF7BC1F-2A57-4B6C-BEDB-49095ACDB711}" dt="2025-01-03T06:24:33.265" v="135" actId="729"/>
        <pc:sldMkLst>
          <pc:docMk/>
          <pc:sldMk cId="3365519981" sldId="318"/>
        </pc:sldMkLst>
        <pc:picChg chg="mod">
          <ac:chgData name="Lại Quan Thiên" userId="7122f88e-d84d-4065-8574-ab3849c907ee" providerId="ADAL" clId="{0FF7BC1F-2A57-4B6C-BEDB-49095ACDB711}" dt="2024-12-23T14:22:23.195" v="110" actId="208"/>
          <ac:picMkLst>
            <pc:docMk/>
            <pc:sldMk cId="3365519981" sldId="318"/>
            <ac:picMk id="6" creationId="{595F561E-C807-10C5-A478-9CFC3643FD1A}"/>
          </ac:picMkLst>
        </pc:picChg>
      </pc:sldChg>
      <pc:sldChg chg="mod modShow">
        <pc:chgData name="Lại Quan Thiên" userId="7122f88e-d84d-4065-8574-ab3849c907ee" providerId="ADAL" clId="{0FF7BC1F-2A57-4B6C-BEDB-49095ACDB711}" dt="2025-01-03T06:24:33.265" v="135" actId="729"/>
        <pc:sldMkLst>
          <pc:docMk/>
          <pc:sldMk cId="1531060382" sldId="319"/>
        </pc:sldMkLst>
      </pc:sldChg>
      <pc:sldChg chg="modSp mod modShow">
        <pc:chgData name="Lại Quan Thiên" userId="7122f88e-d84d-4065-8574-ab3849c907ee" providerId="ADAL" clId="{0FF7BC1F-2A57-4B6C-BEDB-49095ACDB711}" dt="2025-01-03T06:24:33.265" v="135" actId="729"/>
        <pc:sldMkLst>
          <pc:docMk/>
          <pc:sldMk cId="1627994695" sldId="321"/>
        </pc:sldMkLst>
        <pc:picChg chg="mod">
          <ac:chgData name="Lại Quan Thiên" userId="7122f88e-d84d-4065-8574-ab3849c907ee" providerId="ADAL" clId="{0FF7BC1F-2A57-4B6C-BEDB-49095ACDB711}" dt="2024-12-23T14:22:27.884" v="111" actId="208"/>
          <ac:picMkLst>
            <pc:docMk/>
            <pc:sldMk cId="1627994695" sldId="321"/>
            <ac:picMk id="6" creationId="{880B175C-144E-8CC2-E212-7E636116A575}"/>
          </ac:picMkLst>
        </pc:picChg>
      </pc:sldChg>
      <pc:sldChg chg="mod modShow">
        <pc:chgData name="Lại Quan Thiên" userId="7122f88e-d84d-4065-8574-ab3849c907ee" providerId="ADAL" clId="{0FF7BC1F-2A57-4B6C-BEDB-49095ACDB711}" dt="2025-01-03T06:24:33.265" v="135" actId="729"/>
        <pc:sldMkLst>
          <pc:docMk/>
          <pc:sldMk cId="3858992782" sldId="322"/>
        </pc:sldMkLst>
      </pc:sldChg>
      <pc:sldChg chg="mod modShow">
        <pc:chgData name="Lại Quan Thiên" userId="7122f88e-d84d-4065-8574-ab3849c907ee" providerId="ADAL" clId="{0FF7BC1F-2A57-4B6C-BEDB-49095ACDB711}" dt="2025-01-03T06:24:33.265" v="135" actId="729"/>
        <pc:sldMkLst>
          <pc:docMk/>
          <pc:sldMk cId="4151574581" sldId="323"/>
        </pc:sldMkLst>
      </pc:sldChg>
      <pc:sldChg chg="mod modShow">
        <pc:chgData name="Lại Quan Thiên" userId="7122f88e-d84d-4065-8574-ab3849c907ee" providerId="ADAL" clId="{0FF7BC1F-2A57-4B6C-BEDB-49095ACDB711}" dt="2025-01-03T06:24:33.265" v="135" actId="729"/>
        <pc:sldMkLst>
          <pc:docMk/>
          <pc:sldMk cId="1003316113" sldId="324"/>
        </pc:sldMkLst>
      </pc:sldChg>
      <pc:sldChg chg="mod modShow">
        <pc:chgData name="Lại Quan Thiên" userId="7122f88e-d84d-4065-8574-ab3849c907ee" providerId="ADAL" clId="{0FF7BC1F-2A57-4B6C-BEDB-49095ACDB711}" dt="2025-01-03T06:24:33.265" v="135" actId="729"/>
        <pc:sldMkLst>
          <pc:docMk/>
          <pc:sldMk cId="2102347199" sldId="325"/>
        </pc:sldMkLst>
      </pc:sldChg>
      <pc:sldChg chg="mod modShow">
        <pc:chgData name="Lại Quan Thiên" userId="7122f88e-d84d-4065-8574-ab3849c907ee" providerId="ADAL" clId="{0FF7BC1F-2A57-4B6C-BEDB-49095ACDB711}" dt="2025-01-03T06:24:33.265" v="135" actId="729"/>
        <pc:sldMkLst>
          <pc:docMk/>
          <pc:sldMk cId="4104152736" sldId="326"/>
        </pc:sldMkLst>
      </pc:sldChg>
      <pc:sldChg chg="mod modShow">
        <pc:chgData name="Lại Quan Thiên" userId="7122f88e-d84d-4065-8574-ab3849c907ee" providerId="ADAL" clId="{0FF7BC1F-2A57-4B6C-BEDB-49095ACDB711}" dt="2025-01-03T06:24:33.265" v="135" actId="729"/>
        <pc:sldMkLst>
          <pc:docMk/>
          <pc:sldMk cId="4054811445" sldId="330"/>
        </pc:sldMkLst>
      </pc:sldChg>
      <pc:sldChg chg="mod modShow">
        <pc:chgData name="Lại Quan Thiên" userId="7122f88e-d84d-4065-8574-ab3849c907ee" providerId="ADAL" clId="{0FF7BC1F-2A57-4B6C-BEDB-49095ACDB711}" dt="2025-01-03T06:24:33.265" v="135" actId="729"/>
        <pc:sldMkLst>
          <pc:docMk/>
          <pc:sldMk cId="3811740782" sldId="332"/>
        </pc:sldMkLst>
      </pc:sldChg>
      <pc:sldChg chg="mod modShow">
        <pc:chgData name="Lại Quan Thiên" userId="7122f88e-d84d-4065-8574-ab3849c907ee" providerId="ADAL" clId="{0FF7BC1F-2A57-4B6C-BEDB-49095ACDB711}" dt="2025-01-03T06:24:33.265" v="135" actId="729"/>
        <pc:sldMkLst>
          <pc:docMk/>
          <pc:sldMk cId="3081330404" sldId="333"/>
        </pc:sldMkLst>
      </pc:sldChg>
      <pc:sldChg chg="mod modShow">
        <pc:chgData name="Lại Quan Thiên" userId="7122f88e-d84d-4065-8574-ab3849c907ee" providerId="ADAL" clId="{0FF7BC1F-2A57-4B6C-BEDB-49095ACDB711}" dt="2025-01-03T06:24:33.265" v="135" actId="729"/>
        <pc:sldMkLst>
          <pc:docMk/>
          <pc:sldMk cId="2024242108" sldId="334"/>
        </pc:sldMkLst>
      </pc:sldChg>
      <pc:sldChg chg="mod modShow">
        <pc:chgData name="Lại Quan Thiên" userId="7122f88e-d84d-4065-8574-ab3849c907ee" providerId="ADAL" clId="{0FF7BC1F-2A57-4B6C-BEDB-49095ACDB711}" dt="2025-01-03T06:24:33.265" v="135" actId="729"/>
        <pc:sldMkLst>
          <pc:docMk/>
          <pc:sldMk cId="306483590" sldId="335"/>
        </pc:sldMkLst>
      </pc:sldChg>
      <pc:sldChg chg="mod modShow">
        <pc:chgData name="Lại Quan Thiên" userId="7122f88e-d84d-4065-8574-ab3849c907ee" providerId="ADAL" clId="{0FF7BC1F-2A57-4B6C-BEDB-49095ACDB711}" dt="2025-01-03T06:24:33.265" v="135" actId="729"/>
        <pc:sldMkLst>
          <pc:docMk/>
          <pc:sldMk cId="2773435608" sldId="336"/>
        </pc:sldMkLst>
      </pc:sldChg>
      <pc:sldChg chg="mod modShow">
        <pc:chgData name="Lại Quan Thiên" userId="7122f88e-d84d-4065-8574-ab3849c907ee" providerId="ADAL" clId="{0FF7BC1F-2A57-4B6C-BEDB-49095ACDB711}" dt="2025-01-03T06:24:33.265" v="135" actId="729"/>
        <pc:sldMkLst>
          <pc:docMk/>
          <pc:sldMk cId="563448706" sldId="337"/>
        </pc:sldMkLst>
      </pc:sldChg>
      <pc:sldChg chg="modSp mod modShow">
        <pc:chgData name="Lại Quan Thiên" userId="7122f88e-d84d-4065-8574-ab3849c907ee" providerId="ADAL" clId="{0FF7BC1F-2A57-4B6C-BEDB-49095ACDB711}" dt="2025-01-03T06:24:33.265" v="135" actId="729"/>
        <pc:sldMkLst>
          <pc:docMk/>
          <pc:sldMk cId="259233138" sldId="338"/>
        </pc:sldMkLst>
        <pc:spChg chg="mod">
          <ac:chgData name="Lại Quan Thiên" userId="7122f88e-d84d-4065-8574-ab3849c907ee" providerId="ADAL" clId="{0FF7BC1F-2A57-4B6C-BEDB-49095ACDB711}" dt="2024-12-25T18:46:52.549" v="122" actId="14100"/>
          <ac:spMkLst>
            <pc:docMk/>
            <pc:sldMk cId="259233138" sldId="338"/>
            <ac:spMk id="7" creationId="{AA02D80E-B268-2E03-DCEA-483339D4DD0A}"/>
          </ac:spMkLst>
        </pc:spChg>
      </pc:sldChg>
      <pc:sldChg chg="mod modShow">
        <pc:chgData name="Lại Quan Thiên" userId="7122f88e-d84d-4065-8574-ab3849c907ee" providerId="ADAL" clId="{0FF7BC1F-2A57-4B6C-BEDB-49095ACDB711}" dt="2025-01-03T06:24:33.265" v="135" actId="729"/>
        <pc:sldMkLst>
          <pc:docMk/>
          <pc:sldMk cId="3719292584" sldId="339"/>
        </pc:sldMkLst>
      </pc:sldChg>
      <pc:sldChg chg="mod modShow">
        <pc:chgData name="Lại Quan Thiên" userId="7122f88e-d84d-4065-8574-ab3849c907ee" providerId="ADAL" clId="{0FF7BC1F-2A57-4B6C-BEDB-49095ACDB711}" dt="2025-01-03T06:24:33.265" v="135" actId="729"/>
        <pc:sldMkLst>
          <pc:docMk/>
          <pc:sldMk cId="752554223" sldId="340"/>
        </pc:sldMkLst>
      </pc:sldChg>
      <pc:sldChg chg="mod modShow">
        <pc:chgData name="Lại Quan Thiên" userId="7122f88e-d84d-4065-8574-ab3849c907ee" providerId="ADAL" clId="{0FF7BC1F-2A57-4B6C-BEDB-49095ACDB711}" dt="2025-01-03T06:24:33.265" v="135" actId="729"/>
        <pc:sldMkLst>
          <pc:docMk/>
          <pc:sldMk cId="3282120808" sldId="341"/>
        </pc:sldMkLst>
      </pc:sldChg>
      <pc:sldChg chg="mod modShow">
        <pc:chgData name="Lại Quan Thiên" userId="7122f88e-d84d-4065-8574-ab3849c907ee" providerId="ADAL" clId="{0FF7BC1F-2A57-4B6C-BEDB-49095ACDB711}" dt="2025-01-03T06:24:33.265" v="135" actId="729"/>
        <pc:sldMkLst>
          <pc:docMk/>
          <pc:sldMk cId="1281332474" sldId="342"/>
        </pc:sldMkLst>
      </pc:sldChg>
      <pc:sldChg chg="mod modShow">
        <pc:chgData name="Lại Quan Thiên" userId="7122f88e-d84d-4065-8574-ab3849c907ee" providerId="ADAL" clId="{0FF7BC1F-2A57-4B6C-BEDB-49095ACDB711}" dt="2025-01-03T06:24:33.265" v="135" actId="729"/>
        <pc:sldMkLst>
          <pc:docMk/>
          <pc:sldMk cId="565839574" sldId="343"/>
        </pc:sldMkLst>
      </pc:sldChg>
      <pc:sldChg chg="mod modShow">
        <pc:chgData name="Lại Quan Thiên" userId="7122f88e-d84d-4065-8574-ab3849c907ee" providerId="ADAL" clId="{0FF7BC1F-2A57-4B6C-BEDB-49095ACDB711}" dt="2025-01-03T06:24:33.265" v="135" actId="729"/>
        <pc:sldMkLst>
          <pc:docMk/>
          <pc:sldMk cId="1853221970" sldId="344"/>
        </pc:sldMkLst>
      </pc:sldChg>
      <pc:sldChg chg="mod modShow">
        <pc:chgData name="Lại Quan Thiên" userId="7122f88e-d84d-4065-8574-ab3849c907ee" providerId="ADAL" clId="{0FF7BC1F-2A57-4B6C-BEDB-49095ACDB711}" dt="2025-01-03T06:24:33.265" v="135" actId="729"/>
        <pc:sldMkLst>
          <pc:docMk/>
          <pc:sldMk cId="7622930" sldId="345"/>
        </pc:sldMkLst>
      </pc:sldChg>
      <pc:sldChg chg="mod modShow">
        <pc:chgData name="Lại Quan Thiên" userId="7122f88e-d84d-4065-8574-ab3849c907ee" providerId="ADAL" clId="{0FF7BC1F-2A57-4B6C-BEDB-49095ACDB711}" dt="2025-01-03T06:24:33.265" v="135" actId="729"/>
        <pc:sldMkLst>
          <pc:docMk/>
          <pc:sldMk cId="1503308600" sldId="346"/>
        </pc:sldMkLst>
      </pc:sldChg>
      <pc:sldChg chg="mod modShow">
        <pc:chgData name="Lại Quan Thiên" userId="7122f88e-d84d-4065-8574-ab3849c907ee" providerId="ADAL" clId="{0FF7BC1F-2A57-4B6C-BEDB-49095ACDB711}" dt="2025-01-03T06:24:33.265" v="135" actId="729"/>
        <pc:sldMkLst>
          <pc:docMk/>
          <pc:sldMk cId="3959680484" sldId="347"/>
        </pc:sldMkLst>
      </pc:sldChg>
      <pc:sldChg chg="mod modShow">
        <pc:chgData name="Lại Quan Thiên" userId="7122f88e-d84d-4065-8574-ab3849c907ee" providerId="ADAL" clId="{0FF7BC1F-2A57-4B6C-BEDB-49095ACDB711}" dt="2025-01-03T06:24:33.265" v="135" actId="729"/>
        <pc:sldMkLst>
          <pc:docMk/>
          <pc:sldMk cId="1523578611" sldId="349"/>
        </pc:sldMkLst>
      </pc:sldChg>
      <pc:sldChg chg="mod modShow">
        <pc:chgData name="Lại Quan Thiên" userId="7122f88e-d84d-4065-8574-ab3849c907ee" providerId="ADAL" clId="{0FF7BC1F-2A57-4B6C-BEDB-49095ACDB711}" dt="2025-01-03T06:24:33.265" v="135" actId="729"/>
        <pc:sldMkLst>
          <pc:docMk/>
          <pc:sldMk cId="3385096558" sldId="350"/>
        </pc:sldMkLst>
      </pc:sldChg>
      <pc:sldChg chg="mod modShow">
        <pc:chgData name="Lại Quan Thiên" userId="7122f88e-d84d-4065-8574-ab3849c907ee" providerId="ADAL" clId="{0FF7BC1F-2A57-4B6C-BEDB-49095ACDB711}" dt="2025-01-03T06:24:33.265" v="135" actId="729"/>
        <pc:sldMkLst>
          <pc:docMk/>
          <pc:sldMk cId="4023205763" sldId="351"/>
        </pc:sldMkLst>
      </pc:sldChg>
      <pc:sldChg chg="mod modShow">
        <pc:chgData name="Lại Quan Thiên" userId="7122f88e-d84d-4065-8574-ab3849c907ee" providerId="ADAL" clId="{0FF7BC1F-2A57-4B6C-BEDB-49095ACDB711}" dt="2025-01-03T06:24:33.265" v="135" actId="729"/>
        <pc:sldMkLst>
          <pc:docMk/>
          <pc:sldMk cId="335901028" sldId="352"/>
        </pc:sldMkLst>
      </pc:sldChg>
      <pc:sldChg chg="mod modShow">
        <pc:chgData name="Lại Quan Thiên" userId="7122f88e-d84d-4065-8574-ab3849c907ee" providerId="ADAL" clId="{0FF7BC1F-2A57-4B6C-BEDB-49095ACDB711}" dt="2025-01-03T06:24:33.265" v="135" actId="729"/>
        <pc:sldMkLst>
          <pc:docMk/>
          <pc:sldMk cId="3821216022" sldId="353"/>
        </pc:sldMkLst>
      </pc:sldChg>
      <pc:sldChg chg="mod modShow">
        <pc:chgData name="Lại Quan Thiên" userId="7122f88e-d84d-4065-8574-ab3849c907ee" providerId="ADAL" clId="{0FF7BC1F-2A57-4B6C-BEDB-49095ACDB711}" dt="2025-01-03T06:24:33.265" v="135" actId="729"/>
        <pc:sldMkLst>
          <pc:docMk/>
          <pc:sldMk cId="3883967922" sldId="354"/>
        </pc:sldMkLst>
      </pc:sldChg>
      <pc:sldChg chg="mod modShow">
        <pc:chgData name="Lại Quan Thiên" userId="7122f88e-d84d-4065-8574-ab3849c907ee" providerId="ADAL" clId="{0FF7BC1F-2A57-4B6C-BEDB-49095ACDB711}" dt="2025-01-03T06:24:33.265" v="135" actId="729"/>
        <pc:sldMkLst>
          <pc:docMk/>
          <pc:sldMk cId="1839753173" sldId="355"/>
        </pc:sldMkLst>
      </pc:sldChg>
      <pc:sldChg chg="mod modShow">
        <pc:chgData name="Lại Quan Thiên" userId="7122f88e-d84d-4065-8574-ab3849c907ee" providerId="ADAL" clId="{0FF7BC1F-2A57-4B6C-BEDB-49095ACDB711}" dt="2025-01-03T06:24:33.265" v="135" actId="729"/>
        <pc:sldMkLst>
          <pc:docMk/>
          <pc:sldMk cId="2296848024" sldId="356"/>
        </pc:sldMkLst>
      </pc:sldChg>
      <pc:sldChg chg="mod modShow">
        <pc:chgData name="Lại Quan Thiên" userId="7122f88e-d84d-4065-8574-ab3849c907ee" providerId="ADAL" clId="{0FF7BC1F-2A57-4B6C-BEDB-49095ACDB711}" dt="2025-01-03T06:24:33.265" v="135" actId="729"/>
        <pc:sldMkLst>
          <pc:docMk/>
          <pc:sldMk cId="2626766917" sldId="357"/>
        </pc:sldMkLst>
      </pc:sldChg>
      <pc:sldChg chg="mod modShow">
        <pc:chgData name="Lại Quan Thiên" userId="7122f88e-d84d-4065-8574-ab3849c907ee" providerId="ADAL" clId="{0FF7BC1F-2A57-4B6C-BEDB-49095ACDB711}" dt="2025-01-03T06:24:33.265" v="135" actId="729"/>
        <pc:sldMkLst>
          <pc:docMk/>
          <pc:sldMk cId="807134812" sldId="358"/>
        </pc:sldMkLst>
      </pc:sldChg>
      <pc:sldChg chg="mod modShow">
        <pc:chgData name="Lại Quan Thiên" userId="7122f88e-d84d-4065-8574-ab3849c907ee" providerId="ADAL" clId="{0FF7BC1F-2A57-4B6C-BEDB-49095ACDB711}" dt="2025-01-03T06:24:33.265" v="135" actId="729"/>
        <pc:sldMkLst>
          <pc:docMk/>
          <pc:sldMk cId="1615440519" sldId="359"/>
        </pc:sldMkLst>
      </pc:sldChg>
      <pc:sldChg chg="mod modShow">
        <pc:chgData name="Lại Quan Thiên" userId="7122f88e-d84d-4065-8574-ab3849c907ee" providerId="ADAL" clId="{0FF7BC1F-2A57-4B6C-BEDB-49095ACDB711}" dt="2025-01-03T06:24:33.265" v="135" actId="729"/>
        <pc:sldMkLst>
          <pc:docMk/>
          <pc:sldMk cId="1544825169" sldId="360"/>
        </pc:sldMkLst>
      </pc:sldChg>
      <pc:sldChg chg="mod modShow">
        <pc:chgData name="Lại Quan Thiên" userId="7122f88e-d84d-4065-8574-ab3849c907ee" providerId="ADAL" clId="{0FF7BC1F-2A57-4B6C-BEDB-49095ACDB711}" dt="2025-01-03T06:24:33.265" v="135" actId="729"/>
        <pc:sldMkLst>
          <pc:docMk/>
          <pc:sldMk cId="2905960477" sldId="361"/>
        </pc:sldMkLst>
      </pc:sldChg>
      <pc:sldChg chg="mod modShow">
        <pc:chgData name="Lại Quan Thiên" userId="7122f88e-d84d-4065-8574-ab3849c907ee" providerId="ADAL" clId="{0FF7BC1F-2A57-4B6C-BEDB-49095ACDB711}" dt="2025-01-03T06:24:33.265" v="135" actId="729"/>
        <pc:sldMkLst>
          <pc:docMk/>
          <pc:sldMk cId="1278907846" sldId="362"/>
        </pc:sldMkLst>
      </pc:sldChg>
      <pc:sldChg chg="mod modShow">
        <pc:chgData name="Lại Quan Thiên" userId="7122f88e-d84d-4065-8574-ab3849c907ee" providerId="ADAL" clId="{0FF7BC1F-2A57-4B6C-BEDB-49095ACDB711}" dt="2025-01-03T06:24:33.265" v="135" actId="729"/>
        <pc:sldMkLst>
          <pc:docMk/>
          <pc:sldMk cId="2730032101" sldId="363"/>
        </pc:sldMkLst>
      </pc:sldChg>
      <pc:sldChg chg="mod modShow">
        <pc:chgData name="Lại Quan Thiên" userId="7122f88e-d84d-4065-8574-ab3849c907ee" providerId="ADAL" clId="{0FF7BC1F-2A57-4B6C-BEDB-49095ACDB711}" dt="2025-01-03T06:24:33.265" v="135" actId="729"/>
        <pc:sldMkLst>
          <pc:docMk/>
          <pc:sldMk cId="4083564288" sldId="364"/>
        </pc:sldMkLst>
      </pc:sldChg>
      <pc:sldChg chg="modSp add mod modShow">
        <pc:chgData name="Lại Quan Thiên" userId="7122f88e-d84d-4065-8574-ab3849c907ee" providerId="ADAL" clId="{0FF7BC1F-2A57-4B6C-BEDB-49095ACDB711}" dt="2025-01-03T06:24:33.265" v="135" actId="729"/>
        <pc:sldMkLst>
          <pc:docMk/>
          <pc:sldMk cId="4154116699" sldId="365"/>
        </pc:sldMkLst>
        <pc:spChg chg="mod">
          <ac:chgData name="Lại Quan Thiên" userId="7122f88e-d84d-4065-8574-ab3849c907ee" providerId="ADAL" clId="{0FF7BC1F-2A57-4B6C-BEDB-49095ACDB711}" dt="2024-12-25T18:50:52.719" v="133" actId="255"/>
          <ac:spMkLst>
            <pc:docMk/>
            <pc:sldMk cId="4154116699" sldId="365"/>
            <ac:spMk id="230" creationId="{D9A17445-5CDB-8A37-1125-3259CB269B68}"/>
          </ac:spMkLst>
        </pc:spChg>
        <pc:spChg chg="mod">
          <ac:chgData name="Lại Quan Thiên" userId="7122f88e-d84d-4065-8574-ab3849c907ee" providerId="ADAL" clId="{0FF7BC1F-2A57-4B6C-BEDB-49095ACDB711}" dt="2024-12-25T18:50:37.612" v="125" actId="20577"/>
          <ac:spMkLst>
            <pc:docMk/>
            <pc:sldMk cId="4154116699" sldId="365"/>
            <ac:spMk id="231" creationId="{5C15446A-3ECA-4C7D-3345-155C1069F7CF}"/>
          </ac:spMkLst>
        </pc:spChg>
      </pc:sldChg>
      <pc:sldChg chg="mod modShow">
        <pc:chgData name="Lại Quan Thiên" userId="7122f88e-d84d-4065-8574-ab3849c907ee" providerId="ADAL" clId="{0FF7BC1F-2A57-4B6C-BEDB-49095ACDB711}" dt="2025-01-03T06:24:33.265" v="135" actId="729"/>
        <pc:sldMkLst>
          <pc:docMk/>
          <pc:sldMk cId="585950602" sldId="366"/>
        </pc:sldMkLst>
      </pc:sldChg>
      <pc:sldChg chg="mod modShow">
        <pc:chgData name="Lại Quan Thiên" userId="7122f88e-d84d-4065-8574-ab3849c907ee" providerId="ADAL" clId="{0FF7BC1F-2A57-4B6C-BEDB-49095ACDB711}" dt="2025-01-03T06:24:33.265" v="135" actId="729"/>
        <pc:sldMkLst>
          <pc:docMk/>
          <pc:sldMk cId="3284388622" sldId="367"/>
        </pc:sldMkLst>
      </pc:sldChg>
      <pc:sldChg chg="mod modShow">
        <pc:chgData name="Lại Quan Thiên" userId="7122f88e-d84d-4065-8574-ab3849c907ee" providerId="ADAL" clId="{0FF7BC1F-2A57-4B6C-BEDB-49095ACDB711}" dt="2025-01-03T06:24:33.265" v="135" actId="729"/>
        <pc:sldMkLst>
          <pc:docMk/>
          <pc:sldMk cId="3447746749" sldId="368"/>
        </pc:sldMkLst>
      </pc:sldChg>
      <pc:sldMasterChg chg="addSp modSp modSldLayout">
        <pc:chgData name="Lại Quan Thiên" userId="7122f88e-d84d-4065-8574-ab3849c907ee" providerId="ADAL" clId="{0FF7BC1F-2A57-4B6C-BEDB-49095ACDB711}" dt="2024-12-21T09:00:50.252" v="32"/>
        <pc:sldMasterMkLst>
          <pc:docMk/>
          <pc:sldMasterMk cId="0" sldId="2147483672"/>
        </pc:sldMasterMkLst>
        <pc:spChg chg="add mod">
          <ac:chgData name="Lại Quan Thiên" userId="7122f88e-d84d-4065-8574-ab3849c907ee" providerId="ADAL" clId="{0FF7BC1F-2A57-4B6C-BEDB-49095ACDB711}" dt="2024-12-21T08:59:15.187" v="2"/>
          <ac:spMkLst>
            <pc:docMk/>
            <pc:sldMasterMk cId="0" sldId="2147483672"/>
            <ac:spMk id="2" creationId="{3E53EB81-41B2-FD1D-B497-625DC976257B}"/>
          </ac:spMkLst>
        </pc:spChg>
        <pc:sldLayoutChg chg="addSp modSp mod">
          <pc:chgData name="Lại Quan Thiên" userId="7122f88e-d84d-4065-8574-ab3849c907ee" providerId="ADAL" clId="{0FF7BC1F-2A57-4B6C-BEDB-49095ACDB711}" dt="2024-12-21T08:58:24.955" v="1" actId="1076"/>
          <pc:sldLayoutMkLst>
            <pc:docMk/>
            <pc:sldMasterMk cId="0" sldId="2147483672"/>
            <pc:sldLayoutMk cId="0" sldId="2147483648"/>
          </pc:sldLayoutMkLst>
          <pc:spChg chg="add mod">
            <ac:chgData name="Lại Quan Thiên" userId="7122f88e-d84d-4065-8574-ab3849c907ee" providerId="ADAL" clId="{0FF7BC1F-2A57-4B6C-BEDB-49095ACDB711}" dt="2024-12-21T08:58:24.955" v="1" actId="1076"/>
            <ac:spMkLst>
              <pc:docMk/>
              <pc:sldMasterMk cId="0" sldId="2147483672"/>
              <pc:sldLayoutMk cId="0" sldId="2147483648"/>
              <ac:spMk id="2" creationId="{A8C903E2-974F-B41A-0708-2E45F6671AC9}"/>
            </ac:spMkLst>
          </pc:spChg>
        </pc:sldLayoutChg>
        <pc:sldLayoutChg chg="addSp modSp">
          <pc:chgData name="Lại Quan Thiên" userId="7122f88e-d84d-4065-8574-ab3849c907ee" providerId="ADAL" clId="{0FF7BC1F-2A57-4B6C-BEDB-49095ACDB711}" dt="2024-12-21T08:59:21.246" v="4"/>
          <pc:sldLayoutMkLst>
            <pc:docMk/>
            <pc:sldMasterMk cId="0" sldId="2147483672"/>
            <pc:sldLayoutMk cId="0" sldId="2147483649"/>
          </pc:sldLayoutMkLst>
          <pc:spChg chg="add mod">
            <ac:chgData name="Lại Quan Thiên" userId="7122f88e-d84d-4065-8574-ab3849c907ee" providerId="ADAL" clId="{0FF7BC1F-2A57-4B6C-BEDB-49095ACDB711}" dt="2024-12-21T08:59:21.246" v="4"/>
            <ac:spMkLst>
              <pc:docMk/>
              <pc:sldMasterMk cId="0" sldId="2147483672"/>
              <pc:sldLayoutMk cId="0" sldId="2147483649"/>
              <ac:spMk id="2" creationId="{970BA9C1-A42C-9613-E2C9-3389D9EAAA22}"/>
            </ac:spMkLst>
          </pc:spChg>
        </pc:sldLayoutChg>
        <pc:sldLayoutChg chg="addSp modSp mod">
          <pc:chgData name="Lại Quan Thiên" userId="7122f88e-d84d-4065-8574-ab3849c907ee" providerId="ADAL" clId="{0FF7BC1F-2A57-4B6C-BEDB-49095ACDB711}" dt="2024-12-21T09:00:06.531" v="12" actId="1076"/>
          <pc:sldLayoutMkLst>
            <pc:docMk/>
            <pc:sldMasterMk cId="0" sldId="2147483672"/>
            <pc:sldLayoutMk cId="0" sldId="2147483653"/>
          </pc:sldLayoutMkLst>
          <pc:spChg chg="add mod">
            <ac:chgData name="Lại Quan Thiên" userId="7122f88e-d84d-4065-8574-ab3849c907ee" providerId="ADAL" clId="{0FF7BC1F-2A57-4B6C-BEDB-49095ACDB711}" dt="2024-12-21T09:00:06.531" v="12" actId="1076"/>
            <ac:spMkLst>
              <pc:docMk/>
              <pc:sldMasterMk cId="0" sldId="2147483672"/>
              <pc:sldLayoutMk cId="0" sldId="2147483653"/>
              <ac:spMk id="2" creationId="{4E91E8E0-BD0E-A646-CAE5-0497B6737E57}"/>
            </ac:spMkLst>
          </pc:spChg>
        </pc:sldLayoutChg>
        <pc:sldLayoutChg chg="addSp delSp modSp mod">
          <pc:chgData name="Lại Quan Thiên" userId="7122f88e-d84d-4065-8574-ab3849c907ee" providerId="ADAL" clId="{0FF7BC1F-2A57-4B6C-BEDB-49095ACDB711}" dt="2024-12-21T09:00:12.636" v="14"/>
          <pc:sldLayoutMkLst>
            <pc:docMk/>
            <pc:sldMasterMk cId="0" sldId="2147483672"/>
            <pc:sldLayoutMk cId="0" sldId="2147483655"/>
          </pc:sldLayoutMkLst>
          <pc:spChg chg="add mod">
            <ac:chgData name="Lại Quan Thiên" userId="7122f88e-d84d-4065-8574-ab3849c907ee" providerId="ADAL" clId="{0FF7BC1F-2A57-4B6C-BEDB-49095ACDB711}" dt="2024-12-21T09:00:12.636" v="14"/>
            <ac:spMkLst>
              <pc:docMk/>
              <pc:sldMasterMk cId="0" sldId="2147483672"/>
              <pc:sldLayoutMk cId="0" sldId="2147483655"/>
              <ac:spMk id="3" creationId="{BEAE8EF6-4997-953C-5BC9-B5C68686B77F}"/>
            </ac:spMkLst>
          </pc:spChg>
        </pc:sldLayoutChg>
        <pc:sldLayoutChg chg="addSp delSp modSp mod">
          <pc:chgData name="Lại Quan Thiên" userId="7122f88e-d84d-4065-8574-ab3849c907ee" providerId="ADAL" clId="{0FF7BC1F-2A57-4B6C-BEDB-49095ACDB711}" dt="2024-12-21T09:00:29.316" v="20" actId="1076"/>
          <pc:sldLayoutMkLst>
            <pc:docMk/>
            <pc:sldMasterMk cId="0" sldId="2147483672"/>
            <pc:sldLayoutMk cId="0" sldId="2147483656"/>
          </pc:sldLayoutMkLst>
          <pc:spChg chg="add mod">
            <ac:chgData name="Lại Quan Thiên" userId="7122f88e-d84d-4065-8574-ab3849c907ee" providerId="ADAL" clId="{0FF7BC1F-2A57-4B6C-BEDB-49095ACDB711}" dt="2024-12-21T09:00:26.655" v="19"/>
            <ac:spMkLst>
              <pc:docMk/>
              <pc:sldMasterMk cId="0" sldId="2147483672"/>
              <pc:sldLayoutMk cId="0" sldId="2147483656"/>
              <ac:spMk id="3" creationId="{9950208D-64A1-F61C-4264-96B1AADEE50D}"/>
            </ac:spMkLst>
          </pc:spChg>
          <pc:spChg chg="mod">
            <ac:chgData name="Lại Quan Thiên" userId="7122f88e-d84d-4065-8574-ab3849c907ee" providerId="ADAL" clId="{0FF7BC1F-2A57-4B6C-BEDB-49095ACDB711}" dt="2024-12-21T09:00:29.316" v="20" actId="1076"/>
            <ac:spMkLst>
              <pc:docMk/>
              <pc:sldMasterMk cId="0" sldId="2147483672"/>
              <pc:sldLayoutMk cId="0" sldId="2147483656"/>
              <ac:spMk id="66" creationId="{00000000-0000-0000-0000-000000000000}"/>
            </ac:spMkLst>
          </pc:spChg>
        </pc:sldLayoutChg>
        <pc:sldLayoutChg chg="addSp delSp modSp mod">
          <pc:chgData name="Lại Quan Thiên" userId="7122f88e-d84d-4065-8574-ab3849c907ee" providerId="ADAL" clId="{0FF7BC1F-2A57-4B6C-BEDB-49095ACDB711}" dt="2024-12-21T09:00:37.238" v="24"/>
          <pc:sldLayoutMkLst>
            <pc:docMk/>
            <pc:sldMasterMk cId="0" sldId="2147483672"/>
            <pc:sldLayoutMk cId="0" sldId="2147483659"/>
          </pc:sldLayoutMkLst>
          <pc:spChg chg="add mod">
            <ac:chgData name="Lại Quan Thiên" userId="7122f88e-d84d-4065-8574-ab3849c907ee" providerId="ADAL" clId="{0FF7BC1F-2A57-4B6C-BEDB-49095ACDB711}" dt="2024-12-21T09:00:37.238" v="24"/>
            <ac:spMkLst>
              <pc:docMk/>
              <pc:sldMasterMk cId="0" sldId="2147483672"/>
              <pc:sldLayoutMk cId="0" sldId="2147483659"/>
              <ac:spMk id="3" creationId="{3E57EB5B-606F-DE80-FC76-9D8A002BD195}"/>
            </ac:spMkLst>
          </pc:spChg>
        </pc:sldLayoutChg>
        <pc:sldLayoutChg chg="addSp delSp modSp mod">
          <pc:chgData name="Lại Quan Thiên" userId="7122f88e-d84d-4065-8574-ab3849c907ee" providerId="ADAL" clId="{0FF7BC1F-2A57-4B6C-BEDB-49095ACDB711}" dt="2024-12-21T09:00:42.363" v="28"/>
          <pc:sldLayoutMkLst>
            <pc:docMk/>
            <pc:sldMasterMk cId="0" sldId="2147483672"/>
            <pc:sldLayoutMk cId="0" sldId="2147483665"/>
          </pc:sldLayoutMkLst>
          <pc:spChg chg="add mod">
            <ac:chgData name="Lại Quan Thiên" userId="7122f88e-d84d-4065-8574-ab3849c907ee" providerId="ADAL" clId="{0FF7BC1F-2A57-4B6C-BEDB-49095ACDB711}" dt="2024-12-21T09:00:42.363" v="28"/>
            <ac:spMkLst>
              <pc:docMk/>
              <pc:sldMasterMk cId="0" sldId="2147483672"/>
              <pc:sldLayoutMk cId="0" sldId="2147483665"/>
              <ac:spMk id="4" creationId="{AE935891-B3F0-FAC7-70F2-552BDBDC3822}"/>
            </ac:spMkLst>
          </pc:spChg>
        </pc:sldLayoutChg>
        <pc:sldLayoutChg chg="addSp delSp modSp mod">
          <pc:chgData name="Lại Quan Thiên" userId="7122f88e-d84d-4065-8574-ab3849c907ee" providerId="ADAL" clId="{0FF7BC1F-2A57-4B6C-BEDB-49095ACDB711}" dt="2024-12-21T09:00:45.106" v="30"/>
          <pc:sldLayoutMkLst>
            <pc:docMk/>
            <pc:sldMasterMk cId="0" sldId="2147483672"/>
            <pc:sldLayoutMk cId="0" sldId="2147483668"/>
          </pc:sldLayoutMkLst>
          <pc:spChg chg="add mod">
            <ac:chgData name="Lại Quan Thiên" userId="7122f88e-d84d-4065-8574-ab3849c907ee" providerId="ADAL" clId="{0FF7BC1F-2A57-4B6C-BEDB-49095ACDB711}" dt="2024-12-21T09:00:45.106" v="30"/>
            <ac:spMkLst>
              <pc:docMk/>
              <pc:sldMasterMk cId="0" sldId="2147483672"/>
              <pc:sldLayoutMk cId="0" sldId="2147483668"/>
              <ac:spMk id="3" creationId="{9E5EAFBE-1F43-0838-2CB5-1B5183C046F3}"/>
            </ac:spMkLst>
          </pc:spChg>
        </pc:sldLayoutChg>
        <pc:sldLayoutChg chg="addSp delSp modSp mod">
          <pc:chgData name="Lại Quan Thiên" userId="7122f88e-d84d-4065-8574-ab3849c907ee" providerId="ADAL" clId="{0FF7BC1F-2A57-4B6C-BEDB-49095ACDB711}" dt="2024-12-21T09:00:50.252" v="32"/>
          <pc:sldLayoutMkLst>
            <pc:docMk/>
            <pc:sldMasterMk cId="0" sldId="2147483672"/>
            <pc:sldLayoutMk cId="0" sldId="2147483669"/>
          </pc:sldLayoutMkLst>
          <pc:spChg chg="add mod">
            <ac:chgData name="Lại Quan Thiên" userId="7122f88e-d84d-4065-8574-ab3849c907ee" providerId="ADAL" clId="{0FF7BC1F-2A57-4B6C-BEDB-49095ACDB711}" dt="2024-12-21T09:00:50.252" v="32"/>
            <ac:spMkLst>
              <pc:docMk/>
              <pc:sldMasterMk cId="0" sldId="2147483672"/>
              <pc:sldLayoutMk cId="0" sldId="2147483669"/>
              <ac:spMk id="3" creationId="{56D8DDA8-6E8D-096D-E193-105F00FC8083}"/>
            </ac:spMkLst>
          </pc:spChg>
        </pc:sldLayoutChg>
        <pc:sldLayoutChg chg="addSp delSp modSp mod">
          <pc:chgData name="Lại Quan Thiên" userId="7122f88e-d84d-4065-8574-ab3849c907ee" providerId="ADAL" clId="{0FF7BC1F-2A57-4B6C-BEDB-49095ACDB711}" dt="2024-12-21T09:00:32.574" v="22"/>
          <pc:sldLayoutMkLst>
            <pc:docMk/>
            <pc:sldMasterMk cId="0" sldId="2147483672"/>
            <pc:sldLayoutMk cId="0" sldId="2147483674"/>
          </pc:sldLayoutMkLst>
          <pc:spChg chg="add mod">
            <ac:chgData name="Lại Quan Thiên" userId="7122f88e-d84d-4065-8574-ab3849c907ee" providerId="ADAL" clId="{0FF7BC1F-2A57-4B6C-BEDB-49095ACDB711}" dt="2024-12-21T09:00:32.574" v="22"/>
            <ac:spMkLst>
              <pc:docMk/>
              <pc:sldMasterMk cId="0" sldId="2147483672"/>
              <pc:sldLayoutMk cId="0" sldId="2147483674"/>
              <ac:spMk id="3" creationId="{7E0A871D-245C-5916-D02D-876AD728A4FE}"/>
            </ac:spMkLst>
          </pc:spChg>
        </pc:sldLayoutChg>
      </pc:sldMasterChg>
    </pc:docChg>
  </pc:docChgLst>
  <pc:docChgLst>
    <pc:chgData name="Đặng Đức Tài" userId="2bd3cda8-817e-4578-a39c-943211a8b916" providerId="ADAL" clId="{F2776520-7A61-49E5-9F70-554B8166E1B3}"/>
    <pc:docChg chg="undo redo custSel addSld delSld modSld sldOrd">
      <pc:chgData name="Đặng Đức Tài" userId="2bd3cda8-817e-4578-a39c-943211a8b916" providerId="ADAL" clId="{F2776520-7A61-49E5-9F70-554B8166E1B3}" dt="2024-12-26T05:53:09.593" v="3316" actId="1076"/>
      <pc:docMkLst>
        <pc:docMk/>
      </pc:docMkLst>
      <pc:sldChg chg="addSp delSp modSp mod modTransition">
        <pc:chgData name="Đặng Đức Tài" userId="2bd3cda8-817e-4578-a39c-943211a8b916" providerId="ADAL" clId="{F2776520-7A61-49E5-9F70-554B8166E1B3}" dt="2024-12-23T08:54:56.100" v="1876"/>
        <pc:sldMkLst>
          <pc:docMk/>
          <pc:sldMk cId="0" sldId="256"/>
        </pc:sldMkLst>
        <pc:spChg chg="mod">
          <ac:chgData name="Đặng Đức Tài" userId="2bd3cda8-817e-4578-a39c-943211a8b916" providerId="ADAL" clId="{F2776520-7A61-49E5-9F70-554B8166E1B3}" dt="2024-12-21T09:04:33.345" v="885" actId="20577"/>
          <ac:spMkLst>
            <pc:docMk/>
            <pc:sldMk cId="0" sldId="256"/>
            <ac:spMk id="2" creationId="{CDAA6E27-3207-9E65-5C49-734472584C13}"/>
          </ac:spMkLst>
        </pc:spChg>
        <pc:spChg chg="mod">
          <ac:chgData name="Đặng Đức Tài" userId="2bd3cda8-817e-4578-a39c-943211a8b916" providerId="ADAL" clId="{F2776520-7A61-49E5-9F70-554B8166E1B3}" dt="2024-12-21T07:39:04.668" v="376" actId="1076"/>
          <ac:spMkLst>
            <pc:docMk/>
            <pc:sldMk cId="0" sldId="256"/>
            <ac:spMk id="3" creationId="{C73FAD9F-6E4F-7464-6DB1-0FD7B6FE2568}"/>
          </ac:spMkLst>
        </pc:spChg>
        <pc:spChg chg="mod">
          <ac:chgData name="Đặng Đức Tài" userId="2bd3cda8-817e-4578-a39c-943211a8b916" providerId="ADAL" clId="{F2776520-7A61-49E5-9F70-554B8166E1B3}" dt="2024-12-23T08:51:02.767" v="1844" actId="962"/>
          <ac:spMkLst>
            <pc:docMk/>
            <pc:sldMk cId="0" sldId="256"/>
            <ac:spMk id="198" creationId="{00000000-0000-0000-0000-000000000000}"/>
          </ac:spMkLst>
        </pc:spChg>
        <pc:spChg chg="mod">
          <ac:chgData name="Đặng Đức Tài" userId="2bd3cda8-817e-4578-a39c-943211a8b916" providerId="ADAL" clId="{F2776520-7A61-49E5-9F70-554B8166E1B3}" dt="2024-12-21T08:56:01.222" v="679" actId="1076"/>
          <ac:spMkLst>
            <pc:docMk/>
            <pc:sldMk cId="0" sldId="256"/>
            <ac:spMk id="199" creationId="{00000000-0000-0000-0000-000000000000}"/>
          </ac:spMkLst>
        </pc:spChg>
        <pc:graphicFrameChg chg="add mod ord modGraphic">
          <ac:chgData name="Đặng Đức Tài" userId="2bd3cda8-817e-4578-a39c-943211a8b916" providerId="ADAL" clId="{F2776520-7A61-49E5-9F70-554B8166E1B3}" dt="2024-12-21T07:39:33.728" v="382" actId="1076"/>
          <ac:graphicFrameMkLst>
            <pc:docMk/>
            <pc:sldMk cId="0" sldId="256"/>
            <ac:graphicFrameMk id="4" creationId="{87C8BE19-70C2-EBDC-FE95-BC9F2EC15F4B}"/>
          </ac:graphicFrameMkLst>
        </pc:graphicFrameChg>
        <pc:picChg chg="mod">
          <ac:chgData name="Đặng Đức Tài" userId="2bd3cda8-817e-4578-a39c-943211a8b916" providerId="ADAL" clId="{F2776520-7A61-49E5-9F70-554B8166E1B3}" dt="2024-12-21T07:38:58.094" v="374" actId="1076"/>
          <ac:picMkLst>
            <pc:docMk/>
            <pc:sldMk cId="0" sldId="256"/>
            <ac:picMk id="196" creationId="{00000000-0000-0000-0000-000000000000}"/>
          </ac:picMkLst>
        </pc:picChg>
      </pc:sldChg>
      <pc:sldChg chg="addSp modSp del mod">
        <pc:chgData name="Đặng Đức Tài" userId="2bd3cda8-817e-4578-a39c-943211a8b916" providerId="ADAL" clId="{F2776520-7A61-49E5-9F70-554B8166E1B3}" dt="2024-12-21T08:54:50.247" v="674" actId="47"/>
        <pc:sldMkLst>
          <pc:docMk/>
          <pc:sldMk cId="0" sldId="258"/>
        </pc:sldMkLst>
      </pc:sldChg>
      <pc:sldChg chg="modSp mod modTransition">
        <pc:chgData name="Đặng Đức Tài" userId="2bd3cda8-817e-4578-a39c-943211a8b916" providerId="ADAL" clId="{F2776520-7A61-49E5-9F70-554B8166E1B3}" dt="2024-12-23T08:53:16.678" v="1856"/>
        <pc:sldMkLst>
          <pc:docMk/>
          <pc:sldMk cId="0" sldId="259"/>
        </pc:sldMkLst>
        <pc:spChg chg="mod">
          <ac:chgData name="Đặng Đức Tài" userId="2bd3cda8-817e-4578-a39c-943211a8b916" providerId="ADAL" clId="{F2776520-7A61-49E5-9F70-554B8166E1B3}" dt="2024-12-23T08:51:42.465" v="1846" actId="962"/>
          <ac:spMkLst>
            <pc:docMk/>
            <pc:sldMk cId="0" sldId="259"/>
            <ac:spMk id="230" creationId="{00000000-0000-0000-0000-000000000000}"/>
          </ac:spMkLst>
        </pc:spChg>
        <pc:spChg chg="mod">
          <ac:chgData name="Đặng Đức Tài" userId="2bd3cda8-817e-4578-a39c-943211a8b916" providerId="ADAL" clId="{F2776520-7A61-49E5-9F70-554B8166E1B3}" dt="2024-12-21T07:41:35.766" v="433" actId="1076"/>
          <ac:spMkLst>
            <pc:docMk/>
            <pc:sldMk cId="0" sldId="259"/>
            <ac:spMk id="231" creationId="{00000000-0000-0000-0000-000000000000}"/>
          </ac:spMkLst>
        </pc:spChg>
        <pc:picChg chg="mod">
          <ac:chgData name="Đặng Đức Tài" userId="2bd3cda8-817e-4578-a39c-943211a8b916" providerId="ADAL" clId="{F2776520-7A61-49E5-9F70-554B8166E1B3}" dt="2024-12-21T08:54:37.466" v="673" actId="1076"/>
          <ac:picMkLst>
            <pc:docMk/>
            <pc:sldMk cId="0" sldId="259"/>
            <ac:picMk id="237" creationId="{00000000-0000-0000-0000-000000000000}"/>
          </ac:picMkLst>
        </pc:picChg>
      </pc:sldChg>
      <pc:sldChg chg="addSp delSp modSp del mod">
        <pc:chgData name="Đặng Đức Tài" userId="2bd3cda8-817e-4578-a39c-943211a8b916" providerId="ADAL" clId="{F2776520-7A61-49E5-9F70-554B8166E1B3}" dt="2024-12-21T07:48:31.059" v="563" actId="47"/>
        <pc:sldMkLst>
          <pc:docMk/>
          <pc:sldMk cId="0" sldId="260"/>
        </pc:sldMkLst>
      </pc:sldChg>
      <pc:sldChg chg="add del">
        <pc:chgData name="Đặng Đức Tài" userId="2bd3cda8-817e-4578-a39c-943211a8b916" providerId="ADAL" clId="{F2776520-7A61-49E5-9F70-554B8166E1B3}" dt="2024-12-21T07:48:31.059" v="563" actId="47"/>
        <pc:sldMkLst>
          <pc:docMk/>
          <pc:sldMk cId="0" sldId="263"/>
        </pc:sldMkLst>
      </pc:sldChg>
      <pc:sldChg chg="add del">
        <pc:chgData name="Đặng Đức Tài" userId="2bd3cda8-817e-4578-a39c-943211a8b916" providerId="ADAL" clId="{F2776520-7A61-49E5-9F70-554B8166E1B3}" dt="2024-12-21T07:48:31.059" v="563" actId="47"/>
        <pc:sldMkLst>
          <pc:docMk/>
          <pc:sldMk cId="0" sldId="274"/>
        </pc:sldMkLst>
      </pc:sldChg>
      <pc:sldChg chg="del">
        <pc:chgData name="Đặng Đức Tài" userId="2bd3cda8-817e-4578-a39c-943211a8b916" providerId="ADAL" clId="{F2776520-7A61-49E5-9F70-554B8166E1B3}" dt="2024-12-21T07:34:41.412" v="279" actId="47"/>
        <pc:sldMkLst>
          <pc:docMk/>
          <pc:sldMk cId="413983384" sldId="279"/>
        </pc:sldMkLst>
      </pc:sldChg>
      <pc:sldChg chg="add del">
        <pc:chgData name="Đặng Đức Tài" userId="2bd3cda8-817e-4578-a39c-943211a8b916" providerId="ADAL" clId="{F2776520-7A61-49E5-9F70-554B8166E1B3}" dt="2024-12-21T07:48:31.059" v="563" actId="47"/>
        <pc:sldMkLst>
          <pc:docMk/>
          <pc:sldMk cId="565515914" sldId="281"/>
        </pc:sldMkLst>
      </pc:sldChg>
      <pc:sldChg chg="add del">
        <pc:chgData name="Đặng Đức Tài" userId="2bd3cda8-817e-4578-a39c-943211a8b916" providerId="ADAL" clId="{F2776520-7A61-49E5-9F70-554B8166E1B3}" dt="2024-12-21T07:48:31.059" v="563" actId="47"/>
        <pc:sldMkLst>
          <pc:docMk/>
          <pc:sldMk cId="1123795853" sldId="283"/>
        </pc:sldMkLst>
      </pc:sldChg>
      <pc:sldChg chg="add del">
        <pc:chgData name="Đặng Đức Tài" userId="2bd3cda8-817e-4578-a39c-943211a8b916" providerId="ADAL" clId="{F2776520-7A61-49E5-9F70-554B8166E1B3}" dt="2024-12-21T07:48:31.059" v="563" actId="47"/>
        <pc:sldMkLst>
          <pc:docMk/>
          <pc:sldMk cId="1882798597" sldId="284"/>
        </pc:sldMkLst>
      </pc:sldChg>
      <pc:sldChg chg="add del">
        <pc:chgData name="Đặng Đức Tài" userId="2bd3cda8-817e-4578-a39c-943211a8b916" providerId="ADAL" clId="{F2776520-7A61-49E5-9F70-554B8166E1B3}" dt="2024-12-21T07:48:31.059" v="563" actId="47"/>
        <pc:sldMkLst>
          <pc:docMk/>
          <pc:sldMk cId="2239621843" sldId="285"/>
        </pc:sldMkLst>
      </pc:sldChg>
      <pc:sldChg chg="add del">
        <pc:chgData name="Đặng Đức Tài" userId="2bd3cda8-817e-4578-a39c-943211a8b916" providerId="ADAL" clId="{F2776520-7A61-49E5-9F70-554B8166E1B3}" dt="2024-12-21T07:48:31.059" v="563" actId="47"/>
        <pc:sldMkLst>
          <pc:docMk/>
          <pc:sldMk cId="90922300" sldId="286"/>
        </pc:sldMkLst>
      </pc:sldChg>
      <pc:sldChg chg="add del">
        <pc:chgData name="Đặng Đức Tài" userId="2bd3cda8-817e-4578-a39c-943211a8b916" providerId="ADAL" clId="{F2776520-7A61-49E5-9F70-554B8166E1B3}" dt="2024-12-21T07:48:31.059" v="563" actId="47"/>
        <pc:sldMkLst>
          <pc:docMk/>
          <pc:sldMk cId="3505225485" sldId="288"/>
        </pc:sldMkLst>
      </pc:sldChg>
      <pc:sldChg chg="add del">
        <pc:chgData name="Đặng Đức Tài" userId="2bd3cda8-817e-4578-a39c-943211a8b916" providerId="ADAL" clId="{F2776520-7A61-49E5-9F70-554B8166E1B3}" dt="2024-12-21T07:48:31.059" v="563" actId="47"/>
        <pc:sldMkLst>
          <pc:docMk/>
          <pc:sldMk cId="2402378119" sldId="289"/>
        </pc:sldMkLst>
      </pc:sldChg>
      <pc:sldChg chg="add del">
        <pc:chgData name="Đặng Đức Tài" userId="2bd3cda8-817e-4578-a39c-943211a8b916" providerId="ADAL" clId="{F2776520-7A61-49E5-9F70-554B8166E1B3}" dt="2024-12-21T07:48:31.059" v="563" actId="47"/>
        <pc:sldMkLst>
          <pc:docMk/>
          <pc:sldMk cId="4010940129" sldId="290"/>
        </pc:sldMkLst>
      </pc:sldChg>
      <pc:sldChg chg="add del">
        <pc:chgData name="Đặng Đức Tài" userId="2bd3cda8-817e-4578-a39c-943211a8b916" providerId="ADAL" clId="{F2776520-7A61-49E5-9F70-554B8166E1B3}" dt="2024-12-21T07:48:31.059" v="563" actId="47"/>
        <pc:sldMkLst>
          <pc:docMk/>
          <pc:sldMk cId="2775877084" sldId="291"/>
        </pc:sldMkLst>
      </pc:sldChg>
      <pc:sldChg chg="add del">
        <pc:chgData name="Đặng Đức Tài" userId="2bd3cda8-817e-4578-a39c-943211a8b916" providerId="ADAL" clId="{F2776520-7A61-49E5-9F70-554B8166E1B3}" dt="2024-12-21T07:48:31.059" v="563" actId="47"/>
        <pc:sldMkLst>
          <pc:docMk/>
          <pc:sldMk cId="244139857" sldId="292"/>
        </pc:sldMkLst>
      </pc:sldChg>
      <pc:sldChg chg="add del">
        <pc:chgData name="Đặng Đức Tài" userId="2bd3cda8-817e-4578-a39c-943211a8b916" providerId="ADAL" clId="{F2776520-7A61-49E5-9F70-554B8166E1B3}" dt="2024-12-21T07:48:31.059" v="563" actId="47"/>
        <pc:sldMkLst>
          <pc:docMk/>
          <pc:sldMk cId="4118628158" sldId="293"/>
        </pc:sldMkLst>
      </pc:sldChg>
      <pc:sldChg chg="add del">
        <pc:chgData name="Đặng Đức Tài" userId="2bd3cda8-817e-4578-a39c-943211a8b916" providerId="ADAL" clId="{F2776520-7A61-49E5-9F70-554B8166E1B3}" dt="2024-12-21T07:48:31.059" v="563" actId="47"/>
        <pc:sldMkLst>
          <pc:docMk/>
          <pc:sldMk cId="382627900" sldId="294"/>
        </pc:sldMkLst>
      </pc:sldChg>
      <pc:sldChg chg="add del">
        <pc:chgData name="Đặng Đức Tài" userId="2bd3cda8-817e-4578-a39c-943211a8b916" providerId="ADAL" clId="{F2776520-7A61-49E5-9F70-554B8166E1B3}" dt="2024-12-21T07:48:31.059" v="563" actId="47"/>
        <pc:sldMkLst>
          <pc:docMk/>
          <pc:sldMk cId="2158609517" sldId="295"/>
        </pc:sldMkLst>
      </pc:sldChg>
      <pc:sldChg chg="add del">
        <pc:chgData name="Đặng Đức Tài" userId="2bd3cda8-817e-4578-a39c-943211a8b916" providerId="ADAL" clId="{F2776520-7A61-49E5-9F70-554B8166E1B3}" dt="2024-12-21T07:48:31.059" v="563" actId="47"/>
        <pc:sldMkLst>
          <pc:docMk/>
          <pc:sldMk cId="2184508282" sldId="296"/>
        </pc:sldMkLst>
      </pc:sldChg>
      <pc:sldChg chg="add del">
        <pc:chgData name="Đặng Đức Tài" userId="2bd3cda8-817e-4578-a39c-943211a8b916" providerId="ADAL" clId="{F2776520-7A61-49E5-9F70-554B8166E1B3}" dt="2024-12-21T07:48:31.059" v="563" actId="47"/>
        <pc:sldMkLst>
          <pc:docMk/>
          <pc:sldMk cId="1882642416" sldId="297"/>
        </pc:sldMkLst>
      </pc:sldChg>
      <pc:sldChg chg="add del">
        <pc:chgData name="Đặng Đức Tài" userId="2bd3cda8-817e-4578-a39c-943211a8b916" providerId="ADAL" clId="{F2776520-7A61-49E5-9F70-554B8166E1B3}" dt="2024-12-21T07:48:31.059" v="563" actId="47"/>
        <pc:sldMkLst>
          <pc:docMk/>
          <pc:sldMk cId="3866144161" sldId="299"/>
        </pc:sldMkLst>
      </pc:sldChg>
      <pc:sldChg chg="add del">
        <pc:chgData name="Đặng Đức Tài" userId="2bd3cda8-817e-4578-a39c-943211a8b916" providerId="ADAL" clId="{F2776520-7A61-49E5-9F70-554B8166E1B3}" dt="2024-12-21T07:48:31.059" v="563" actId="47"/>
        <pc:sldMkLst>
          <pc:docMk/>
          <pc:sldMk cId="775865604" sldId="300"/>
        </pc:sldMkLst>
      </pc:sldChg>
      <pc:sldChg chg="add del">
        <pc:chgData name="Đặng Đức Tài" userId="2bd3cda8-817e-4578-a39c-943211a8b916" providerId="ADAL" clId="{F2776520-7A61-49E5-9F70-554B8166E1B3}" dt="2024-12-21T07:48:31.059" v="563" actId="47"/>
        <pc:sldMkLst>
          <pc:docMk/>
          <pc:sldMk cId="132006038" sldId="301"/>
        </pc:sldMkLst>
      </pc:sldChg>
      <pc:sldChg chg="add del">
        <pc:chgData name="Đặng Đức Tài" userId="2bd3cda8-817e-4578-a39c-943211a8b916" providerId="ADAL" clId="{F2776520-7A61-49E5-9F70-554B8166E1B3}" dt="2024-12-21T07:48:31.059" v="563" actId="47"/>
        <pc:sldMkLst>
          <pc:docMk/>
          <pc:sldMk cId="3381111765" sldId="302"/>
        </pc:sldMkLst>
      </pc:sldChg>
      <pc:sldChg chg="add del">
        <pc:chgData name="Đặng Đức Tài" userId="2bd3cda8-817e-4578-a39c-943211a8b916" providerId="ADAL" clId="{F2776520-7A61-49E5-9F70-554B8166E1B3}" dt="2024-12-21T07:48:31.059" v="563" actId="47"/>
        <pc:sldMkLst>
          <pc:docMk/>
          <pc:sldMk cId="2054663156" sldId="303"/>
        </pc:sldMkLst>
      </pc:sldChg>
      <pc:sldChg chg="modTransition">
        <pc:chgData name="Đặng Đức Tài" userId="2bd3cda8-817e-4578-a39c-943211a8b916" providerId="ADAL" clId="{F2776520-7A61-49E5-9F70-554B8166E1B3}" dt="2024-12-23T08:53:16.678" v="1856"/>
        <pc:sldMkLst>
          <pc:docMk/>
          <pc:sldMk cId="309361116" sldId="304"/>
        </pc:sldMkLst>
      </pc:sldChg>
      <pc:sldChg chg="add del">
        <pc:chgData name="Đặng Đức Tài" userId="2bd3cda8-817e-4578-a39c-943211a8b916" providerId="ADAL" clId="{F2776520-7A61-49E5-9F70-554B8166E1B3}" dt="2024-12-21T07:48:31.059" v="563" actId="47"/>
        <pc:sldMkLst>
          <pc:docMk/>
          <pc:sldMk cId="4110257473" sldId="305"/>
        </pc:sldMkLst>
      </pc:sldChg>
      <pc:sldChg chg="add del">
        <pc:chgData name="Đặng Đức Tài" userId="2bd3cda8-817e-4578-a39c-943211a8b916" providerId="ADAL" clId="{F2776520-7A61-49E5-9F70-554B8166E1B3}" dt="2024-12-21T07:48:31.059" v="563" actId="47"/>
        <pc:sldMkLst>
          <pc:docMk/>
          <pc:sldMk cId="1529760826" sldId="306"/>
        </pc:sldMkLst>
      </pc:sldChg>
      <pc:sldChg chg="add del">
        <pc:chgData name="Đặng Đức Tài" userId="2bd3cda8-817e-4578-a39c-943211a8b916" providerId="ADAL" clId="{F2776520-7A61-49E5-9F70-554B8166E1B3}" dt="2024-12-21T07:48:31.059" v="563" actId="47"/>
        <pc:sldMkLst>
          <pc:docMk/>
          <pc:sldMk cId="1073569709" sldId="307"/>
        </pc:sldMkLst>
      </pc:sldChg>
      <pc:sldChg chg="add del">
        <pc:chgData name="Đặng Đức Tài" userId="2bd3cda8-817e-4578-a39c-943211a8b916" providerId="ADAL" clId="{F2776520-7A61-49E5-9F70-554B8166E1B3}" dt="2024-12-21T07:48:31.059" v="563" actId="47"/>
        <pc:sldMkLst>
          <pc:docMk/>
          <pc:sldMk cId="4078581846" sldId="308"/>
        </pc:sldMkLst>
      </pc:sldChg>
      <pc:sldChg chg="add del">
        <pc:chgData name="Đặng Đức Tài" userId="2bd3cda8-817e-4578-a39c-943211a8b916" providerId="ADAL" clId="{F2776520-7A61-49E5-9F70-554B8166E1B3}" dt="2024-12-21T07:48:31.059" v="563" actId="47"/>
        <pc:sldMkLst>
          <pc:docMk/>
          <pc:sldMk cId="657362442" sldId="309"/>
        </pc:sldMkLst>
      </pc:sldChg>
      <pc:sldChg chg="add del">
        <pc:chgData name="Đặng Đức Tài" userId="2bd3cda8-817e-4578-a39c-943211a8b916" providerId="ADAL" clId="{F2776520-7A61-49E5-9F70-554B8166E1B3}" dt="2024-12-21T07:48:31.059" v="563" actId="47"/>
        <pc:sldMkLst>
          <pc:docMk/>
          <pc:sldMk cId="2129975720" sldId="310"/>
        </pc:sldMkLst>
      </pc:sldChg>
      <pc:sldChg chg="add del">
        <pc:chgData name="Đặng Đức Tài" userId="2bd3cda8-817e-4578-a39c-943211a8b916" providerId="ADAL" clId="{F2776520-7A61-49E5-9F70-554B8166E1B3}" dt="2024-12-21T07:48:31.059" v="563" actId="47"/>
        <pc:sldMkLst>
          <pc:docMk/>
          <pc:sldMk cId="1469305800" sldId="311"/>
        </pc:sldMkLst>
      </pc:sldChg>
      <pc:sldChg chg="addSp delSp modSp add mod modTransition">
        <pc:chgData name="Đặng Đức Tài" userId="2bd3cda8-817e-4578-a39c-943211a8b916" providerId="ADAL" clId="{F2776520-7A61-49E5-9F70-554B8166E1B3}" dt="2024-12-26T02:25:04.844" v="3031" actId="20577"/>
        <pc:sldMkLst>
          <pc:docMk/>
          <pc:sldMk cId="1200161631" sldId="312"/>
        </pc:sldMkLst>
        <pc:spChg chg="add mod">
          <ac:chgData name="Đặng Đức Tài" userId="2bd3cda8-817e-4578-a39c-943211a8b916" providerId="ADAL" clId="{F2776520-7A61-49E5-9F70-554B8166E1B3}" dt="2024-12-26T02:25:01.125" v="3024" actId="1076"/>
          <ac:spMkLst>
            <pc:docMk/>
            <pc:sldMk cId="1200161631" sldId="312"/>
            <ac:spMk id="2" creationId="{5E3FE7A0-3D40-BE04-864E-CB34584908B9}"/>
          </ac:spMkLst>
        </pc:spChg>
        <pc:spChg chg="add mod">
          <ac:chgData name="Đặng Đức Tài" userId="2bd3cda8-817e-4578-a39c-943211a8b916" providerId="ADAL" clId="{F2776520-7A61-49E5-9F70-554B8166E1B3}" dt="2024-12-26T02:25:04.844" v="3031" actId="20577"/>
          <ac:spMkLst>
            <pc:docMk/>
            <pc:sldMk cId="1200161631" sldId="312"/>
            <ac:spMk id="3" creationId="{E836AF0E-4432-A704-C423-870B236E5C70}"/>
          </ac:spMkLst>
        </pc:spChg>
        <pc:spChg chg="add del mod">
          <ac:chgData name="Đặng Đức Tài" userId="2bd3cda8-817e-4578-a39c-943211a8b916" providerId="ADAL" clId="{F2776520-7A61-49E5-9F70-554B8166E1B3}" dt="2024-12-26T02:24:32.290" v="3009" actId="1076"/>
          <ac:spMkLst>
            <pc:docMk/>
            <pc:sldMk cId="1200161631" sldId="312"/>
            <ac:spMk id="5" creationId="{D3ADDB93-7BE3-9172-BE5F-890AAAD7CD18}"/>
          </ac:spMkLst>
        </pc:spChg>
        <pc:spChg chg="add mod">
          <ac:chgData name="Đặng Đức Tài" userId="2bd3cda8-817e-4578-a39c-943211a8b916" providerId="ADAL" clId="{F2776520-7A61-49E5-9F70-554B8166E1B3}" dt="2024-12-23T08:54:22.826" v="1874" actId="1076"/>
          <ac:spMkLst>
            <pc:docMk/>
            <pc:sldMk cId="1200161631" sldId="312"/>
            <ac:spMk id="9" creationId="{3CAD0590-4EB8-CB9B-4E5C-8CFF1A5D3AD0}"/>
          </ac:spMkLst>
        </pc:spChg>
        <pc:spChg chg="mod">
          <ac:chgData name="Đặng Đức Tài" userId="2bd3cda8-817e-4578-a39c-943211a8b916" providerId="ADAL" clId="{F2776520-7A61-49E5-9F70-554B8166E1B3}" dt="2024-12-26T02:24:06.502" v="3001" actId="1076"/>
          <ac:spMkLst>
            <pc:docMk/>
            <pc:sldMk cId="1200161631" sldId="312"/>
            <ac:spMk id="213" creationId="{D878DBD1-DD82-7094-9D3A-BBC679C5E80F}"/>
          </ac:spMkLst>
        </pc:spChg>
        <pc:spChg chg="mod">
          <ac:chgData name="Đặng Đức Tài" userId="2bd3cda8-817e-4578-a39c-943211a8b916" providerId="ADAL" clId="{F2776520-7A61-49E5-9F70-554B8166E1B3}" dt="2024-12-26T02:24:32.290" v="3009" actId="1076"/>
          <ac:spMkLst>
            <pc:docMk/>
            <pc:sldMk cId="1200161631" sldId="312"/>
            <ac:spMk id="214" creationId="{7DACB8E3-0933-7743-CBC2-70D414B72B36}"/>
          </ac:spMkLst>
        </pc:spChg>
        <pc:spChg chg="mod">
          <ac:chgData name="Đặng Đức Tài" userId="2bd3cda8-817e-4578-a39c-943211a8b916" providerId="ADAL" clId="{F2776520-7A61-49E5-9F70-554B8166E1B3}" dt="2024-12-26T02:24:06.502" v="3001" actId="1076"/>
          <ac:spMkLst>
            <pc:docMk/>
            <pc:sldMk cId="1200161631" sldId="312"/>
            <ac:spMk id="215" creationId="{F5D04B85-86DE-9655-172D-41B281B7BDD9}"/>
          </ac:spMkLst>
        </pc:spChg>
        <pc:spChg chg="mod">
          <ac:chgData name="Đặng Đức Tài" userId="2bd3cda8-817e-4578-a39c-943211a8b916" providerId="ADAL" clId="{F2776520-7A61-49E5-9F70-554B8166E1B3}" dt="2024-12-26T02:24:06.502" v="3001" actId="1076"/>
          <ac:spMkLst>
            <pc:docMk/>
            <pc:sldMk cId="1200161631" sldId="312"/>
            <ac:spMk id="219" creationId="{F5AF9145-EA79-E91F-2817-F05419A5AD74}"/>
          </ac:spMkLst>
        </pc:spChg>
        <pc:spChg chg="mod">
          <ac:chgData name="Đặng Đức Tài" userId="2bd3cda8-817e-4578-a39c-943211a8b916" providerId="ADAL" clId="{F2776520-7A61-49E5-9F70-554B8166E1B3}" dt="2024-12-23T08:51:07.369" v="1845" actId="962"/>
          <ac:spMkLst>
            <pc:docMk/>
            <pc:sldMk cId="1200161631" sldId="312"/>
            <ac:spMk id="220" creationId="{16ECA56D-4481-B96B-B174-4CF3CE929D85}"/>
          </ac:spMkLst>
        </pc:spChg>
        <pc:spChg chg="mod">
          <ac:chgData name="Đặng Đức Tài" userId="2bd3cda8-817e-4578-a39c-943211a8b916" providerId="ADAL" clId="{F2776520-7A61-49E5-9F70-554B8166E1B3}" dt="2024-12-26T02:24:06.502" v="3001" actId="1076"/>
          <ac:spMkLst>
            <pc:docMk/>
            <pc:sldMk cId="1200161631" sldId="312"/>
            <ac:spMk id="221" creationId="{662D6928-F09B-86BF-8156-CC87E2EEDF64}"/>
          </ac:spMkLst>
        </pc:spChg>
      </pc:sldChg>
      <pc:sldChg chg="addSp modSp add del mod modTransition modShow">
        <pc:chgData name="Đặng Đức Tài" userId="2bd3cda8-817e-4578-a39c-943211a8b916" providerId="ADAL" clId="{F2776520-7A61-49E5-9F70-554B8166E1B3}" dt="2024-12-26T02:26:11.985" v="3034" actId="47"/>
        <pc:sldMkLst>
          <pc:docMk/>
          <pc:sldMk cId="0" sldId="313"/>
        </pc:sldMkLst>
      </pc:sldChg>
      <pc:sldChg chg="modSp add del mod modTransition modShow">
        <pc:chgData name="Đặng Đức Tài" userId="2bd3cda8-817e-4578-a39c-943211a8b916" providerId="ADAL" clId="{F2776520-7A61-49E5-9F70-554B8166E1B3}" dt="2024-12-26T02:26:36.944" v="3035" actId="47"/>
        <pc:sldMkLst>
          <pc:docMk/>
          <pc:sldMk cId="2493639063" sldId="314"/>
        </pc:sldMkLst>
      </pc:sldChg>
      <pc:sldChg chg="add del">
        <pc:chgData name="Đặng Đức Tài" userId="2bd3cda8-817e-4578-a39c-943211a8b916" providerId="ADAL" clId="{F2776520-7A61-49E5-9F70-554B8166E1B3}" dt="2024-12-21T07:48:36.015" v="564" actId="47"/>
        <pc:sldMkLst>
          <pc:docMk/>
          <pc:sldMk cId="1101786722" sldId="315"/>
        </pc:sldMkLst>
      </pc:sldChg>
      <pc:sldChg chg="addSp modSp add mod modTransition">
        <pc:chgData name="Đặng Đức Tài" userId="2bd3cda8-817e-4578-a39c-943211a8b916" providerId="ADAL" clId="{F2776520-7A61-49E5-9F70-554B8166E1B3}" dt="2024-12-26T05:51:31.599" v="3311" actId="115"/>
        <pc:sldMkLst>
          <pc:docMk/>
          <pc:sldMk cId="2228926146" sldId="315"/>
        </pc:sldMkLst>
        <pc:spChg chg="add mod">
          <ac:chgData name="Đặng Đức Tài" userId="2bd3cda8-817e-4578-a39c-943211a8b916" providerId="ADAL" clId="{F2776520-7A61-49E5-9F70-554B8166E1B3}" dt="2024-12-26T05:30:13.449" v="3145" actId="1076"/>
          <ac:spMkLst>
            <pc:docMk/>
            <pc:sldMk cId="2228926146" sldId="315"/>
            <ac:spMk id="3" creationId="{0FE6598D-A007-A2A4-2FCD-2B3FA88F772C}"/>
          </ac:spMkLst>
        </pc:spChg>
        <pc:spChg chg="add mod ord">
          <ac:chgData name="Đặng Đức Tài" userId="2bd3cda8-817e-4578-a39c-943211a8b916" providerId="ADAL" clId="{F2776520-7A61-49E5-9F70-554B8166E1B3}" dt="2024-12-21T09:09:07.360" v="983" actId="171"/>
          <ac:spMkLst>
            <pc:docMk/>
            <pc:sldMk cId="2228926146" sldId="315"/>
            <ac:spMk id="5" creationId="{0AC61CB6-B54F-A340-10CA-0F30D2DE15C5}"/>
          </ac:spMkLst>
        </pc:spChg>
        <pc:spChg chg="mod">
          <ac:chgData name="Đặng Đức Tài" userId="2bd3cda8-817e-4578-a39c-943211a8b916" providerId="ADAL" clId="{F2776520-7A61-49E5-9F70-554B8166E1B3}" dt="2024-12-26T05:30:19.950" v="3147" actId="14100"/>
          <ac:spMkLst>
            <pc:docMk/>
            <pc:sldMk cId="2228926146" sldId="315"/>
            <ac:spMk id="7" creationId="{6F618912-9C85-851A-63CC-B2A19ABC79E0}"/>
          </ac:spMkLst>
        </pc:spChg>
        <pc:spChg chg="mod">
          <ac:chgData name="Đặng Đức Tài" userId="2bd3cda8-817e-4578-a39c-943211a8b916" providerId="ADAL" clId="{F2776520-7A61-49E5-9F70-554B8166E1B3}" dt="2024-12-26T05:29:59.318" v="3142" actId="14100"/>
          <ac:spMkLst>
            <pc:docMk/>
            <pc:sldMk cId="2228926146" sldId="315"/>
            <ac:spMk id="8" creationId="{50E68704-2FFE-BE80-A630-2971ED3579CC}"/>
          </ac:spMkLst>
        </pc:spChg>
        <pc:spChg chg="mod">
          <ac:chgData name="Đặng Đức Tài" userId="2bd3cda8-817e-4578-a39c-943211a8b916" providerId="ADAL" clId="{F2776520-7A61-49E5-9F70-554B8166E1B3}" dt="2024-12-26T05:51:31.599" v="3311" actId="115"/>
          <ac:spMkLst>
            <pc:docMk/>
            <pc:sldMk cId="2228926146" sldId="315"/>
            <ac:spMk id="243" creationId="{3E3411EA-A9FB-E19F-A5B9-B37BE0B12F3A}"/>
          </ac:spMkLst>
        </pc:spChg>
        <pc:picChg chg="mod">
          <ac:chgData name="Đặng Đức Tài" userId="2bd3cda8-817e-4578-a39c-943211a8b916" providerId="ADAL" clId="{F2776520-7A61-49E5-9F70-554B8166E1B3}" dt="2024-12-26T05:30:04.150" v="3144" actId="1076"/>
          <ac:picMkLst>
            <pc:docMk/>
            <pc:sldMk cId="2228926146" sldId="315"/>
            <ac:picMk id="6" creationId="{8C61BA30-73CD-71E2-D785-F144D00AAD2E}"/>
          </ac:picMkLst>
        </pc:picChg>
      </pc:sldChg>
      <pc:sldChg chg="modSp add del mod">
        <pc:chgData name="Đặng Đức Tài" userId="2bd3cda8-817e-4578-a39c-943211a8b916" providerId="ADAL" clId="{F2776520-7A61-49E5-9F70-554B8166E1B3}" dt="2024-12-21T09:11:46.365" v="1025"/>
        <pc:sldMkLst>
          <pc:docMk/>
          <pc:sldMk cId="2020088944" sldId="316"/>
        </pc:sldMkLst>
      </pc:sldChg>
      <pc:sldChg chg="delSp modSp add mod modTransition">
        <pc:chgData name="Đặng Đức Tài" userId="2bd3cda8-817e-4578-a39c-943211a8b916" providerId="ADAL" clId="{F2776520-7A61-49E5-9F70-554B8166E1B3}" dt="2024-12-26T05:51:20.983" v="3309" actId="115"/>
        <pc:sldMkLst>
          <pc:docMk/>
          <pc:sldMk cId="2450431404" sldId="316"/>
        </pc:sldMkLst>
        <pc:spChg chg="mod">
          <ac:chgData name="Đặng Đức Tài" userId="2bd3cda8-817e-4578-a39c-943211a8b916" providerId="ADAL" clId="{F2776520-7A61-49E5-9F70-554B8166E1B3}" dt="2024-12-23T07:22:37.715" v="1274" actId="1076"/>
          <ac:spMkLst>
            <pc:docMk/>
            <pc:sldMk cId="2450431404" sldId="316"/>
            <ac:spMk id="5" creationId="{3BBD4575-499D-C3B4-67F6-A25D8198DF40}"/>
          </ac:spMkLst>
        </pc:spChg>
        <pc:spChg chg="mod">
          <ac:chgData name="Đặng Đức Tài" userId="2bd3cda8-817e-4578-a39c-943211a8b916" providerId="ADAL" clId="{F2776520-7A61-49E5-9F70-554B8166E1B3}" dt="2024-12-23T07:22:30.478" v="1272" actId="14100"/>
          <ac:spMkLst>
            <pc:docMk/>
            <pc:sldMk cId="2450431404" sldId="316"/>
            <ac:spMk id="7" creationId="{255C89AF-952E-ED4C-03B7-F2CEF63A15F0}"/>
          </ac:spMkLst>
        </pc:spChg>
        <pc:spChg chg="mod">
          <ac:chgData name="Đặng Đức Tài" userId="2bd3cda8-817e-4578-a39c-943211a8b916" providerId="ADAL" clId="{F2776520-7A61-49E5-9F70-554B8166E1B3}" dt="2024-12-23T07:21:54.467" v="1262" actId="1076"/>
          <ac:spMkLst>
            <pc:docMk/>
            <pc:sldMk cId="2450431404" sldId="316"/>
            <ac:spMk id="8" creationId="{D3E99F62-36DF-4276-2907-CDE2AB66DFA9}"/>
          </ac:spMkLst>
        </pc:spChg>
        <pc:spChg chg="mod">
          <ac:chgData name="Đặng Đức Tài" userId="2bd3cda8-817e-4578-a39c-943211a8b916" providerId="ADAL" clId="{F2776520-7A61-49E5-9F70-554B8166E1B3}" dt="2024-12-26T05:51:20.983" v="3309" actId="115"/>
          <ac:spMkLst>
            <pc:docMk/>
            <pc:sldMk cId="2450431404" sldId="316"/>
            <ac:spMk id="243" creationId="{434D77D0-D8F9-1625-0B6A-392423E56CFD}"/>
          </ac:spMkLst>
        </pc:spChg>
        <pc:picChg chg="mod">
          <ac:chgData name="Đặng Đức Tài" userId="2bd3cda8-817e-4578-a39c-943211a8b916" providerId="ADAL" clId="{F2776520-7A61-49E5-9F70-554B8166E1B3}" dt="2024-12-23T07:21:40.578" v="1261" actId="14826"/>
          <ac:picMkLst>
            <pc:docMk/>
            <pc:sldMk cId="2450431404" sldId="316"/>
            <ac:picMk id="6" creationId="{12F88C13-4B13-790A-FAAE-7A656F84ADD7}"/>
          </ac:picMkLst>
        </pc:picChg>
      </pc:sldChg>
      <pc:sldChg chg="delSp modSp add mod modTransition">
        <pc:chgData name="Đặng Đức Tài" userId="2bd3cda8-817e-4578-a39c-943211a8b916" providerId="ADAL" clId="{F2776520-7A61-49E5-9F70-554B8166E1B3}" dt="2024-12-26T05:51:17.800" v="3308" actId="115"/>
        <pc:sldMkLst>
          <pc:docMk/>
          <pc:sldMk cId="2171606439" sldId="317"/>
        </pc:sldMkLst>
        <pc:spChg chg="mod">
          <ac:chgData name="Đặng Đức Tài" userId="2bd3cda8-817e-4578-a39c-943211a8b916" providerId="ADAL" clId="{F2776520-7A61-49E5-9F70-554B8166E1B3}" dt="2024-12-26T03:32:53.766" v="3130"/>
          <ac:spMkLst>
            <pc:docMk/>
            <pc:sldMk cId="2171606439" sldId="317"/>
            <ac:spMk id="7" creationId="{935F96FE-DDF7-E900-5009-54CB023F2CC7}"/>
          </ac:spMkLst>
        </pc:spChg>
        <pc:spChg chg="mod">
          <ac:chgData name="Đặng Đức Tài" userId="2bd3cda8-817e-4578-a39c-943211a8b916" providerId="ADAL" clId="{F2776520-7A61-49E5-9F70-554B8166E1B3}" dt="2024-12-26T05:51:17.800" v="3308" actId="115"/>
          <ac:spMkLst>
            <pc:docMk/>
            <pc:sldMk cId="2171606439" sldId="317"/>
            <ac:spMk id="243" creationId="{1A2B94A5-5EE9-19D0-2DD4-B1E38A450EC7}"/>
          </ac:spMkLst>
        </pc:spChg>
      </pc:sldChg>
      <pc:sldChg chg="modSp add mod modTransition modShow">
        <pc:chgData name="Đặng Đức Tài" userId="2bd3cda8-817e-4578-a39c-943211a8b916" providerId="ADAL" clId="{F2776520-7A61-49E5-9F70-554B8166E1B3}" dt="2024-12-26T05:51:12.552" v="3307" actId="115"/>
        <pc:sldMkLst>
          <pc:docMk/>
          <pc:sldMk cId="3365519981" sldId="318"/>
        </pc:sldMkLst>
        <pc:spChg chg="mod">
          <ac:chgData name="Đặng Đức Tài" userId="2bd3cda8-817e-4578-a39c-943211a8b916" providerId="ADAL" clId="{F2776520-7A61-49E5-9F70-554B8166E1B3}" dt="2024-12-23T08:34:46.177" v="1601" actId="1076"/>
          <ac:spMkLst>
            <pc:docMk/>
            <pc:sldMk cId="3365519981" sldId="318"/>
            <ac:spMk id="2" creationId="{EB6185EC-2B3E-6BA9-2101-589D3C518CF3}"/>
          </ac:spMkLst>
        </pc:spChg>
        <pc:spChg chg="mod">
          <ac:chgData name="Đặng Đức Tài" userId="2bd3cda8-817e-4578-a39c-943211a8b916" providerId="ADAL" clId="{F2776520-7A61-49E5-9F70-554B8166E1B3}" dt="2024-12-23T08:24:37.746" v="1449" actId="1076"/>
          <ac:spMkLst>
            <pc:docMk/>
            <pc:sldMk cId="3365519981" sldId="318"/>
            <ac:spMk id="4" creationId="{04A0EB68-9E4B-8F57-3AC9-9FA110B8E359}"/>
          </ac:spMkLst>
        </pc:spChg>
        <pc:spChg chg="mod">
          <ac:chgData name="Đặng Đức Tài" userId="2bd3cda8-817e-4578-a39c-943211a8b916" providerId="ADAL" clId="{F2776520-7A61-49E5-9F70-554B8166E1B3}" dt="2024-12-23T08:32:05.317" v="1591" actId="14100"/>
          <ac:spMkLst>
            <pc:docMk/>
            <pc:sldMk cId="3365519981" sldId="318"/>
            <ac:spMk id="5" creationId="{3BA918EB-881A-70B2-0810-451FF274C9E1}"/>
          </ac:spMkLst>
        </pc:spChg>
        <pc:spChg chg="mod ord">
          <ac:chgData name="Đặng Đức Tài" userId="2bd3cda8-817e-4578-a39c-943211a8b916" providerId="ADAL" clId="{F2776520-7A61-49E5-9F70-554B8166E1B3}" dt="2024-12-26T05:22:28.891" v="3137" actId="5793"/>
          <ac:spMkLst>
            <pc:docMk/>
            <pc:sldMk cId="3365519981" sldId="318"/>
            <ac:spMk id="7" creationId="{7028B379-AEAA-66AD-67AD-A8599F6B5668}"/>
          </ac:spMkLst>
        </pc:spChg>
        <pc:spChg chg="mod">
          <ac:chgData name="Đặng Đức Tài" userId="2bd3cda8-817e-4578-a39c-943211a8b916" providerId="ADAL" clId="{F2776520-7A61-49E5-9F70-554B8166E1B3}" dt="2024-12-26T05:51:12.552" v="3307" actId="115"/>
          <ac:spMkLst>
            <pc:docMk/>
            <pc:sldMk cId="3365519981" sldId="318"/>
            <ac:spMk id="243" creationId="{9C5BB59C-E60F-113D-C6CC-A537444F2D00}"/>
          </ac:spMkLst>
        </pc:spChg>
        <pc:picChg chg="mod">
          <ac:chgData name="Đặng Đức Tài" userId="2bd3cda8-817e-4578-a39c-943211a8b916" providerId="ADAL" clId="{F2776520-7A61-49E5-9F70-554B8166E1B3}" dt="2024-12-23T08:34:43.674" v="1599" actId="14826"/>
          <ac:picMkLst>
            <pc:docMk/>
            <pc:sldMk cId="3365519981" sldId="318"/>
            <ac:picMk id="6" creationId="{595F561E-C807-10C5-A478-9CFC3643FD1A}"/>
          </ac:picMkLst>
        </pc:picChg>
      </pc:sldChg>
      <pc:sldChg chg="modSp add mod modTransition">
        <pc:chgData name="Đặng Đức Tài" userId="2bd3cda8-817e-4578-a39c-943211a8b916" providerId="ADAL" clId="{F2776520-7A61-49E5-9F70-554B8166E1B3}" dt="2024-12-23T08:53:16.678" v="1856"/>
        <pc:sldMkLst>
          <pc:docMk/>
          <pc:sldMk cId="1531060382" sldId="319"/>
        </pc:sldMkLst>
        <pc:spChg chg="mod">
          <ac:chgData name="Đặng Đức Tài" userId="2bd3cda8-817e-4578-a39c-943211a8b916" providerId="ADAL" clId="{F2776520-7A61-49E5-9F70-554B8166E1B3}" dt="2024-12-23T08:23:39.687" v="1410" actId="1076"/>
          <ac:spMkLst>
            <pc:docMk/>
            <pc:sldMk cId="1531060382" sldId="319"/>
            <ac:spMk id="230" creationId="{2FF35C13-3FD3-5C74-D0A5-B3EFD0886B5E}"/>
          </ac:spMkLst>
        </pc:spChg>
        <pc:spChg chg="mod">
          <ac:chgData name="Đặng Đức Tài" userId="2bd3cda8-817e-4578-a39c-943211a8b916" providerId="ADAL" clId="{F2776520-7A61-49E5-9F70-554B8166E1B3}" dt="2024-12-23T08:22:41.444" v="1344"/>
          <ac:spMkLst>
            <pc:docMk/>
            <pc:sldMk cId="1531060382" sldId="319"/>
            <ac:spMk id="231" creationId="{7C6AF69A-6B37-0D29-0229-6BC5340862A2}"/>
          </ac:spMkLst>
        </pc:spChg>
      </pc:sldChg>
      <pc:sldChg chg="addSp delSp modSp add del mod modAnim">
        <pc:chgData name="Đặng Đức Tài" userId="2bd3cda8-817e-4578-a39c-943211a8b916" providerId="ADAL" clId="{F2776520-7A61-49E5-9F70-554B8166E1B3}" dt="2024-12-23T08:50:18.046" v="1838" actId="47"/>
        <pc:sldMkLst>
          <pc:docMk/>
          <pc:sldMk cId="2478014083" sldId="320"/>
        </pc:sldMkLst>
      </pc:sldChg>
      <pc:sldChg chg="addSp delSp modSp add mod modTransition modAnim modShow">
        <pc:chgData name="Đặng Đức Tài" userId="2bd3cda8-817e-4578-a39c-943211a8b916" providerId="ADAL" clId="{F2776520-7A61-49E5-9F70-554B8166E1B3}" dt="2024-12-26T05:51:08.493" v="3306" actId="115"/>
        <pc:sldMkLst>
          <pc:docMk/>
          <pc:sldMk cId="1627994695" sldId="321"/>
        </pc:sldMkLst>
        <pc:spChg chg="add mod">
          <ac:chgData name="Đặng Đức Tài" userId="2bd3cda8-817e-4578-a39c-943211a8b916" providerId="ADAL" clId="{F2776520-7A61-49E5-9F70-554B8166E1B3}" dt="2024-12-23T08:50:10.521" v="1837" actId="14100"/>
          <ac:spMkLst>
            <pc:docMk/>
            <pc:sldMk cId="1627994695" sldId="321"/>
            <ac:spMk id="3" creationId="{D9956604-AB53-C07E-D02E-BF02CAB24A3A}"/>
          </ac:spMkLst>
        </pc:spChg>
        <pc:spChg chg="mod">
          <ac:chgData name="Đặng Đức Tài" userId="2bd3cda8-817e-4578-a39c-943211a8b916" providerId="ADAL" clId="{F2776520-7A61-49E5-9F70-554B8166E1B3}" dt="2024-12-26T05:51:08.493" v="3306" actId="115"/>
          <ac:spMkLst>
            <pc:docMk/>
            <pc:sldMk cId="1627994695" sldId="321"/>
            <ac:spMk id="243" creationId="{EBBF1E92-5A0A-48D9-125E-A2CC2D851917}"/>
          </ac:spMkLst>
        </pc:spChg>
        <pc:picChg chg="mod ord">
          <ac:chgData name="Đặng Đức Tài" userId="2bd3cda8-817e-4578-a39c-943211a8b916" providerId="ADAL" clId="{F2776520-7A61-49E5-9F70-554B8166E1B3}" dt="2024-12-26T02:22:59.445" v="3000" actId="167"/>
          <ac:picMkLst>
            <pc:docMk/>
            <pc:sldMk cId="1627994695" sldId="321"/>
            <ac:picMk id="6" creationId="{880B175C-144E-8CC2-E212-7E636116A575}"/>
          </ac:picMkLst>
        </pc:picChg>
      </pc:sldChg>
      <pc:sldChg chg="addSp delSp modSp add mod addAnim delAnim modAnim">
        <pc:chgData name="Đặng Đức Tài" userId="2bd3cda8-817e-4578-a39c-943211a8b916" providerId="ADAL" clId="{F2776520-7A61-49E5-9F70-554B8166E1B3}" dt="2024-12-26T05:50:31.680" v="3304" actId="115"/>
        <pc:sldMkLst>
          <pc:docMk/>
          <pc:sldMk cId="3858992782" sldId="322"/>
        </pc:sldMkLst>
        <pc:spChg chg="add del mod">
          <ac:chgData name="Đặng Đức Tài" userId="2bd3cda8-817e-4578-a39c-943211a8b916" providerId="ADAL" clId="{F2776520-7A61-49E5-9F70-554B8166E1B3}" dt="2024-12-26T05:30:56.764" v="3148" actId="113"/>
          <ac:spMkLst>
            <pc:docMk/>
            <pc:sldMk cId="3858992782" sldId="322"/>
            <ac:spMk id="9" creationId="{862CBB9F-FD84-9122-DC89-558882480687}"/>
          </ac:spMkLst>
        </pc:spChg>
        <pc:spChg chg="mod">
          <ac:chgData name="Đặng Đức Tài" userId="2bd3cda8-817e-4578-a39c-943211a8b916" providerId="ADAL" clId="{F2776520-7A61-49E5-9F70-554B8166E1B3}" dt="2024-12-26T05:50:31.680" v="3304" actId="115"/>
          <ac:spMkLst>
            <pc:docMk/>
            <pc:sldMk cId="3858992782" sldId="322"/>
            <ac:spMk id="243" creationId="{57797DF0-054E-1CB3-B81B-A72D29A091D0}"/>
          </ac:spMkLst>
        </pc:spChg>
        <pc:picChg chg="add mod">
          <ac:chgData name="Đặng Đức Tài" userId="2bd3cda8-817e-4578-a39c-943211a8b916" providerId="ADAL" clId="{F2776520-7A61-49E5-9F70-554B8166E1B3}" dt="2024-12-23T08:58:54.928" v="1959" actId="1076"/>
          <ac:picMkLst>
            <pc:docMk/>
            <pc:sldMk cId="3858992782" sldId="322"/>
            <ac:picMk id="8" creationId="{7C39F7EB-5B10-BB98-D5BD-E57A6123B434}"/>
          </ac:picMkLst>
        </pc:picChg>
      </pc:sldChg>
      <pc:sldChg chg="delSp modSp add mod ord delAnim modAnim">
        <pc:chgData name="Đặng Đức Tài" userId="2bd3cda8-817e-4578-a39c-943211a8b916" providerId="ADAL" clId="{F2776520-7A61-49E5-9F70-554B8166E1B3}" dt="2024-12-26T05:50:35.813" v="3305" actId="115"/>
        <pc:sldMkLst>
          <pc:docMk/>
          <pc:sldMk cId="4151574581" sldId="323"/>
        </pc:sldMkLst>
        <pc:spChg chg="mod">
          <ac:chgData name="Đặng Đức Tài" userId="2bd3cda8-817e-4578-a39c-943211a8b916" providerId="ADAL" clId="{F2776520-7A61-49E5-9F70-554B8166E1B3}" dt="2024-12-26T03:26:42.373" v="3116" actId="20577"/>
          <ac:spMkLst>
            <pc:docMk/>
            <pc:sldMk cId="4151574581" sldId="323"/>
            <ac:spMk id="7" creationId="{05A8EB4A-EC7C-6953-494F-C140D9C2DF2E}"/>
          </ac:spMkLst>
        </pc:spChg>
        <pc:spChg chg="mod">
          <ac:chgData name="Đặng Đức Tài" userId="2bd3cda8-817e-4578-a39c-943211a8b916" providerId="ADAL" clId="{F2776520-7A61-49E5-9F70-554B8166E1B3}" dt="2024-12-26T05:50:35.813" v="3305" actId="115"/>
          <ac:spMkLst>
            <pc:docMk/>
            <pc:sldMk cId="4151574581" sldId="323"/>
            <ac:spMk id="243" creationId="{25CB1C26-0884-C339-C39D-89D03FCD6F38}"/>
          </ac:spMkLst>
        </pc:spChg>
      </pc:sldChg>
      <pc:sldChg chg="modSp add mod">
        <pc:chgData name="Đặng Đức Tài" userId="2bd3cda8-817e-4578-a39c-943211a8b916" providerId="ADAL" clId="{F2776520-7A61-49E5-9F70-554B8166E1B3}" dt="2024-12-26T05:50:28.421" v="3303" actId="115"/>
        <pc:sldMkLst>
          <pc:docMk/>
          <pc:sldMk cId="1003316113" sldId="324"/>
        </pc:sldMkLst>
        <pc:spChg chg="mod">
          <ac:chgData name="Đặng Đức Tài" userId="2bd3cda8-817e-4578-a39c-943211a8b916" providerId="ADAL" clId="{F2776520-7A61-49E5-9F70-554B8166E1B3}" dt="2024-12-26T05:31:00.029" v="3149" actId="113"/>
          <ac:spMkLst>
            <pc:docMk/>
            <pc:sldMk cId="1003316113" sldId="324"/>
            <ac:spMk id="7" creationId="{38947E8B-2B74-F6DE-4F38-2CCA1BB26843}"/>
          </ac:spMkLst>
        </pc:spChg>
        <pc:spChg chg="mod">
          <ac:chgData name="Đặng Đức Tài" userId="2bd3cda8-817e-4578-a39c-943211a8b916" providerId="ADAL" clId="{F2776520-7A61-49E5-9F70-554B8166E1B3}" dt="2024-12-26T05:50:28.421" v="3303" actId="115"/>
          <ac:spMkLst>
            <pc:docMk/>
            <pc:sldMk cId="1003316113" sldId="324"/>
            <ac:spMk id="243" creationId="{2A1F00C1-E621-BFD4-D9C9-25B10A51DF8C}"/>
          </ac:spMkLst>
        </pc:spChg>
        <pc:picChg chg="mod">
          <ac:chgData name="Đặng Đức Tài" userId="2bd3cda8-817e-4578-a39c-943211a8b916" providerId="ADAL" clId="{F2776520-7A61-49E5-9F70-554B8166E1B3}" dt="2024-12-23T09:01:41.534" v="2008" actId="1076"/>
          <ac:picMkLst>
            <pc:docMk/>
            <pc:sldMk cId="1003316113" sldId="324"/>
            <ac:picMk id="8" creationId="{E8309EA7-37EC-B06A-0C0F-D60EBC43C6D1}"/>
          </ac:picMkLst>
        </pc:picChg>
      </pc:sldChg>
      <pc:sldChg chg="modSp add mod">
        <pc:chgData name="Đặng Đức Tài" userId="2bd3cda8-817e-4578-a39c-943211a8b916" providerId="ADAL" clId="{F2776520-7A61-49E5-9F70-554B8166E1B3}" dt="2024-12-26T05:50:20.325" v="3302" actId="115"/>
        <pc:sldMkLst>
          <pc:docMk/>
          <pc:sldMk cId="2102347199" sldId="325"/>
        </pc:sldMkLst>
        <pc:spChg chg="mod">
          <ac:chgData name="Đặng Đức Tài" userId="2bd3cda8-817e-4578-a39c-943211a8b916" providerId="ADAL" clId="{F2776520-7A61-49E5-9F70-554B8166E1B3}" dt="2024-12-26T05:31:03.263" v="3150" actId="113"/>
          <ac:spMkLst>
            <pc:docMk/>
            <pc:sldMk cId="2102347199" sldId="325"/>
            <ac:spMk id="7" creationId="{427AFADA-3EDB-13EF-3130-73EE4C839B72}"/>
          </ac:spMkLst>
        </pc:spChg>
        <pc:spChg chg="mod">
          <ac:chgData name="Đặng Đức Tài" userId="2bd3cda8-817e-4578-a39c-943211a8b916" providerId="ADAL" clId="{F2776520-7A61-49E5-9F70-554B8166E1B3}" dt="2024-12-26T05:50:20.325" v="3302" actId="115"/>
          <ac:spMkLst>
            <pc:docMk/>
            <pc:sldMk cId="2102347199" sldId="325"/>
            <ac:spMk id="243" creationId="{41774C1F-F763-D95D-0A46-093DB0FFDDB5}"/>
          </ac:spMkLst>
        </pc:spChg>
      </pc:sldChg>
      <pc:sldChg chg="modSp add mod modShow">
        <pc:chgData name="Đặng Đức Tài" userId="2bd3cda8-817e-4578-a39c-943211a8b916" providerId="ADAL" clId="{F2776520-7A61-49E5-9F70-554B8166E1B3}" dt="2024-12-26T05:50:13.866" v="3301" actId="115"/>
        <pc:sldMkLst>
          <pc:docMk/>
          <pc:sldMk cId="4104152736" sldId="326"/>
        </pc:sldMkLst>
        <pc:spChg chg="mod">
          <ac:chgData name="Đặng Đức Tài" userId="2bd3cda8-817e-4578-a39c-943211a8b916" providerId="ADAL" clId="{F2776520-7A61-49E5-9F70-554B8166E1B3}" dt="2024-12-23T09:18:54.419" v="2031" actId="20577"/>
          <ac:spMkLst>
            <pc:docMk/>
            <pc:sldMk cId="4104152736" sldId="326"/>
            <ac:spMk id="7" creationId="{DB70EE1A-4D99-BFDD-1C30-AFDAD5CB8CF2}"/>
          </ac:spMkLst>
        </pc:spChg>
        <pc:spChg chg="mod">
          <ac:chgData name="Đặng Đức Tài" userId="2bd3cda8-817e-4578-a39c-943211a8b916" providerId="ADAL" clId="{F2776520-7A61-49E5-9F70-554B8166E1B3}" dt="2024-12-26T05:50:13.866" v="3301" actId="115"/>
          <ac:spMkLst>
            <pc:docMk/>
            <pc:sldMk cId="4104152736" sldId="326"/>
            <ac:spMk id="243" creationId="{A9A5DE63-5F28-4972-DC4B-2F09C19DDB8C}"/>
          </ac:spMkLst>
        </pc:spChg>
        <pc:picChg chg="mod">
          <ac:chgData name="Đặng Đức Tài" userId="2bd3cda8-817e-4578-a39c-943211a8b916" providerId="ADAL" clId="{F2776520-7A61-49E5-9F70-554B8166E1B3}" dt="2024-12-23T09:03:36.993" v="2024" actId="1076"/>
          <ac:picMkLst>
            <pc:docMk/>
            <pc:sldMk cId="4104152736" sldId="326"/>
            <ac:picMk id="8" creationId="{680C0DEC-8269-9F08-1327-BDE047B10103}"/>
          </ac:picMkLst>
        </pc:picChg>
      </pc:sldChg>
      <pc:sldChg chg="delSp modSp add del mod">
        <pc:chgData name="Đặng Đức Tài" userId="2bd3cda8-817e-4578-a39c-943211a8b916" providerId="ADAL" clId="{F2776520-7A61-49E5-9F70-554B8166E1B3}" dt="2024-12-23T09:19:13.005" v="2035" actId="47"/>
        <pc:sldMkLst>
          <pc:docMk/>
          <pc:sldMk cId="235863074" sldId="327"/>
        </pc:sldMkLst>
      </pc:sldChg>
      <pc:sldChg chg="addSp delSp modSp add del mod ord delAnim">
        <pc:chgData name="Đặng Đức Tài" userId="2bd3cda8-817e-4578-a39c-943211a8b916" providerId="ADAL" clId="{F2776520-7A61-49E5-9F70-554B8166E1B3}" dt="2024-12-26T04:04:21.330" v="3133" actId="47"/>
        <pc:sldMkLst>
          <pc:docMk/>
          <pc:sldMk cId="3256953449" sldId="327"/>
        </pc:sldMkLst>
      </pc:sldChg>
      <pc:sldChg chg="addSp delSp modSp add del mod">
        <pc:chgData name="Đặng Đức Tài" userId="2bd3cda8-817e-4578-a39c-943211a8b916" providerId="ADAL" clId="{F2776520-7A61-49E5-9F70-554B8166E1B3}" dt="2024-12-24T01:24:37.723" v="2161" actId="47"/>
        <pc:sldMkLst>
          <pc:docMk/>
          <pc:sldMk cId="1979287462" sldId="328"/>
        </pc:sldMkLst>
      </pc:sldChg>
      <pc:sldChg chg="addSp delSp modSp add del mod">
        <pc:chgData name="Đặng Đức Tài" userId="2bd3cda8-817e-4578-a39c-943211a8b916" providerId="ADAL" clId="{F2776520-7A61-49E5-9F70-554B8166E1B3}" dt="2024-12-26T03:01:08.602" v="3068" actId="47"/>
        <pc:sldMkLst>
          <pc:docMk/>
          <pc:sldMk cId="155002834" sldId="329"/>
        </pc:sldMkLst>
      </pc:sldChg>
      <pc:sldChg chg="addSp delSp modSp add mod">
        <pc:chgData name="Đặng Đức Tài" userId="2bd3cda8-817e-4578-a39c-943211a8b916" providerId="ADAL" clId="{F2776520-7A61-49E5-9F70-554B8166E1B3}" dt="2024-12-26T05:50:07.491" v="3300" actId="115"/>
        <pc:sldMkLst>
          <pc:docMk/>
          <pc:sldMk cId="4054811445" sldId="330"/>
        </pc:sldMkLst>
        <pc:spChg chg="mod">
          <ac:chgData name="Đặng Đức Tài" userId="2bd3cda8-817e-4578-a39c-943211a8b916" providerId="ADAL" clId="{F2776520-7A61-49E5-9F70-554B8166E1B3}" dt="2024-12-26T03:12:49.514" v="3091" actId="20577"/>
          <ac:spMkLst>
            <pc:docMk/>
            <pc:sldMk cId="4054811445" sldId="330"/>
            <ac:spMk id="7" creationId="{3B626123-10CA-C54B-750F-6683B48D792C}"/>
          </ac:spMkLst>
        </pc:spChg>
        <pc:spChg chg="mod">
          <ac:chgData name="Đặng Đức Tài" userId="2bd3cda8-817e-4578-a39c-943211a8b916" providerId="ADAL" clId="{F2776520-7A61-49E5-9F70-554B8166E1B3}" dt="2024-12-26T05:50:07.491" v="3300" actId="115"/>
          <ac:spMkLst>
            <pc:docMk/>
            <pc:sldMk cId="4054811445" sldId="330"/>
            <ac:spMk id="9" creationId="{E9C47BEC-DA6D-3361-1168-ACD1C1C95C99}"/>
          </ac:spMkLst>
        </pc:spChg>
        <pc:picChg chg="add mod">
          <ac:chgData name="Đặng Đức Tài" userId="2bd3cda8-817e-4578-a39c-943211a8b916" providerId="ADAL" clId="{F2776520-7A61-49E5-9F70-554B8166E1B3}" dt="2024-12-26T03:12:04.288" v="3079" actId="1076"/>
          <ac:picMkLst>
            <pc:docMk/>
            <pc:sldMk cId="4054811445" sldId="330"/>
            <ac:picMk id="3" creationId="{F1F22B95-62CE-2F89-A13D-991D0A3112D0}"/>
          </ac:picMkLst>
        </pc:picChg>
      </pc:sldChg>
      <pc:sldChg chg="add del">
        <pc:chgData name="Đặng Đức Tài" userId="2bd3cda8-817e-4578-a39c-943211a8b916" providerId="ADAL" clId="{F2776520-7A61-49E5-9F70-554B8166E1B3}" dt="2024-12-26T02:37:07.833" v="3051" actId="47"/>
        <pc:sldMkLst>
          <pc:docMk/>
          <pc:sldMk cId="3461420171" sldId="331"/>
        </pc:sldMkLst>
      </pc:sldChg>
      <pc:sldChg chg="addSp delSp modSp add mod ord">
        <pc:chgData name="Đặng Đức Tài" userId="2bd3cda8-817e-4578-a39c-943211a8b916" providerId="ADAL" clId="{F2776520-7A61-49E5-9F70-554B8166E1B3}" dt="2024-12-26T05:47:44.398" v="3276" actId="115"/>
        <pc:sldMkLst>
          <pc:docMk/>
          <pc:sldMk cId="3811740782" sldId="332"/>
        </pc:sldMkLst>
        <pc:spChg chg="add mod">
          <ac:chgData name="Đặng Đức Tài" userId="2bd3cda8-817e-4578-a39c-943211a8b916" providerId="ADAL" clId="{F2776520-7A61-49E5-9F70-554B8166E1B3}" dt="2024-12-26T05:41:55.629" v="3185"/>
          <ac:spMkLst>
            <pc:docMk/>
            <pc:sldMk cId="3811740782" sldId="332"/>
            <ac:spMk id="3" creationId="{934D353B-1C27-B075-A94A-00F0B1C4CA84}"/>
          </ac:spMkLst>
        </pc:spChg>
        <pc:spChg chg="add mod">
          <ac:chgData name="Đặng Đức Tài" userId="2bd3cda8-817e-4578-a39c-943211a8b916" providerId="ADAL" clId="{F2776520-7A61-49E5-9F70-554B8166E1B3}" dt="2024-12-26T05:42:07.428" v="3187" actId="1076"/>
          <ac:spMkLst>
            <pc:docMk/>
            <pc:sldMk cId="3811740782" sldId="332"/>
            <ac:spMk id="4" creationId="{B0C2A610-90A0-B33D-6AD7-BF2587C86DD6}"/>
          </ac:spMkLst>
        </pc:spChg>
        <pc:spChg chg="mod">
          <ac:chgData name="Đặng Đức Tài" userId="2bd3cda8-817e-4578-a39c-943211a8b916" providerId="ADAL" clId="{F2776520-7A61-49E5-9F70-554B8166E1B3}" dt="2024-12-26T05:47:44.398" v="3276" actId="115"/>
          <ac:spMkLst>
            <pc:docMk/>
            <pc:sldMk cId="3811740782" sldId="332"/>
            <ac:spMk id="243" creationId="{67E92173-DA58-243C-B08F-57961EFD3482}"/>
          </ac:spMkLst>
        </pc:spChg>
        <pc:graphicFrameChg chg="add mod modGraphic">
          <ac:chgData name="Đặng Đức Tài" userId="2bd3cda8-817e-4578-a39c-943211a8b916" providerId="ADAL" clId="{F2776520-7A61-49E5-9F70-554B8166E1B3}" dt="2024-12-26T05:42:11.973" v="3188" actId="1076"/>
          <ac:graphicFrameMkLst>
            <pc:docMk/>
            <pc:sldMk cId="3811740782" sldId="332"/>
            <ac:graphicFrameMk id="8" creationId="{BFED0F33-4696-D169-3D8E-1541E444DBD2}"/>
          </ac:graphicFrameMkLst>
        </pc:graphicFrameChg>
        <pc:picChg chg="mod">
          <ac:chgData name="Đặng Đức Tài" userId="2bd3cda8-817e-4578-a39c-943211a8b916" providerId="ADAL" clId="{F2776520-7A61-49E5-9F70-554B8166E1B3}" dt="2024-12-24T10:51:24.193" v="2299" actId="1076"/>
          <ac:picMkLst>
            <pc:docMk/>
            <pc:sldMk cId="3811740782" sldId="332"/>
            <ac:picMk id="245" creationId="{9440E119-0A4B-5A44-F280-56785EBEB604}"/>
          </ac:picMkLst>
        </pc:picChg>
      </pc:sldChg>
      <pc:sldChg chg="delSp modSp add mod ord">
        <pc:chgData name="Đặng Đức Tài" userId="2bd3cda8-817e-4578-a39c-943211a8b916" providerId="ADAL" clId="{F2776520-7A61-49E5-9F70-554B8166E1B3}" dt="2024-12-26T05:51:26.500" v="3310" actId="115"/>
        <pc:sldMkLst>
          <pc:docMk/>
          <pc:sldMk cId="3081330404" sldId="333"/>
        </pc:sldMkLst>
        <pc:spChg chg="mod">
          <ac:chgData name="Đặng Đức Tài" userId="2bd3cda8-817e-4578-a39c-943211a8b916" providerId="ADAL" clId="{F2776520-7A61-49E5-9F70-554B8166E1B3}" dt="2024-12-24T11:28:59.874" v="2868" actId="207"/>
          <ac:spMkLst>
            <pc:docMk/>
            <pc:sldMk cId="3081330404" sldId="333"/>
            <ac:spMk id="7" creationId="{413EEFCD-E191-0AB9-3DDA-D7E8489846CB}"/>
          </ac:spMkLst>
        </pc:spChg>
        <pc:spChg chg="mod">
          <ac:chgData name="Đặng Đức Tài" userId="2bd3cda8-817e-4578-a39c-943211a8b916" providerId="ADAL" clId="{F2776520-7A61-49E5-9F70-554B8166E1B3}" dt="2024-12-26T05:51:26.500" v="3310" actId="115"/>
          <ac:spMkLst>
            <pc:docMk/>
            <pc:sldMk cId="3081330404" sldId="333"/>
            <ac:spMk id="243" creationId="{B3DBC5FF-B347-F5F1-A85B-3F40BBE2D96E}"/>
          </ac:spMkLst>
        </pc:spChg>
      </pc:sldChg>
      <pc:sldChg chg="modSp mod">
        <pc:chgData name="Đặng Đức Tài" userId="2bd3cda8-817e-4578-a39c-943211a8b916" providerId="ADAL" clId="{F2776520-7A61-49E5-9F70-554B8166E1B3}" dt="2024-12-26T05:48:47.416" v="3289" actId="115"/>
        <pc:sldMkLst>
          <pc:docMk/>
          <pc:sldMk cId="2024242108" sldId="334"/>
        </pc:sldMkLst>
        <pc:spChg chg="mod">
          <ac:chgData name="Đặng Đức Tài" userId="2bd3cda8-817e-4578-a39c-943211a8b916" providerId="ADAL" clId="{F2776520-7A61-49E5-9F70-554B8166E1B3}" dt="2024-12-26T05:48:47.416" v="3289" actId="115"/>
          <ac:spMkLst>
            <pc:docMk/>
            <pc:sldMk cId="2024242108" sldId="334"/>
            <ac:spMk id="3" creationId="{3044A0C2-78C1-1164-5A6E-31474B2258A4}"/>
          </ac:spMkLst>
        </pc:spChg>
        <pc:spChg chg="mod">
          <ac:chgData name="Đặng Đức Tài" userId="2bd3cda8-817e-4578-a39c-943211a8b916" providerId="ADAL" clId="{F2776520-7A61-49E5-9F70-554B8166E1B3}" dt="2024-12-26T05:45:54.993" v="3224" actId="20577"/>
          <ac:spMkLst>
            <pc:docMk/>
            <pc:sldMk cId="2024242108" sldId="334"/>
            <ac:spMk id="4" creationId="{C93F5EFC-6F26-B429-0588-CAEC9841903D}"/>
          </ac:spMkLst>
        </pc:spChg>
        <pc:spChg chg="mod">
          <ac:chgData name="Đặng Đức Tài" userId="2bd3cda8-817e-4578-a39c-943211a8b916" providerId="ADAL" clId="{F2776520-7A61-49E5-9F70-554B8166E1B3}" dt="2024-12-26T05:31:50.252" v="3158" actId="20577"/>
          <ac:spMkLst>
            <pc:docMk/>
            <pc:sldMk cId="2024242108" sldId="334"/>
            <ac:spMk id="7" creationId="{BA673492-4A5C-3E5E-6E4D-D2150ADA6231}"/>
          </ac:spMkLst>
        </pc:spChg>
        <pc:spChg chg="mod">
          <ac:chgData name="Đặng Đức Tài" userId="2bd3cda8-817e-4578-a39c-943211a8b916" providerId="ADAL" clId="{F2776520-7A61-49E5-9F70-554B8166E1B3}" dt="2024-12-26T05:45:56.889" v="3226" actId="20577"/>
          <ac:spMkLst>
            <pc:docMk/>
            <pc:sldMk cId="2024242108" sldId="334"/>
            <ac:spMk id="9" creationId="{1CA6C8CE-9E0A-7BBC-7EC9-52842C62DDF5}"/>
          </ac:spMkLst>
        </pc:spChg>
      </pc:sldChg>
      <pc:sldChg chg="modSp mod">
        <pc:chgData name="Đặng Đức Tài" userId="2bd3cda8-817e-4578-a39c-943211a8b916" providerId="ADAL" clId="{F2776520-7A61-49E5-9F70-554B8166E1B3}" dt="2024-12-26T05:45:50.741" v="3222" actId="20577"/>
        <pc:sldMkLst>
          <pc:docMk/>
          <pc:sldMk cId="306483590" sldId="335"/>
        </pc:sldMkLst>
        <pc:spChg chg="mod">
          <ac:chgData name="Đặng Đức Tài" userId="2bd3cda8-817e-4578-a39c-943211a8b916" providerId="ADAL" clId="{F2776520-7A61-49E5-9F70-554B8166E1B3}" dt="2024-12-26T05:45:50.741" v="3222" actId="20577"/>
          <ac:spMkLst>
            <pc:docMk/>
            <pc:sldMk cId="306483590" sldId="335"/>
            <ac:spMk id="231" creationId="{46CF089C-4E38-F04B-60A6-AEB0F716B9CB}"/>
          </ac:spMkLst>
        </pc:spChg>
      </pc:sldChg>
      <pc:sldChg chg="addSp modSp mod">
        <pc:chgData name="Đặng Đức Tài" userId="2bd3cda8-817e-4578-a39c-943211a8b916" providerId="ADAL" clId="{F2776520-7A61-49E5-9F70-554B8166E1B3}" dt="2024-12-26T05:48:44.240" v="3288" actId="115"/>
        <pc:sldMkLst>
          <pc:docMk/>
          <pc:sldMk cId="2773435608" sldId="336"/>
        </pc:sldMkLst>
        <pc:spChg chg="mod">
          <ac:chgData name="Đặng Đức Tài" userId="2bd3cda8-817e-4578-a39c-943211a8b916" providerId="ADAL" clId="{F2776520-7A61-49E5-9F70-554B8166E1B3}" dt="2024-12-26T05:48:44.240" v="3288" actId="115"/>
          <ac:spMkLst>
            <pc:docMk/>
            <pc:sldMk cId="2773435608" sldId="336"/>
            <ac:spMk id="3" creationId="{CCC1712C-4E40-1C81-D494-6DFC5273AC60}"/>
          </ac:spMkLst>
        </pc:spChg>
        <pc:spChg chg="mod">
          <ac:chgData name="Đặng Đức Tài" userId="2bd3cda8-817e-4578-a39c-943211a8b916" providerId="ADAL" clId="{F2776520-7A61-49E5-9F70-554B8166E1B3}" dt="2024-12-26T05:46:00.681" v="3228" actId="20577"/>
          <ac:spMkLst>
            <pc:docMk/>
            <pc:sldMk cId="2773435608" sldId="336"/>
            <ac:spMk id="4" creationId="{50C02517-E527-DF66-251C-8325A133B439}"/>
          </ac:spMkLst>
        </pc:spChg>
        <pc:spChg chg="add mod">
          <ac:chgData name="Đặng Đức Tài" userId="2bd3cda8-817e-4578-a39c-943211a8b916" providerId="ADAL" clId="{F2776520-7A61-49E5-9F70-554B8166E1B3}" dt="2024-12-26T05:33:02.585" v="3163" actId="208"/>
          <ac:spMkLst>
            <pc:docMk/>
            <pc:sldMk cId="2773435608" sldId="336"/>
            <ac:spMk id="6" creationId="{F9072A52-8033-B8B8-F7F8-BE9DF96E7723}"/>
          </ac:spMkLst>
        </pc:spChg>
        <pc:spChg chg="mod">
          <ac:chgData name="Đặng Đức Tài" userId="2bd3cda8-817e-4578-a39c-943211a8b916" providerId="ADAL" clId="{F2776520-7A61-49E5-9F70-554B8166E1B3}" dt="2024-12-26T05:46:02.139" v="3230" actId="20577"/>
          <ac:spMkLst>
            <pc:docMk/>
            <pc:sldMk cId="2773435608" sldId="336"/>
            <ac:spMk id="9" creationId="{15E97184-2CAC-09CC-69A7-EE335D065EDA}"/>
          </ac:spMkLst>
        </pc:spChg>
      </pc:sldChg>
      <pc:sldChg chg="modSp mod">
        <pc:chgData name="Đặng Đức Tài" userId="2bd3cda8-817e-4578-a39c-943211a8b916" providerId="ADAL" clId="{F2776520-7A61-49E5-9F70-554B8166E1B3}" dt="2024-12-26T05:50:03.140" v="3299" actId="115"/>
        <pc:sldMkLst>
          <pc:docMk/>
          <pc:sldMk cId="563448706" sldId="337"/>
        </pc:sldMkLst>
        <pc:spChg chg="mod">
          <ac:chgData name="Đặng Đức Tài" userId="2bd3cda8-817e-4578-a39c-943211a8b916" providerId="ADAL" clId="{F2776520-7A61-49E5-9F70-554B8166E1B3}" dt="2024-12-26T05:50:03.140" v="3299" actId="115"/>
          <ac:spMkLst>
            <pc:docMk/>
            <pc:sldMk cId="563448706" sldId="337"/>
            <ac:spMk id="9" creationId="{2727BACF-F179-2349-C22B-8A633F2B4F28}"/>
          </ac:spMkLst>
        </pc:spChg>
      </pc:sldChg>
      <pc:sldChg chg="modSp mod">
        <pc:chgData name="Đặng Đức Tài" userId="2bd3cda8-817e-4578-a39c-943211a8b916" providerId="ADAL" clId="{F2776520-7A61-49E5-9F70-554B8166E1B3}" dt="2024-12-26T05:48:38.669" v="3287" actId="115"/>
        <pc:sldMkLst>
          <pc:docMk/>
          <pc:sldMk cId="259233138" sldId="338"/>
        </pc:sldMkLst>
        <pc:spChg chg="mod">
          <ac:chgData name="Đặng Đức Tài" userId="2bd3cda8-817e-4578-a39c-943211a8b916" providerId="ADAL" clId="{F2776520-7A61-49E5-9F70-554B8166E1B3}" dt="2024-12-26T05:48:38.669" v="3287" actId="115"/>
          <ac:spMkLst>
            <pc:docMk/>
            <pc:sldMk cId="259233138" sldId="338"/>
            <ac:spMk id="3" creationId="{ED4695FE-EDD2-D135-6900-38905AA90A88}"/>
          </ac:spMkLst>
        </pc:spChg>
        <pc:spChg chg="mod">
          <ac:chgData name="Đặng Đức Tài" userId="2bd3cda8-817e-4578-a39c-943211a8b916" providerId="ADAL" clId="{F2776520-7A61-49E5-9F70-554B8166E1B3}" dt="2024-12-26T05:46:07.294" v="3232" actId="20577"/>
          <ac:spMkLst>
            <pc:docMk/>
            <pc:sldMk cId="259233138" sldId="338"/>
            <ac:spMk id="4" creationId="{9ADA4324-B410-F5BE-E0C0-00030690E14A}"/>
          </ac:spMkLst>
        </pc:spChg>
        <pc:spChg chg="mod">
          <ac:chgData name="Đặng Đức Tài" userId="2bd3cda8-817e-4578-a39c-943211a8b916" providerId="ADAL" clId="{F2776520-7A61-49E5-9F70-554B8166E1B3}" dt="2024-12-26T05:38:51.462" v="3184" actId="20577"/>
          <ac:spMkLst>
            <pc:docMk/>
            <pc:sldMk cId="259233138" sldId="338"/>
            <ac:spMk id="7" creationId="{AA02D80E-B268-2E03-DCEA-483339D4DD0A}"/>
          </ac:spMkLst>
        </pc:spChg>
        <pc:spChg chg="mod">
          <ac:chgData name="Đặng Đức Tài" userId="2bd3cda8-817e-4578-a39c-943211a8b916" providerId="ADAL" clId="{F2776520-7A61-49E5-9F70-554B8166E1B3}" dt="2024-12-26T05:46:09.717" v="3236" actId="20577"/>
          <ac:spMkLst>
            <pc:docMk/>
            <pc:sldMk cId="259233138" sldId="338"/>
            <ac:spMk id="9" creationId="{7C03AC3F-D259-AAF1-77C3-EB4CBCF73638}"/>
          </ac:spMkLst>
        </pc:spChg>
      </pc:sldChg>
      <pc:sldChg chg="modSp mod">
        <pc:chgData name="Đặng Đức Tài" userId="2bd3cda8-817e-4578-a39c-943211a8b916" providerId="ADAL" clId="{F2776520-7A61-49E5-9F70-554B8166E1B3}" dt="2024-12-26T05:48:32.144" v="3286" actId="115"/>
        <pc:sldMkLst>
          <pc:docMk/>
          <pc:sldMk cId="3719292584" sldId="339"/>
        </pc:sldMkLst>
        <pc:spChg chg="mod">
          <ac:chgData name="Đặng Đức Tài" userId="2bd3cda8-817e-4578-a39c-943211a8b916" providerId="ADAL" clId="{F2776520-7A61-49E5-9F70-554B8166E1B3}" dt="2024-12-26T05:48:32.144" v="3286" actId="115"/>
          <ac:spMkLst>
            <pc:docMk/>
            <pc:sldMk cId="3719292584" sldId="339"/>
            <ac:spMk id="3" creationId="{D6539818-05DD-80BE-71A3-F3B0B37BBBB4}"/>
          </ac:spMkLst>
        </pc:spChg>
        <pc:spChg chg="mod">
          <ac:chgData name="Đặng Đức Tài" userId="2bd3cda8-817e-4578-a39c-943211a8b916" providerId="ADAL" clId="{F2776520-7A61-49E5-9F70-554B8166E1B3}" dt="2024-12-26T05:46:13.232" v="3238" actId="20577"/>
          <ac:spMkLst>
            <pc:docMk/>
            <pc:sldMk cId="3719292584" sldId="339"/>
            <ac:spMk id="4" creationId="{ABA9BD20-35FB-AA9A-83DF-CB0B0E361DDF}"/>
          </ac:spMkLst>
        </pc:spChg>
        <pc:spChg chg="mod">
          <ac:chgData name="Đặng Đức Tài" userId="2bd3cda8-817e-4578-a39c-943211a8b916" providerId="ADAL" clId="{F2776520-7A61-49E5-9F70-554B8166E1B3}" dt="2024-12-26T05:46:15.755" v="3240" actId="20577"/>
          <ac:spMkLst>
            <pc:docMk/>
            <pc:sldMk cId="3719292584" sldId="339"/>
            <ac:spMk id="9" creationId="{26E07B57-EAAA-3925-A536-F543EC4A739D}"/>
          </ac:spMkLst>
        </pc:spChg>
      </pc:sldChg>
      <pc:sldChg chg="modSp mod">
        <pc:chgData name="Đặng Đức Tài" userId="2bd3cda8-817e-4578-a39c-943211a8b916" providerId="ADAL" clId="{F2776520-7A61-49E5-9F70-554B8166E1B3}" dt="2024-12-26T05:48:28.849" v="3285" actId="115"/>
        <pc:sldMkLst>
          <pc:docMk/>
          <pc:sldMk cId="752554223" sldId="340"/>
        </pc:sldMkLst>
        <pc:spChg chg="mod">
          <ac:chgData name="Đặng Đức Tài" userId="2bd3cda8-817e-4578-a39c-943211a8b916" providerId="ADAL" clId="{F2776520-7A61-49E5-9F70-554B8166E1B3}" dt="2024-12-26T05:48:28.849" v="3285" actId="115"/>
          <ac:spMkLst>
            <pc:docMk/>
            <pc:sldMk cId="752554223" sldId="340"/>
            <ac:spMk id="3" creationId="{0F76C047-4761-C7A9-DF48-B9F878EF883C}"/>
          </ac:spMkLst>
        </pc:spChg>
        <pc:spChg chg="mod">
          <ac:chgData name="Đặng Đức Tài" userId="2bd3cda8-817e-4578-a39c-943211a8b916" providerId="ADAL" clId="{F2776520-7A61-49E5-9F70-554B8166E1B3}" dt="2024-12-26T05:46:18.462" v="3242" actId="20577"/>
          <ac:spMkLst>
            <pc:docMk/>
            <pc:sldMk cId="752554223" sldId="340"/>
            <ac:spMk id="4" creationId="{DB100891-E574-B81A-0ACC-9A31E1FC3C73}"/>
          </ac:spMkLst>
        </pc:spChg>
        <pc:spChg chg="mod">
          <ac:chgData name="Đặng Đức Tài" userId="2bd3cda8-817e-4578-a39c-943211a8b916" providerId="ADAL" clId="{F2776520-7A61-49E5-9F70-554B8166E1B3}" dt="2024-12-26T05:46:20.047" v="3244" actId="20577"/>
          <ac:spMkLst>
            <pc:docMk/>
            <pc:sldMk cId="752554223" sldId="340"/>
            <ac:spMk id="9" creationId="{DA67E11D-BDF8-3E90-5A6E-BA1F1DF97DBF}"/>
          </ac:spMkLst>
        </pc:spChg>
      </pc:sldChg>
      <pc:sldChg chg="modSp mod">
        <pc:chgData name="Đặng Đức Tài" userId="2bd3cda8-817e-4578-a39c-943211a8b916" providerId="ADAL" clId="{F2776520-7A61-49E5-9F70-554B8166E1B3}" dt="2024-12-26T05:48:21.599" v="3284" actId="115"/>
        <pc:sldMkLst>
          <pc:docMk/>
          <pc:sldMk cId="3282120808" sldId="341"/>
        </pc:sldMkLst>
        <pc:spChg chg="mod">
          <ac:chgData name="Đặng Đức Tài" userId="2bd3cda8-817e-4578-a39c-943211a8b916" providerId="ADAL" clId="{F2776520-7A61-49E5-9F70-554B8166E1B3}" dt="2024-12-26T05:48:21.599" v="3284" actId="115"/>
          <ac:spMkLst>
            <pc:docMk/>
            <pc:sldMk cId="3282120808" sldId="341"/>
            <ac:spMk id="3" creationId="{F633BC2D-8A5C-F98C-F03A-A0D61D7B6609}"/>
          </ac:spMkLst>
        </pc:spChg>
        <pc:spChg chg="mod">
          <ac:chgData name="Đặng Đức Tài" userId="2bd3cda8-817e-4578-a39c-943211a8b916" providerId="ADAL" clId="{F2776520-7A61-49E5-9F70-554B8166E1B3}" dt="2024-12-26T05:46:28.171" v="3250" actId="20577"/>
          <ac:spMkLst>
            <pc:docMk/>
            <pc:sldMk cId="3282120808" sldId="341"/>
            <ac:spMk id="4" creationId="{10697BB3-DFDA-8E26-19D0-40975B441ED5}"/>
          </ac:spMkLst>
        </pc:spChg>
        <pc:spChg chg="mod">
          <ac:chgData name="Đặng Đức Tài" userId="2bd3cda8-817e-4578-a39c-943211a8b916" providerId="ADAL" clId="{F2776520-7A61-49E5-9F70-554B8166E1B3}" dt="2024-12-26T05:46:29.692" v="3252" actId="20577"/>
          <ac:spMkLst>
            <pc:docMk/>
            <pc:sldMk cId="3282120808" sldId="341"/>
            <ac:spMk id="9" creationId="{2878BAD2-66F1-759B-90AB-457AB8076C3A}"/>
          </ac:spMkLst>
        </pc:spChg>
      </pc:sldChg>
      <pc:sldChg chg="modSp mod">
        <pc:chgData name="Đặng Đức Tài" userId="2bd3cda8-817e-4578-a39c-943211a8b916" providerId="ADAL" clId="{F2776520-7A61-49E5-9F70-554B8166E1B3}" dt="2024-12-26T05:47:56.622" v="3279" actId="115"/>
        <pc:sldMkLst>
          <pc:docMk/>
          <pc:sldMk cId="1281332474" sldId="342"/>
        </pc:sldMkLst>
        <pc:spChg chg="mod">
          <ac:chgData name="Đặng Đức Tài" userId="2bd3cda8-817e-4578-a39c-943211a8b916" providerId="ADAL" clId="{F2776520-7A61-49E5-9F70-554B8166E1B3}" dt="2024-12-26T05:47:56.622" v="3279" actId="115"/>
          <ac:spMkLst>
            <pc:docMk/>
            <pc:sldMk cId="1281332474" sldId="342"/>
            <ac:spMk id="3" creationId="{5D503154-0284-FFA2-AC80-5511975D3DCE}"/>
          </ac:spMkLst>
        </pc:spChg>
        <pc:spChg chg="mod">
          <ac:chgData name="Đặng Đức Tài" userId="2bd3cda8-817e-4578-a39c-943211a8b916" providerId="ADAL" clId="{F2776520-7A61-49E5-9F70-554B8166E1B3}" dt="2024-12-26T05:44:58.110" v="3219" actId="20577"/>
          <ac:spMkLst>
            <pc:docMk/>
            <pc:sldMk cId="1281332474" sldId="342"/>
            <ac:spMk id="7" creationId="{B976E427-1FB6-9DB2-37E2-9C090E5BBF7F}"/>
          </ac:spMkLst>
        </pc:spChg>
      </pc:sldChg>
      <pc:sldChg chg="modSp mod">
        <pc:chgData name="Đặng Đức Tài" userId="2bd3cda8-817e-4578-a39c-943211a8b916" providerId="ADAL" clId="{F2776520-7A61-49E5-9F70-554B8166E1B3}" dt="2024-12-26T05:49:59.883" v="3298" actId="115"/>
        <pc:sldMkLst>
          <pc:docMk/>
          <pc:sldMk cId="565839574" sldId="343"/>
        </pc:sldMkLst>
        <pc:spChg chg="mod">
          <ac:chgData name="Đặng Đức Tài" userId="2bd3cda8-817e-4578-a39c-943211a8b916" providerId="ADAL" clId="{F2776520-7A61-49E5-9F70-554B8166E1B3}" dt="2024-12-26T05:49:59.883" v="3298" actId="115"/>
          <ac:spMkLst>
            <pc:docMk/>
            <pc:sldMk cId="565839574" sldId="343"/>
            <ac:spMk id="9" creationId="{2DE055CE-C1AD-71F7-7380-36F4F7F7B2BA}"/>
          </ac:spMkLst>
        </pc:spChg>
      </pc:sldChg>
      <pc:sldChg chg="modSp mod">
        <pc:chgData name="Đặng Đức Tài" userId="2bd3cda8-817e-4578-a39c-943211a8b916" providerId="ADAL" clId="{F2776520-7A61-49E5-9F70-554B8166E1B3}" dt="2024-12-26T05:47:53.123" v="3278" actId="115"/>
        <pc:sldMkLst>
          <pc:docMk/>
          <pc:sldMk cId="1853221970" sldId="344"/>
        </pc:sldMkLst>
        <pc:spChg chg="mod">
          <ac:chgData name="Đặng Đức Tài" userId="2bd3cda8-817e-4578-a39c-943211a8b916" providerId="ADAL" clId="{F2776520-7A61-49E5-9F70-554B8166E1B3}" dt="2024-12-26T05:47:53.123" v="3278" actId="115"/>
          <ac:spMkLst>
            <pc:docMk/>
            <pc:sldMk cId="1853221970" sldId="344"/>
            <ac:spMk id="3" creationId="{2CA221F9-AE0D-C1B4-A0C6-1E347DFE8930}"/>
          </ac:spMkLst>
        </pc:spChg>
        <pc:spChg chg="mod">
          <ac:chgData name="Đặng Đức Tài" userId="2bd3cda8-817e-4578-a39c-943211a8b916" providerId="ADAL" clId="{F2776520-7A61-49E5-9F70-554B8166E1B3}" dt="2024-12-26T05:44:49.031" v="3217" actId="20577"/>
          <ac:spMkLst>
            <pc:docMk/>
            <pc:sldMk cId="1853221970" sldId="344"/>
            <ac:spMk id="7" creationId="{C2F372B1-7E5C-1504-A5AE-8D58802BB218}"/>
          </ac:spMkLst>
        </pc:spChg>
      </pc:sldChg>
      <pc:sldChg chg="modSp mod">
        <pc:chgData name="Đặng Đức Tài" userId="2bd3cda8-817e-4578-a39c-943211a8b916" providerId="ADAL" clId="{F2776520-7A61-49E5-9F70-554B8166E1B3}" dt="2024-12-26T05:47:48.638" v="3277" actId="115"/>
        <pc:sldMkLst>
          <pc:docMk/>
          <pc:sldMk cId="7622930" sldId="345"/>
        </pc:sldMkLst>
        <pc:spChg chg="mod">
          <ac:chgData name="Đặng Đức Tài" userId="2bd3cda8-817e-4578-a39c-943211a8b916" providerId="ADAL" clId="{F2776520-7A61-49E5-9F70-554B8166E1B3}" dt="2024-12-26T05:47:48.638" v="3277" actId="115"/>
          <ac:spMkLst>
            <pc:docMk/>
            <pc:sldMk cId="7622930" sldId="345"/>
            <ac:spMk id="3" creationId="{59677AA5-A077-5A26-A6D4-BB84393DD786}"/>
          </ac:spMkLst>
        </pc:spChg>
        <pc:spChg chg="mod">
          <ac:chgData name="Đặng Đức Tài" userId="2bd3cda8-817e-4578-a39c-943211a8b916" providerId="ADAL" clId="{F2776520-7A61-49E5-9F70-554B8166E1B3}" dt="2024-12-26T05:44:34.493" v="3215" actId="20577"/>
          <ac:spMkLst>
            <pc:docMk/>
            <pc:sldMk cId="7622930" sldId="345"/>
            <ac:spMk id="7" creationId="{DFC01DAA-FC73-6DAB-D6B9-EF93CAA7900A}"/>
          </ac:spMkLst>
        </pc:spChg>
      </pc:sldChg>
      <pc:sldChg chg="modSp mod">
        <pc:chgData name="Đặng Đức Tài" userId="2bd3cda8-817e-4578-a39c-943211a8b916" providerId="ADAL" clId="{F2776520-7A61-49E5-9F70-554B8166E1B3}" dt="2024-12-26T05:47:38.402" v="3275" actId="115"/>
        <pc:sldMkLst>
          <pc:docMk/>
          <pc:sldMk cId="1503308600" sldId="346"/>
        </pc:sldMkLst>
        <pc:spChg chg="mod">
          <ac:chgData name="Đặng Đức Tài" userId="2bd3cda8-817e-4578-a39c-943211a8b916" providerId="ADAL" clId="{F2776520-7A61-49E5-9F70-554B8166E1B3}" dt="2024-12-26T05:47:38.402" v="3275" actId="115"/>
          <ac:spMkLst>
            <pc:docMk/>
            <pc:sldMk cId="1503308600" sldId="346"/>
            <ac:spMk id="3" creationId="{4F1F18AA-F420-9B51-C103-AD7567EE58B1}"/>
          </ac:spMkLst>
        </pc:spChg>
      </pc:sldChg>
      <pc:sldChg chg="modSp mod">
        <pc:chgData name="Đặng Đức Tài" userId="2bd3cda8-817e-4578-a39c-943211a8b916" providerId="ADAL" clId="{F2776520-7A61-49E5-9F70-554B8166E1B3}" dt="2024-12-26T05:47:32.164" v="3274" actId="115"/>
        <pc:sldMkLst>
          <pc:docMk/>
          <pc:sldMk cId="3959680484" sldId="347"/>
        </pc:sldMkLst>
        <pc:spChg chg="mod">
          <ac:chgData name="Đặng Đức Tài" userId="2bd3cda8-817e-4578-a39c-943211a8b916" providerId="ADAL" clId="{F2776520-7A61-49E5-9F70-554B8166E1B3}" dt="2024-12-26T05:47:32.164" v="3274" actId="115"/>
          <ac:spMkLst>
            <pc:docMk/>
            <pc:sldMk cId="3959680484" sldId="347"/>
            <ac:spMk id="3" creationId="{35E22358-038D-3F84-F2E4-475E82A6568C}"/>
          </ac:spMkLst>
        </pc:spChg>
        <pc:spChg chg="mod">
          <ac:chgData name="Đặng Đức Tài" userId="2bd3cda8-817e-4578-a39c-943211a8b916" providerId="ADAL" clId="{F2776520-7A61-49E5-9F70-554B8166E1B3}" dt="2024-12-26T05:44:03.692" v="3211" actId="14100"/>
          <ac:spMkLst>
            <pc:docMk/>
            <pc:sldMk cId="3959680484" sldId="347"/>
            <ac:spMk id="7" creationId="{6FE53594-B648-3924-F745-F288BB243BD9}"/>
          </ac:spMkLst>
        </pc:spChg>
      </pc:sldChg>
      <pc:sldChg chg="modSp mod">
        <pc:chgData name="Đặng Đức Tài" userId="2bd3cda8-817e-4578-a39c-943211a8b916" providerId="ADAL" clId="{F2776520-7A61-49E5-9F70-554B8166E1B3}" dt="2024-12-26T05:48:16.347" v="3283" actId="115"/>
        <pc:sldMkLst>
          <pc:docMk/>
          <pc:sldMk cId="3385096558" sldId="350"/>
        </pc:sldMkLst>
        <pc:spChg chg="mod">
          <ac:chgData name="Đặng Đức Tài" userId="2bd3cda8-817e-4578-a39c-943211a8b916" providerId="ADAL" clId="{F2776520-7A61-49E5-9F70-554B8166E1B3}" dt="2024-12-26T05:48:16.347" v="3283" actId="115"/>
          <ac:spMkLst>
            <pc:docMk/>
            <pc:sldMk cId="3385096558" sldId="350"/>
            <ac:spMk id="3" creationId="{26943425-581A-C4DD-9F4E-2C1120FB2903}"/>
          </ac:spMkLst>
        </pc:spChg>
        <pc:spChg chg="mod">
          <ac:chgData name="Đặng Đức Tài" userId="2bd3cda8-817e-4578-a39c-943211a8b916" providerId="ADAL" clId="{F2776520-7A61-49E5-9F70-554B8166E1B3}" dt="2024-12-26T05:46:32.847" v="3254" actId="20577"/>
          <ac:spMkLst>
            <pc:docMk/>
            <pc:sldMk cId="3385096558" sldId="350"/>
            <ac:spMk id="4" creationId="{F47BA58F-B0D4-B202-B1D4-A363B46DEE32}"/>
          </ac:spMkLst>
        </pc:spChg>
        <pc:spChg chg="mod">
          <ac:chgData name="Đặng Đức Tài" userId="2bd3cda8-817e-4578-a39c-943211a8b916" providerId="ADAL" clId="{F2776520-7A61-49E5-9F70-554B8166E1B3}" dt="2024-12-26T05:46:34.651" v="3256" actId="20577"/>
          <ac:spMkLst>
            <pc:docMk/>
            <pc:sldMk cId="3385096558" sldId="350"/>
            <ac:spMk id="9" creationId="{5FEBF929-B0C9-47FA-C03E-8B3CEFB43896}"/>
          </ac:spMkLst>
        </pc:spChg>
      </pc:sldChg>
      <pc:sldChg chg="modSp mod">
        <pc:chgData name="Đặng Đức Tài" userId="2bd3cda8-817e-4578-a39c-943211a8b916" providerId="ADAL" clId="{F2776520-7A61-49E5-9F70-554B8166E1B3}" dt="2024-12-26T05:49:54.420" v="3297" actId="115"/>
        <pc:sldMkLst>
          <pc:docMk/>
          <pc:sldMk cId="4023205763" sldId="351"/>
        </pc:sldMkLst>
        <pc:spChg chg="mod">
          <ac:chgData name="Đặng Đức Tài" userId="2bd3cda8-817e-4578-a39c-943211a8b916" providerId="ADAL" clId="{F2776520-7A61-49E5-9F70-554B8166E1B3}" dt="2024-12-26T05:49:54.420" v="3297" actId="115"/>
          <ac:spMkLst>
            <pc:docMk/>
            <pc:sldMk cId="4023205763" sldId="351"/>
            <ac:spMk id="9" creationId="{89ED66C1-8766-2817-EAE5-61CCE12DD6C6}"/>
          </ac:spMkLst>
        </pc:spChg>
      </pc:sldChg>
      <pc:sldChg chg="modSp mod">
        <pc:chgData name="Đặng Đức Tài" userId="2bd3cda8-817e-4578-a39c-943211a8b916" providerId="ADAL" clId="{F2776520-7A61-49E5-9F70-554B8166E1B3}" dt="2024-12-26T05:48:10.229" v="3282" actId="115"/>
        <pc:sldMkLst>
          <pc:docMk/>
          <pc:sldMk cId="335901028" sldId="352"/>
        </pc:sldMkLst>
        <pc:spChg chg="mod">
          <ac:chgData name="Đặng Đức Tài" userId="2bd3cda8-817e-4578-a39c-943211a8b916" providerId="ADAL" clId="{F2776520-7A61-49E5-9F70-554B8166E1B3}" dt="2024-12-26T05:48:10.229" v="3282" actId="115"/>
          <ac:spMkLst>
            <pc:docMk/>
            <pc:sldMk cId="335901028" sldId="352"/>
            <ac:spMk id="3" creationId="{789CC039-3873-0376-440A-9915E20C67E6}"/>
          </ac:spMkLst>
        </pc:spChg>
        <pc:spChg chg="mod">
          <ac:chgData name="Đặng Đức Tài" userId="2bd3cda8-817e-4578-a39c-943211a8b916" providerId="ADAL" clId="{F2776520-7A61-49E5-9F70-554B8166E1B3}" dt="2024-12-26T05:46:39.337" v="3258" actId="20577"/>
          <ac:spMkLst>
            <pc:docMk/>
            <pc:sldMk cId="335901028" sldId="352"/>
            <ac:spMk id="4" creationId="{15F58F14-6A0B-FD95-0F84-AC16972CFBB0}"/>
          </ac:spMkLst>
        </pc:spChg>
        <pc:spChg chg="mod">
          <ac:chgData name="Đặng Đức Tài" userId="2bd3cda8-817e-4578-a39c-943211a8b916" providerId="ADAL" clId="{F2776520-7A61-49E5-9F70-554B8166E1B3}" dt="2024-12-26T05:46:41.306" v="3260" actId="20577"/>
          <ac:spMkLst>
            <pc:docMk/>
            <pc:sldMk cId="335901028" sldId="352"/>
            <ac:spMk id="9" creationId="{CBAD2781-7999-3A8C-63B0-CDD60C4C044A}"/>
          </ac:spMkLst>
        </pc:spChg>
      </pc:sldChg>
      <pc:sldChg chg="modSp mod">
        <pc:chgData name="Đặng Đức Tài" userId="2bd3cda8-817e-4578-a39c-943211a8b916" providerId="ADAL" clId="{F2776520-7A61-49E5-9F70-554B8166E1B3}" dt="2024-12-26T05:49:49.757" v="3296" actId="115"/>
        <pc:sldMkLst>
          <pc:docMk/>
          <pc:sldMk cId="3821216022" sldId="353"/>
        </pc:sldMkLst>
        <pc:spChg chg="mod">
          <ac:chgData name="Đặng Đức Tài" userId="2bd3cda8-817e-4578-a39c-943211a8b916" providerId="ADAL" clId="{F2776520-7A61-49E5-9F70-554B8166E1B3}" dt="2024-12-26T05:49:49.757" v="3296" actId="115"/>
          <ac:spMkLst>
            <pc:docMk/>
            <pc:sldMk cId="3821216022" sldId="353"/>
            <ac:spMk id="9" creationId="{06E3CD1C-A431-2B73-4C9E-C2F6C39146C8}"/>
          </ac:spMkLst>
        </pc:spChg>
      </pc:sldChg>
      <pc:sldChg chg="modSp mod">
        <pc:chgData name="Đặng Đức Tài" userId="2bd3cda8-817e-4578-a39c-943211a8b916" providerId="ADAL" clId="{F2776520-7A61-49E5-9F70-554B8166E1B3}" dt="2024-12-26T05:46:25.433" v="3248" actId="20577"/>
        <pc:sldMkLst>
          <pc:docMk/>
          <pc:sldMk cId="3883967922" sldId="354"/>
        </pc:sldMkLst>
        <pc:spChg chg="mod">
          <ac:chgData name="Đặng Đức Tài" userId="2bd3cda8-817e-4578-a39c-943211a8b916" providerId="ADAL" clId="{F2776520-7A61-49E5-9F70-554B8166E1B3}" dt="2024-12-26T05:46:24.106" v="3246" actId="20577"/>
          <ac:spMkLst>
            <pc:docMk/>
            <pc:sldMk cId="3883967922" sldId="354"/>
            <ac:spMk id="4" creationId="{5B9D2DDC-AECF-0FDB-1278-39F16A089DDE}"/>
          </ac:spMkLst>
        </pc:spChg>
        <pc:spChg chg="mod">
          <ac:chgData name="Đặng Đức Tài" userId="2bd3cda8-817e-4578-a39c-943211a8b916" providerId="ADAL" clId="{F2776520-7A61-49E5-9F70-554B8166E1B3}" dt="2024-12-26T05:46:25.433" v="3248" actId="20577"/>
          <ac:spMkLst>
            <pc:docMk/>
            <pc:sldMk cId="3883967922" sldId="354"/>
            <ac:spMk id="9" creationId="{85B56B36-279D-20AD-EBDB-DEF462DE1701}"/>
          </ac:spMkLst>
        </pc:spChg>
      </pc:sldChg>
      <pc:sldChg chg="modSp mod">
        <pc:chgData name="Đặng Đức Tài" userId="2bd3cda8-817e-4578-a39c-943211a8b916" providerId="ADAL" clId="{F2776520-7A61-49E5-9F70-554B8166E1B3}" dt="2024-12-26T05:49:45.963" v="3295" actId="115"/>
        <pc:sldMkLst>
          <pc:docMk/>
          <pc:sldMk cId="1839753173" sldId="355"/>
        </pc:sldMkLst>
        <pc:spChg chg="mod">
          <ac:chgData name="Đặng Đức Tài" userId="2bd3cda8-817e-4578-a39c-943211a8b916" providerId="ADAL" clId="{F2776520-7A61-49E5-9F70-554B8166E1B3}" dt="2024-12-26T05:49:45.963" v="3295" actId="115"/>
          <ac:spMkLst>
            <pc:docMk/>
            <pc:sldMk cId="1839753173" sldId="355"/>
            <ac:spMk id="9" creationId="{C86A8FCC-5B64-F06C-C515-27DB14DCA357}"/>
          </ac:spMkLst>
        </pc:spChg>
      </pc:sldChg>
      <pc:sldChg chg="modSp mod">
        <pc:chgData name="Đặng Đức Tài" userId="2bd3cda8-817e-4578-a39c-943211a8b916" providerId="ADAL" clId="{F2776520-7A61-49E5-9F70-554B8166E1B3}" dt="2024-12-26T05:49:35.756" v="3294" actId="115"/>
        <pc:sldMkLst>
          <pc:docMk/>
          <pc:sldMk cId="2296848024" sldId="356"/>
        </pc:sldMkLst>
        <pc:spChg chg="mod">
          <ac:chgData name="Đặng Đức Tài" userId="2bd3cda8-817e-4578-a39c-943211a8b916" providerId="ADAL" clId="{F2776520-7A61-49E5-9F70-554B8166E1B3}" dt="2024-12-26T05:49:35.756" v="3294" actId="115"/>
          <ac:spMkLst>
            <pc:docMk/>
            <pc:sldMk cId="2296848024" sldId="356"/>
            <ac:spMk id="9" creationId="{344461FF-0E3B-21B3-A523-9C4F09F3F564}"/>
          </ac:spMkLst>
        </pc:spChg>
      </pc:sldChg>
      <pc:sldChg chg="modSp mod modAnim">
        <pc:chgData name="Đặng Đức Tài" userId="2bd3cda8-817e-4578-a39c-943211a8b916" providerId="ADAL" clId="{F2776520-7A61-49E5-9F70-554B8166E1B3}" dt="2024-12-26T05:53:09.593" v="3316" actId="1076"/>
        <pc:sldMkLst>
          <pc:docMk/>
          <pc:sldMk cId="2626766917" sldId="357"/>
        </pc:sldMkLst>
        <pc:spChg chg="mod">
          <ac:chgData name="Đặng Đức Tài" userId="2bd3cda8-817e-4578-a39c-943211a8b916" providerId="ADAL" clId="{F2776520-7A61-49E5-9F70-554B8166E1B3}" dt="2024-12-26T05:53:09.593" v="3316" actId="1076"/>
          <ac:spMkLst>
            <pc:docMk/>
            <pc:sldMk cId="2626766917" sldId="357"/>
            <ac:spMk id="8" creationId="{64F2E2F0-3008-EC92-BB2E-73F43D3675DF}"/>
          </ac:spMkLst>
        </pc:spChg>
        <pc:spChg chg="mod">
          <ac:chgData name="Đặng Đức Tài" userId="2bd3cda8-817e-4578-a39c-943211a8b916" providerId="ADAL" clId="{F2776520-7A61-49E5-9F70-554B8166E1B3}" dt="2024-12-26T05:49:30.207" v="3291" actId="115"/>
          <ac:spMkLst>
            <pc:docMk/>
            <pc:sldMk cId="2626766917" sldId="357"/>
            <ac:spMk id="9" creationId="{3BC59A6C-B8FC-A450-C585-C6219A859166}"/>
          </ac:spMkLst>
        </pc:spChg>
        <pc:picChg chg="mod">
          <ac:chgData name="Đặng Đức Tài" userId="2bd3cda8-817e-4578-a39c-943211a8b916" providerId="ADAL" clId="{F2776520-7A61-49E5-9F70-554B8166E1B3}" dt="2024-12-26T05:52:55.016" v="3315" actId="1076"/>
          <ac:picMkLst>
            <pc:docMk/>
            <pc:sldMk cId="2626766917" sldId="357"/>
            <ac:picMk id="6" creationId="{898F06B4-1393-7038-DD97-44D642BFF7D2}"/>
          </ac:picMkLst>
        </pc:picChg>
      </pc:sldChg>
      <pc:sldChg chg="modSp mod">
        <pc:chgData name="Đặng Đức Tài" userId="2bd3cda8-817e-4578-a39c-943211a8b916" providerId="ADAL" clId="{F2776520-7A61-49E5-9F70-554B8166E1B3}" dt="2024-12-26T05:46:56.120" v="3266" actId="20577"/>
        <pc:sldMkLst>
          <pc:docMk/>
          <pc:sldMk cId="4083564288" sldId="364"/>
        </pc:sldMkLst>
        <pc:spChg chg="mod">
          <ac:chgData name="Đặng Đức Tài" userId="2bd3cda8-817e-4578-a39c-943211a8b916" providerId="ADAL" clId="{F2776520-7A61-49E5-9F70-554B8166E1B3}" dt="2024-12-26T05:46:56.120" v="3266" actId="20577"/>
          <ac:spMkLst>
            <pc:docMk/>
            <pc:sldMk cId="4083564288" sldId="364"/>
            <ac:spMk id="3" creationId="{69C43B8A-4E7F-DE9F-FAA1-2EF73DA756EC}"/>
          </ac:spMkLst>
        </pc:spChg>
        <pc:spChg chg="mod">
          <ac:chgData name="Đặng Đức Tài" userId="2bd3cda8-817e-4578-a39c-943211a8b916" providerId="ADAL" clId="{F2776520-7A61-49E5-9F70-554B8166E1B3}" dt="2024-12-26T05:46:52.592" v="3262" actId="20577"/>
          <ac:spMkLst>
            <pc:docMk/>
            <pc:sldMk cId="4083564288" sldId="364"/>
            <ac:spMk id="4" creationId="{FCD38E9F-688A-0258-D9C5-42869A0C9252}"/>
          </ac:spMkLst>
        </pc:spChg>
        <pc:spChg chg="mod">
          <ac:chgData name="Đặng Đức Tài" userId="2bd3cda8-817e-4578-a39c-943211a8b916" providerId="ADAL" clId="{F2776520-7A61-49E5-9F70-554B8166E1B3}" dt="2024-12-26T05:46:54.384" v="3264" actId="20577"/>
          <ac:spMkLst>
            <pc:docMk/>
            <pc:sldMk cId="4083564288" sldId="364"/>
            <ac:spMk id="9" creationId="{1E201F61-3570-49D2-E5FA-AA214916837D}"/>
          </ac:spMkLst>
        </pc:spChg>
      </pc:sldChg>
      <pc:sldChg chg="modSp mod">
        <pc:chgData name="Đặng Đức Tài" userId="2bd3cda8-817e-4578-a39c-943211a8b916" providerId="ADAL" clId="{F2776520-7A61-49E5-9F70-554B8166E1B3}" dt="2024-12-26T05:47:10.728" v="3273" actId="1076"/>
        <pc:sldMkLst>
          <pc:docMk/>
          <pc:sldMk cId="4154116699" sldId="365"/>
        </pc:sldMkLst>
        <pc:spChg chg="mod">
          <ac:chgData name="Đặng Đức Tài" userId="2bd3cda8-817e-4578-a39c-943211a8b916" providerId="ADAL" clId="{F2776520-7A61-49E5-9F70-554B8166E1B3}" dt="2024-12-26T05:47:10.728" v="3273" actId="1076"/>
          <ac:spMkLst>
            <pc:docMk/>
            <pc:sldMk cId="4154116699" sldId="365"/>
            <ac:spMk id="230" creationId="{D9A17445-5CDB-8A37-1125-3259CB269B68}"/>
          </ac:spMkLst>
        </pc:spChg>
        <pc:spChg chg="mod">
          <ac:chgData name="Đặng Đức Tài" userId="2bd3cda8-817e-4578-a39c-943211a8b916" providerId="ADAL" clId="{F2776520-7A61-49E5-9F70-554B8166E1B3}" dt="2024-12-26T05:47:07.510" v="3272" actId="1076"/>
          <ac:spMkLst>
            <pc:docMk/>
            <pc:sldMk cId="4154116699" sldId="365"/>
            <ac:spMk id="231" creationId="{5C15446A-3ECA-4C7D-3345-155C1069F7CF}"/>
          </ac:spMkLst>
        </pc:spChg>
      </pc:sldChg>
      <pc:sldChg chg="modSp mod">
        <pc:chgData name="Đặng Đức Tài" userId="2bd3cda8-817e-4578-a39c-943211a8b916" providerId="ADAL" clId="{F2776520-7A61-49E5-9F70-554B8166E1B3}" dt="2024-12-26T05:48:03.366" v="3281" actId="115"/>
        <pc:sldMkLst>
          <pc:docMk/>
          <pc:sldMk cId="585950602" sldId="366"/>
        </pc:sldMkLst>
        <pc:spChg chg="mod">
          <ac:chgData name="Đặng Đức Tài" userId="2bd3cda8-817e-4578-a39c-943211a8b916" providerId="ADAL" clId="{F2776520-7A61-49E5-9F70-554B8166E1B3}" dt="2024-12-26T05:48:03.366" v="3281" actId="115"/>
          <ac:spMkLst>
            <pc:docMk/>
            <pc:sldMk cId="585950602" sldId="366"/>
            <ac:spMk id="3" creationId="{91E1E59D-FCAB-733C-61C3-6A3902C6F530}"/>
          </ac:spMkLst>
        </pc:spChg>
      </pc:sldChg>
      <pc:sldChg chg="modSp mod">
        <pc:chgData name="Đặng Đức Tài" userId="2bd3cda8-817e-4578-a39c-943211a8b916" providerId="ADAL" clId="{F2776520-7A61-49E5-9F70-554B8166E1B3}" dt="2024-12-26T05:48:00.239" v="3280" actId="115"/>
        <pc:sldMkLst>
          <pc:docMk/>
          <pc:sldMk cId="3284388622" sldId="367"/>
        </pc:sldMkLst>
        <pc:spChg chg="mod">
          <ac:chgData name="Đặng Đức Tài" userId="2bd3cda8-817e-4578-a39c-943211a8b916" providerId="ADAL" clId="{F2776520-7A61-49E5-9F70-554B8166E1B3}" dt="2024-12-26T05:48:00.239" v="3280" actId="115"/>
          <ac:spMkLst>
            <pc:docMk/>
            <pc:sldMk cId="3284388622" sldId="367"/>
            <ac:spMk id="3" creationId="{4C9FD9DB-3EE8-2D78-3D94-0C958F088100}"/>
          </ac:spMkLst>
        </pc:spChg>
        <pc:picChg chg="mod">
          <ac:chgData name="Đặng Đức Tài" userId="2bd3cda8-817e-4578-a39c-943211a8b916" providerId="ADAL" clId="{F2776520-7A61-49E5-9F70-554B8166E1B3}" dt="2024-12-26T05:45:08.503" v="3220" actId="208"/>
          <ac:picMkLst>
            <pc:docMk/>
            <pc:sldMk cId="3284388622" sldId="367"/>
            <ac:picMk id="8" creationId="{DCB49E69-983E-095A-52EB-35AA4CD59416}"/>
          </ac:picMkLst>
        </pc:picChg>
      </pc:sldChg>
      <pc:sldChg chg="addSp modSp">
        <pc:chgData name="Đặng Đức Tài" userId="2bd3cda8-817e-4578-a39c-943211a8b916" providerId="ADAL" clId="{F2776520-7A61-49E5-9F70-554B8166E1B3}" dt="2024-12-26T05:43:06.697" v="3205"/>
        <pc:sldMkLst>
          <pc:docMk/>
          <pc:sldMk cId="3447746749" sldId="368"/>
        </pc:sldMkLst>
        <pc:spChg chg="add mod">
          <ac:chgData name="Đặng Đức Tài" userId="2bd3cda8-817e-4578-a39c-943211a8b916" providerId="ADAL" clId="{F2776520-7A61-49E5-9F70-554B8166E1B3}" dt="2024-12-26T05:43:06.697" v="3205"/>
          <ac:spMkLst>
            <pc:docMk/>
            <pc:sldMk cId="3447746749" sldId="368"/>
            <ac:spMk id="8" creationId="{36317E85-12BF-1BE0-B0DF-B3392EE1392B}"/>
          </ac:spMkLst>
        </pc:spChg>
        <pc:picChg chg="add mod">
          <ac:chgData name="Đặng Đức Tài" userId="2bd3cda8-817e-4578-a39c-943211a8b916" providerId="ADAL" clId="{F2776520-7A61-49E5-9F70-554B8166E1B3}" dt="2024-12-26T05:43:01.182" v="3204" actId="1076"/>
          <ac:picMkLst>
            <pc:docMk/>
            <pc:sldMk cId="3447746749" sldId="368"/>
            <ac:picMk id="6" creationId="{253D40EE-5FE4-647F-ECA8-1A93DD958DDF}"/>
          </ac:picMkLst>
        </pc:picChg>
        <pc:picChg chg="mod">
          <ac:chgData name="Đặng Đức Tài" userId="2bd3cda8-817e-4578-a39c-943211a8b916" providerId="ADAL" clId="{F2776520-7A61-49E5-9F70-554B8166E1B3}" dt="2024-12-26T05:42:52.878" v="3201" actId="1076"/>
          <ac:picMkLst>
            <pc:docMk/>
            <pc:sldMk cId="3447746749" sldId="368"/>
            <ac:picMk id="3074" creationId="{69AFCC2F-ACB0-2602-BA3F-0E4F8A56CAAC}"/>
          </ac:picMkLst>
        </pc:picChg>
      </pc:sldChg>
      <pc:sldMasterChg chg="addSldLayout delSldLayout">
        <pc:chgData name="Đặng Đức Tài" userId="2bd3cda8-817e-4578-a39c-943211a8b916" providerId="ADAL" clId="{F2776520-7A61-49E5-9F70-554B8166E1B3}" dt="2024-12-21T07:48:31.059" v="563" actId="47"/>
        <pc:sldMasterMkLst>
          <pc:docMk/>
          <pc:sldMasterMk cId="0" sldId="2147483675"/>
        </pc:sldMasterMkLst>
        <pc:sldLayoutChg chg="add del">
          <pc:chgData name="Đặng Đức Tài" userId="2bd3cda8-817e-4578-a39c-943211a8b916" providerId="ADAL" clId="{F2776520-7A61-49E5-9F70-554B8166E1B3}" dt="2024-12-21T07:48:31.059" v="563" actId="47"/>
          <pc:sldLayoutMkLst>
            <pc:docMk/>
            <pc:sldMasterMk cId="0" sldId="2147483675"/>
            <pc:sldLayoutMk cId="0" sldId="2147483663"/>
          </pc:sldLayoutMkLst>
        </pc:sldLayoutChg>
      </pc:sldMasterChg>
    </pc:docChg>
  </pc:docChgLst>
  <pc:docChgLst>
    <pc:chgData name="Lại Quan Thiên" userId="7122f88e-d84d-4065-8574-ab3849c907ee" providerId="ADAL" clId="{5FBA2711-0283-4CA1-B6D2-91E8DB79B61C}"/>
    <pc:docChg chg="undo redo custSel addSld delSld modSld sldOrd">
      <pc:chgData name="Lại Quan Thiên" userId="7122f88e-d84d-4065-8574-ab3849c907ee" providerId="ADAL" clId="{5FBA2711-0283-4CA1-B6D2-91E8DB79B61C}" dt="2024-10-17T06:11:57.782" v="850" actId="680"/>
      <pc:docMkLst>
        <pc:docMk/>
      </pc:docMkLst>
      <pc:sldChg chg="addSp modSp mod modTransition">
        <pc:chgData name="Lại Quan Thiên" userId="7122f88e-d84d-4065-8574-ab3849c907ee" providerId="ADAL" clId="{5FBA2711-0283-4CA1-B6D2-91E8DB79B61C}" dt="2024-10-14T19:06:42.936" v="625" actId="2711"/>
        <pc:sldMkLst>
          <pc:docMk/>
          <pc:sldMk cId="0" sldId="256"/>
        </pc:sldMkLst>
        <pc:spChg chg="add mod">
          <ac:chgData name="Lại Quan Thiên" userId="7122f88e-d84d-4065-8574-ab3849c907ee" providerId="ADAL" clId="{5FBA2711-0283-4CA1-B6D2-91E8DB79B61C}" dt="2024-10-14T18:47:25.611" v="349" actId="1076"/>
          <ac:spMkLst>
            <pc:docMk/>
            <pc:sldMk cId="0" sldId="256"/>
            <ac:spMk id="3" creationId="{C73FAD9F-6E4F-7464-6DB1-0FD7B6FE2568}"/>
          </ac:spMkLst>
        </pc:spChg>
        <pc:spChg chg="mod">
          <ac:chgData name="Lại Quan Thiên" userId="7122f88e-d84d-4065-8574-ab3849c907ee" providerId="ADAL" clId="{5FBA2711-0283-4CA1-B6D2-91E8DB79B61C}" dt="2024-10-14T19:06:42.936" v="625" actId="2711"/>
          <ac:spMkLst>
            <pc:docMk/>
            <pc:sldMk cId="0" sldId="256"/>
            <ac:spMk id="198" creationId="{00000000-0000-0000-0000-000000000000}"/>
          </ac:spMkLst>
        </pc:spChg>
        <pc:spChg chg="mod">
          <ac:chgData name="Lại Quan Thiên" userId="7122f88e-d84d-4065-8574-ab3849c907ee" providerId="ADAL" clId="{5FBA2711-0283-4CA1-B6D2-91E8DB79B61C}" dt="2024-10-14T18:47:37.774" v="353" actId="1076"/>
          <ac:spMkLst>
            <pc:docMk/>
            <pc:sldMk cId="0" sldId="256"/>
            <ac:spMk id="199" creationId="{00000000-0000-0000-0000-000000000000}"/>
          </ac:spMkLst>
        </pc:spChg>
      </pc:sldChg>
      <pc:sldChg chg="del modTransition">
        <pc:chgData name="Lại Quan Thiên" userId="7122f88e-d84d-4065-8574-ab3849c907ee" providerId="ADAL" clId="{5FBA2711-0283-4CA1-B6D2-91E8DB79B61C}" dt="2024-10-14T18:44:06.029" v="291" actId="47"/>
        <pc:sldMkLst>
          <pc:docMk/>
          <pc:sldMk cId="0" sldId="257"/>
        </pc:sldMkLst>
      </pc:sldChg>
      <pc:sldChg chg="addSp delSp modSp mod modTransition">
        <pc:chgData name="Lại Quan Thiên" userId="7122f88e-d84d-4065-8574-ab3849c907ee" providerId="ADAL" clId="{5FBA2711-0283-4CA1-B6D2-91E8DB79B61C}" dt="2024-10-16T16:47:19.162" v="799" actId="1076"/>
        <pc:sldMkLst>
          <pc:docMk/>
          <pc:sldMk cId="0" sldId="258"/>
        </pc:sldMkLst>
      </pc:sldChg>
      <pc:sldChg chg="modSp mod modTransition">
        <pc:chgData name="Lại Quan Thiên" userId="7122f88e-d84d-4065-8574-ab3849c907ee" providerId="ADAL" clId="{5FBA2711-0283-4CA1-B6D2-91E8DB79B61C}" dt="2024-10-14T19:05:22.851" v="613" actId="2711"/>
        <pc:sldMkLst>
          <pc:docMk/>
          <pc:sldMk cId="0" sldId="259"/>
        </pc:sldMkLst>
        <pc:spChg chg="mod">
          <ac:chgData name="Lại Quan Thiên" userId="7122f88e-d84d-4065-8574-ab3849c907ee" providerId="ADAL" clId="{5FBA2711-0283-4CA1-B6D2-91E8DB79B61C}" dt="2024-10-14T18:43:01.302" v="280" actId="552"/>
          <ac:spMkLst>
            <pc:docMk/>
            <pc:sldMk cId="0" sldId="259"/>
            <ac:spMk id="230" creationId="{00000000-0000-0000-0000-000000000000}"/>
          </ac:spMkLst>
        </pc:spChg>
        <pc:spChg chg="mod">
          <ac:chgData name="Lại Quan Thiên" userId="7122f88e-d84d-4065-8574-ab3849c907ee" providerId="ADAL" clId="{5FBA2711-0283-4CA1-B6D2-91E8DB79B61C}" dt="2024-10-14T19:05:22.851" v="613" actId="2711"/>
          <ac:spMkLst>
            <pc:docMk/>
            <pc:sldMk cId="0" sldId="259"/>
            <ac:spMk id="231" creationId="{00000000-0000-0000-0000-000000000000}"/>
          </ac:spMkLst>
        </pc:spChg>
      </pc:sldChg>
      <pc:sldChg chg="addSp delSp modSp mod modTransition">
        <pc:chgData name="Lại Quan Thiên" userId="7122f88e-d84d-4065-8574-ab3849c907ee" providerId="ADAL" clId="{5FBA2711-0283-4CA1-B6D2-91E8DB79B61C}" dt="2024-10-16T16:31:59.229" v="779" actId="1076"/>
        <pc:sldMkLst>
          <pc:docMk/>
          <pc:sldMk cId="0" sldId="260"/>
        </pc:sldMkLst>
      </pc:sldChg>
      <pc:sldChg chg="modSp mod modTransition modNotesTx">
        <pc:chgData name="Lại Quan Thiên" userId="7122f88e-d84d-4065-8574-ab3849c907ee" providerId="ADAL" clId="{5FBA2711-0283-4CA1-B6D2-91E8DB79B61C}" dt="2024-10-17T06:04:14.258" v="845"/>
        <pc:sldMkLst>
          <pc:docMk/>
          <pc:sldMk cId="0" sldId="263"/>
        </pc:sldMkLst>
      </pc:sldChg>
      <pc:sldChg chg="addSp delSp modSp mod modTransition">
        <pc:chgData name="Lại Quan Thiên" userId="7122f88e-d84d-4065-8574-ab3849c907ee" providerId="ADAL" clId="{5FBA2711-0283-4CA1-B6D2-91E8DB79B61C}" dt="2024-10-15T18:41:22.933" v="752" actId="1076"/>
        <pc:sldMkLst>
          <pc:docMk/>
          <pc:sldMk cId="0" sldId="274"/>
        </pc:sldMkLst>
      </pc:sldChg>
      <pc:sldChg chg="addSp delSp modSp mod modTransition">
        <pc:chgData name="Lại Quan Thiên" userId="7122f88e-d84d-4065-8574-ab3849c907ee" providerId="ADAL" clId="{5FBA2711-0283-4CA1-B6D2-91E8DB79B61C}" dt="2024-10-16T16:47:27.945" v="803" actId="20577"/>
        <pc:sldMkLst>
          <pc:docMk/>
          <pc:sldMk cId="413983384" sldId="279"/>
        </pc:sldMkLst>
      </pc:sldChg>
      <pc:sldChg chg="del">
        <pc:chgData name="Lại Quan Thiên" userId="7122f88e-d84d-4065-8574-ab3849c907ee" providerId="ADAL" clId="{5FBA2711-0283-4CA1-B6D2-91E8DB79B61C}" dt="2024-10-14T18:26:19.447" v="94" actId="47"/>
        <pc:sldMkLst>
          <pc:docMk/>
          <pc:sldMk cId="93104426" sldId="280"/>
        </pc:sldMkLst>
      </pc:sldChg>
      <pc:sldChg chg="modSp mod modTransition">
        <pc:chgData name="Lại Quan Thiên" userId="7122f88e-d84d-4065-8574-ab3849c907ee" providerId="ADAL" clId="{5FBA2711-0283-4CA1-B6D2-91E8DB79B61C}" dt="2024-10-14T18:50:46.404" v="386" actId="207"/>
        <pc:sldMkLst>
          <pc:docMk/>
          <pc:sldMk cId="565515914" sldId="281"/>
        </pc:sldMkLst>
      </pc:sldChg>
      <pc:sldChg chg="modSp mod modTransition">
        <pc:chgData name="Lại Quan Thiên" userId="7122f88e-d84d-4065-8574-ab3849c907ee" providerId="ADAL" clId="{5FBA2711-0283-4CA1-B6D2-91E8DB79B61C}" dt="2024-10-14T19:05:37.322" v="614" actId="1076"/>
        <pc:sldMkLst>
          <pc:docMk/>
          <pc:sldMk cId="1123795853" sldId="283"/>
        </pc:sldMkLst>
      </pc:sldChg>
      <pc:sldChg chg="modSp mod modTransition">
        <pc:chgData name="Lại Quan Thiên" userId="7122f88e-d84d-4065-8574-ab3849c907ee" providerId="ADAL" clId="{5FBA2711-0283-4CA1-B6D2-91E8DB79B61C}" dt="2024-10-14T19:05:41.800" v="615" actId="2711"/>
        <pc:sldMkLst>
          <pc:docMk/>
          <pc:sldMk cId="1882798597" sldId="284"/>
        </pc:sldMkLst>
      </pc:sldChg>
      <pc:sldChg chg="modSp mod modTransition">
        <pc:chgData name="Lại Quan Thiên" userId="7122f88e-d84d-4065-8574-ab3849c907ee" providerId="ADAL" clId="{5FBA2711-0283-4CA1-B6D2-91E8DB79B61C}" dt="2024-10-14T19:05:46.876" v="616" actId="2711"/>
        <pc:sldMkLst>
          <pc:docMk/>
          <pc:sldMk cId="2239621843" sldId="285"/>
        </pc:sldMkLst>
      </pc:sldChg>
      <pc:sldChg chg="modSp mod modTransition">
        <pc:chgData name="Lại Quan Thiên" userId="7122f88e-d84d-4065-8574-ab3849c907ee" providerId="ADAL" clId="{5FBA2711-0283-4CA1-B6D2-91E8DB79B61C}" dt="2024-10-14T19:05:56.331" v="618" actId="1076"/>
        <pc:sldMkLst>
          <pc:docMk/>
          <pc:sldMk cId="90922300" sldId="286"/>
        </pc:sldMkLst>
      </pc:sldChg>
      <pc:sldChg chg="modSp mod modTransition modShow">
        <pc:chgData name="Lại Quan Thiên" userId="7122f88e-d84d-4065-8574-ab3849c907ee" providerId="ADAL" clId="{5FBA2711-0283-4CA1-B6D2-91E8DB79B61C}" dt="2024-10-16T16:43:46.703" v="780" actId="729"/>
        <pc:sldMkLst>
          <pc:docMk/>
          <pc:sldMk cId="3505225485" sldId="288"/>
        </pc:sldMkLst>
      </pc:sldChg>
      <pc:sldChg chg="modSp mod modTransition modShow">
        <pc:chgData name="Lại Quan Thiên" userId="7122f88e-d84d-4065-8574-ab3849c907ee" providerId="ADAL" clId="{5FBA2711-0283-4CA1-B6D2-91E8DB79B61C}" dt="2024-10-16T16:43:46.703" v="780" actId="729"/>
        <pc:sldMkLst>
          <pc:docMk/>
          <pc:sldMk cId="2402378119" sldId="289"/>
        </pc:sldMkLst>
      </pc:sldChg>
      <pc:sldChg chg="addSp delSp modSp mod modTransition modShow">
        <pc:chgData name="Lại Quan Thiên" userId="7122f88e-d84d-4065-8574-ab3849c907ee" providerId="ADAL" clId="{5FBA2711-0283-4CA1-B6D2-91E8DB79B61C}" dt="2024-10-16T16:43:46.703" v="780" actId="729"/>
        <pc:sldMkLst>
          <pc:docMk/>
          <pc:sldMk cId="4010940129" sldId="290"/>
        </pc:sldMkLst>
      </pc:sldChg>
      <pc:sldChg chg="modSp mod modTransition">
        <pc:chgData name="Lại Quan Thiên" userId="7122f88e-d84d-4065-8574-ab3849c907ee" providerId="ADAL" clId="{5FBA2711-0283-4CA1-B6D2-91E8DB79B61C}" dt="2024-10-16T16:48:05.035" v="805" actId="20577"/>
        <pc:sldMkLst>
          <pc:docMk/>
          <pc:sldMk cId="2775877084" sldId="291"/>
        </pc:sldMkLst>
      </pc:sldChg>
      <pc:sldChg chg="modSp mod modTransition">
        <pc:chgData name="Lại Quan Thiên" userId="7122f88e-d84d-4065-8574-ab3849c907ee" providerId="ADAL" clId="{5FBA2711-0283-4CA1-B6D2-91E8DB79B61C}" dt="2024-10-17T05:59:57.371" v="842" actId="1076"/>
        <pc:sldMkLst>
          <pc:docMk/>
          <pc:sldMk cId="244139857" sldId="292"/>
        </pc:sldMkLst>
      </pc:sldChg>
      <pc:sldChg chg="modSp mod modTransition modShow">
        <pc:chgData name="Lại Quan Thiên" userId="7122f88e-d84d-4065-8574-ab3849c907ee" providerId="ADAL" clId="{5FBA2711-0283-4CA1-B6D2-91E8DB79B61C}" dt="2024-10-16T16:28:10.117" v="765" actId="729"/>
        <pc:sldMkLst>
          <pc:docMk/>
          <pc:sldMk cId="4118628158" sldId="293"/>
        </pc:sldMkLst>
      </pc:sldChg>
      <pc:sldChg chg="modSp mod modTransition modShow">
        <pc:chgData name="Lại Quan Thiên" userId="7122f88e-d84d-4065-8574-ab3849c907ee" providerId="ADAL" clId="{5FBA2711-0283-4CA1-B6D2-91E8DB79B61C}" dt="2024-10-16T16:28:10.117" v="765" actId="729"/>
        <pc:sldMkLst>
          <pc:docMk/>
          <pc:sldMk cId="382627900" sldId="294"/>
        </pc:sldMkLst>
      </pc:sldChg>
      <pc:sldChg chg="addSp delSp modSp mod modTransition modShow">
        <pc:chgData name="Lại Quan Thiên" userId="7122f88e-d84d-4065-8574-ab3849c907ee" providerId="ADAL" clId="{5FBA2711-0283-4CA1-B6D2-91E8DB79B61C}" dt="2024-10-16T16:28:10.117" v="765" actId="729"/>
        <pc:sldMkLst>
          <pc:docMk/>
          <pc:sldMk cId="2158609517" sldId="295"/>
        </pc:sldMkLst>
      </pc:sldChg>
      <pc:sldChg chg="modSp mod modTransition modNotesTx">
        <pc:chgData name="Lại Quan Thiên" userId="7122f88e-d84d-4065-8574-ab3849c907ee" providerId="ADAL" clId="{5FBA2711-0283-4CA1-B6D2-91E8DB79B61C}" dt="2024-10-17T06:04:15.332" v="846"/>
        <pc:sldMkLst>
          <pc:docMk/>
          <pc:sldMk cId="2184508282" sldId="296"/>
        </pc:sldMkLst>
      </pc:sldChg>
      <pc:sldChg chg="addSp delSp modSp mod modTransition">
        <pc:chgData name="Lại Quan Thiên" userId="7122f88e-d84d-4065-8574-ab3849c907ee" providerId="ADAL" clId="{5FBA2711-0283-4CA1-B6D2-91E8DB79B61C}" dt="2024-10-14T19:08:30.647" v="637" actId="20577"/>
        <pc:sldMkLst>
          <pc:docMk/>
          <pc:sldMk cId="1882642416" sldId="297"/>
        </pc:sldMkLst>
      </pc:sldChg>
      <pc:sldChg chg="addSp delSp modSp del mod modTransition">
        <pc:chgData name="Lại Quan Thiên" userId="7122f88e-d84d-4065-8574-ab3849c907ee" providerId="ADAL" clId="{5FBA2711-0283-4CA1-B6D2-91E8DB79B61C}" dt="2024-10-14T18:59:43.901" v="537" actId="47"/>
        <pc:sldMkLst>
          <pc:docMk/>
          <pc:sldMk cId="1548794482" sldId="298"/>
        </pc:sldMkLst>
      </pc:sldChg>
      <pc:sldChg chg="modSp mod modTransition">
        <pc:chgData name="Lại Quan Thiên" userId="7122f88e-d84d-4065-8574-ab3849c907ee" providerId="ADAL" clId="{5FBA2711-0283-4CA1-B6D2-91E8DB79B61C}" dt="2024-10-16T16:48:17.665" v="811" actId="20577"/>
        <pc:sldMkLst>
          <pc:docMk/>
          <pc:sldMk cId="3866144161" sldId="299"/>
        </pc:sldMkLst>
      </pc:sldChg>
      <pc:sldChg chg="modSp mod modTransition">
        <pc:chgData name="Lại Quan Thiên" userId="7122f88e-d84d-4065-8574-ab3849c907ee" providerId="ADAL" clId="{5FBA2711-0283-4CA1-B6D2-91E8DB79B61C}" dt="2024-10-14T19:00:25.662" v="549" actId="1076"/>
        <pc:sldMkLst>
          <pc:docMk/>
          <pc:sldMk cId="775865604" sldId="300"/>
        </pc:sldMkLst>
      </pc:sldChg>
      <pc:sldChg chg="addSp delSp modSp mod modTransition modNotesTx">
        <pc:chgData name="Lại Quan Thiên" userId="7122f88e-d84d-4065-8574-ab3849c907ee" providerId="ADAL" clId="{5FBA2711-0283-4CA1-B6D2-91E8DB79B61C}" dt="2024-10-17T06:03:59.086" v="844"/>
        <pc:sldMkLst>
          <pc:docMk/>
          <pc:sldMk cId="132006038" sldId="301"/>
        </pc:sldMkLst>
      </pc:sldChg>
      <pc:sldChg chg="addSp delSp modSp del mod ord modTransition">
        <pc:chgData name="Lại Quan Thiên" userId="7122f88e-d84d-4065-8574-ab3849c907ee" providerId="ADAL" clId="{5FBA2711-0283-4CA1-B6D2-91E8DB79B61C}" dt="2024-10-15T18:39:33.510" v="719" actId="2696"/>
        <pc:sldMkLst>
          <pc:docMk/>
          <pc:sldMk cId="2239324811" sldId="302"/>
        </pc:sldMkLst>
      </pc:sldChg>
      <pc:sldChg chg="addSp delSp modSp add mod">
        <pc:chgData name="Lại Quan Thiên" userId="7122f88e-d84d-4065-8574-ab3849c907ee" providerId="ADAL" clId="{5FBA2711-0283-4CA1-B6D2-91E8DB79B61C}" dt="2024-10-15T18:41:07.347" v="747" actId="1076"/>
        <pc:sldMkLst>
          <pc:docMk/>
          <pc:sldMk cId="3381111765" sldId="302"/>
        </pc:sldMkLst>
      </pc:sldChg>
      <pc:sldChg chg="modSp add del mod">
        <pc:chgData name="Lại Quan Thiên" userId="7122f88e-d84d-4065-8574-ab3849c907ee" providerId="ADAL" clId="{5FBA2711-0283-4CA1-B6D2-91E8DB79B61C}" dt="2024-10-14T18:44:00.646" v="290" actId="47"/>
        <pc:sldMkLst>
          <pc:docMk/>
          <pc:sldMk cId="1210728677" sldId="303"/>
        </pc:sldMkLst>
      </pc:sldChg>
      <pc:sldChg chg="addSp delSp modSp add mod">
        <pc:chgData name="Lại Quan Thiên" userId="7122f88e-d84d-4065-8574-ab3849c907ee" providerId="ADAL" clId="{5FBA2711-0283-4CA1-B6D2-91E8DB79B61C}" dt="2024-10-14T19:06:34.917" v="624" actId="2711"/>
        <pc:sldMkLst>
          <pc:docMk/>
          <pc:sldMk cId="2054663156" sldId="303"/>
        </pc:sldMkLst>
      </pc:sldChg>
      <pc:sldChg chg="modTransition">
        <pc:chgData name="Lại Quan Thiên" userId="7122f88e-d84d-4065-8574-ab3849c907ee" providerId="ADAL" clId="{5FBA2711-0283-4CA1-B6D2-91E8DB79B61C}" dt="2024-10-15T17:29:27.775" v="698"/>
        <pc:sldMkLst>
          <pc:docMk/>
          <pc:sldMk cId="309361116" sldId="304"/>
        </pc:sldMkLst>
      </pc:sldChg>
      <pc:sldChg chg="addSp modSp add mod ord">
        <pc:chgData name="Lại Quan Thiên" userId="7122f88e-d84d-4065-8574-ab3849c907ee" providerId="ADAL" clId="{5FBA2711-0283-4CA1-B6D2-91E8DB79B61C}" dt="2024-10-15T17:22:00.775" v="654" actId="1076"/>
        <pc:sldMkLst>
          <pc:docMk/>
          <pc:sldMk cId="4110257473" sldId="305"/>
        </pc:sldMkLst>
      </pc:sldChg>
      <pc:sldChg chg="add ord">
        <pc:chgData name="Lại Quan Thiên" userId="7122f88e-d84d-4065-8574-ab3849c907ee" providerId="ADAL" clId="{5FBA2711-0283-4CA1-B6D2-91E8DB79B61C}" dt="2024-10-15T17:21:01.135" v="643"/>
        <pc:sldMkLst>
          <pc:docMk/>
          <pc:sldMk cId="1529760826" sldId="306"/>
        </pc:sldMkLst>
      </pc:sldChg>
      <pc:sldChg chg="addSp delSp modSp add mod">
        <pc:chgData name="Lại Quan Thiên" userId="7122f88e-d84d-4065-8574-ab3849c907ee" providerId="ADAL" clId="{5FBA2711-0283-4CA1-B6D2-91E8DB79B61C}" dt="2024-10-15T17:27:12.705" v="691" actId="1076"/>
        <pc:sldMkLst>
          <pc:docMk/>
          <pc:sldMk cId="1073569709" sldId="307"/>
        </pc:sldMkLst>
      </pc:sldChg>
      <pc:sldChg chg="addSp delSp modSp add del mod">
        <pc:chgData name="Lại Quan Thiên" userId="7122f88e-d84d-4065-8574-ab3849c907ee" providerId="ADAL" clId="{5FBA2711-0283-4CA1-B6D2-91E8DB79B61C}" dt="2024-10-15T18:39:33.510" v="719" actId="2696"/>
        <pc:sldMkLst>
          <pc:docMk/>
          <pc:sldMk cId="3229219358" sldId="308"/>
        </pc:sldMkLst>
      </pc:sldChg>
      <pc:sldChg chg="add">
        <pc:chgData name="Lại Quan Thiên" userId="7122f88e-d84d-4065-8574-ab3849c907ee" providerId="ADAL" clId="{5FBA2711-0283-4CA1-B6D2-91E8DB79B61C}" dt="2024-10-15T18:39:36.077" v="720"/>
        <pc:sldMkLst>
          <pc:docMk/>
          <pc:sldMk cId="4078581846" sldId="308"/>
        </pc:sldMkLst>
      </pc:sldChg>
      <pc:sldChg chg="add">
        <pc:chgData name="Lại Quan Thiên" userId="7122f88e-d84d-4065-8574-ab3849c907ee" providerId="ADAL" clId="{5FBA2711-0283-4CA1-B6D2-91E8DB79B61C}" dt="2024-10-15T18:39:36.077" v="720"/>
        <pc:sldMkLst>
          <pc:docMk/>
          <pc:sldMk cId="657362442" sldId="309"/>
        </pc:sldMkLst>
      </pc:sldChg>
      <pc:sldChg chg="addSp delSp modSp add del mod">
        <pc:chgData name="Lại Quan Thiên" userId="7122f88e-d84d-4065-8574-ab3849c907ee" providerId="ADAL" clId="{5FBA2711-0283-4CA1-B6D2-91E8DB79B61C}" dt="2024-10-15T18:39:33.510" v="719" actId="2696"/>
        <pc:sldMkLst>
          <pc:docMk/>
          <pc:sldMk cId="3388610323" sldId="309"/>
        </pc:sldMkLst>
      </pc:sldChg>
      <pc:sldChg chg="new del">
        <pc:chgData name="Lại Quan Thiên" userId="7122f88e-d84d-4065-8574-ab3849c907ee" providerId="ADAL" clId="{5FBA2711-0283-4CA1-B6D2-91E8DB79B61C}" dt="2024-10-15T17:29:40.444" v="701" actId="47"/>
        <pc:sldMkLst>
          <pc:docMk/>
          <pc:sldMk cId="3881174720" sldId="309"/>
        </pc:sldMkLst>
      </pc:sldChg>
      <pc:sldChg chg="addSp delSp modSp new mod modTransition">
        <pc:chgData name="Lại Quan Thiên" userId="7122f88e-d84d-4065-8574-ab3849c907ee" providerId="ADAL" clId="{5FBA2711-0283-4CA1-B6D2-91E8DB79B61C}" dt="2024-10-15T18:46:38.725" v="764"/>
        <pc:sldMkLst>
          <pc:docMk/>
          <pc:sldMk cId="2129975720" sldId="310"/>
        </pc:sldMkLst>
      </pc:sldChg>
      <pc:sldChg chg="add del">
        <pc:chgData name="Lại Quan Thiên" userId="7122f88e-d84d-4065-8574-ab3849c907ee" providerId="ADAL" clId="{5FBA2711-0283-4CA1-B6D2-91E8DB79B61C}" dt="2024-10-15T17:29:41.289" v="702" actId="47"/>
        <pc:sldMkLst>
          <pc:docMk/>
          <pc:sldMk cId="2771199200" sldId="310"/>
        </pc:sldMkLst>
      </pc:sldChg>
      <pc:sldChg chg="addSp delSp modSp new mod modTransition">
        <pc:chgData name="Lại Quan Thiên" userId="7122f88e-d84d-4065-8574-ab3849c907ee" providerId="ADAL" clId="{5FBA2711-0283-4CA1-B6D2-91E8DB79B61C}" dt="2024-10-15T18:46:38.725" v="764"/>
        <pc:sldMkLst>
          <pc:docMk/>
          <pc:sldMk cId="1469305800" sldId="311"/>
        </pc:sldMkLst>
      </pc:sldChg>
      <pc:sldChg chg="new del">
        <pc:chgData name="Lại Quan Thiên" userId="7122f88e-d84d-4065-8574-ab3849c907ee" providerId="ADAL" clId="{5FBA2711-0283-4CA1-B6D2-91E8DB79B61C}" dt="2024-10-17T06:11:57.782" v="850" actId="680"/>
        <pc:sldMkLst>
          <pc:docMk/>
          <pc:sldMk cId="1560225174" sldId="312"/>
        </pc:sldMkLst>
      </pc:sldChg>
      <pc:sldChg chg="new del">
        <pc:chgData name="Lại Quan Thiên" userId="7122f88e-d84d-4065-8574-ab3849c907ee" providerId="ADAL" clId="{5FBA2711-0283-4CA1-B6D2-91E8DB79B61C}" dt="2024-10-17T06:11:52.331" v="848" actId="680"/>
        <pc:sldMkLst>
          <pc:docMk/>
          <pc:sldMk cId="1947025141" sldId="312"/>
        </pc:sldMkLst>
      </pc:sldChg>
      <pc:sldMasterChg chg="delSldLayout">
        <pc:chgData name="Lại Quan Thiên" userId="7122f88e-d84d-4065-8574-ab3849c907ee" providerId="ADAL" clId="{5FBA2711-0283-4CA1-B6D2-91E8DB79B61C}" dt="2024-10-14T18:44:06.029" v="291" actId="47"/>
        <pc:sldMasterMkLst>
          <pc:docMk/>
          <pc:sldMasterMk cId="0" sldId="2147483675"/>
        </pc:sldMasterMkLst>
        <pc:sldLayoutChg chg="del">
          <pc:chgData name="Lại Quan Thiên" userId="7122f88e-d84d-4065-8574-ab3849c907ee" providerId="ADAL" clId="{5FBA2711-0283-4CA1-B6D2-91E8DB79B61C}" dt="2024-10-14T18:44:06.029" v="291" actId="47"/>
          <pc:sldLayoutMkLst>
            <pc:docMk/>
            <pc:sldMasterMk cId="0" sldId="2147483675"/>
            <pc:sldLayoutMk cId="0" sldId="2147483661"/>
          </pc:sldLayoutMkLst>
        </pc:sldLayoutChg>
      </pc:sldMasterChg>
    </pc:docChg>
  </pc:docChgLst>
  <pc:docChgLst>
    <pc:chgData name="Mai Nguyễn Nam Phương" userId="b814e042-25ba-44a4-b3eb-bc02c05a8771" providerId="ADAL" clId="{881B63F9-AF57-428D-8C91-9173F27E85D5}"/>
    <pc:docChg chg="undo redo custSel addSld modSld sldOrd">
      <pc:chgData name="Mai Nguyễn Nam Phương" userId="b814e042-25ba-44a4-b3eb-bc02c05a8771" providerId="ADAL" clId="{881B63F9-AF57-428D-8C91-9173F27E85D5}" dt="2024-12-25T19:13:18.748" v="2027" actId="1076"/>
      <pc:docMkLst>
        <pc:docMk/>
      </pc:docMkLst>
      <pc:sldChg chg="modSp mod">
        <pc:chgData name="Mai Nguyễn Nam Phương" userId="b814e042-25ba-44a4-b3eb-bc02c05a8771" providerId="ADAL" clId="{881B63F9-AF57-428D-8C91-9173F27E85D5}" dt="2024-12-25T12:58:58.013" v="1" actId="20577"/>
        <pc:sldMkLst>
          <pc:docMk/>
          <pc:sldMk cId="3461420171" sldId="331"/>
        </pc:sldMkLst>
      </pc:sldChg>
      <pc:sldChg chg="addSp delSp modSp mod">
        <pc:chgData name="Mai Nguyễn Nam Phương" userId="b814e042-25ba-44a4-b3eb-bc02c05a8771" providerId="ADAL" clId="{881B63F9-AF57-428D-8C91-9173F27E85D5}" dt="2024-12-25T13:14:03.220" v="169" actId="122"/>
        <pc:sldMkLst>
          <pc:docMk/>
          <pc:sldMk cId="3811740782" sldId="332"/>
        </pc:sldMkLst>
        <pc:graphicFrameChg chg="add del modGraphic">
          <ac:chgData name="Mai Nguyễn Nam Phương" userId="b814e042-25ba-44a4-b3eb-bc02c05a8771" providerId="ADAL" clId="{881B63F9-AF57-428D-8C91-9173F27E85D5}" dt="2024-12-25T13:14:03.220" v="169" actId="122"/>
          <ac:graphicFrameMkLst>
            <pc:docMk/>
            <pc:sldMk cId="3811740782" sldId="332"/>
            <ac:graphicFrameMk id="8" creationId="{BFED0F33-4696-D169-3D8E-1541E444DBD2}"/>
          </ac:graphicFrameMkLst>
        </pc:graphicFrameChg>
      </pc:sldChg>
      <pc:sldChg chg="addSp delSp modSp add mod modAnim">
        <pc:chgData name="Mai Nguyễn Nam Phương" userId="b814e042-25ba-44a4-b3eb-bc02c05a8771" providerId="ADAL" clId="{881B63F9-AF57-428D-8C91-9173F27E85D5}" dt="2024-12-25T15:48:51.374" v="735" actId="20577"/>
        <pc:sldMkLst>
          <pc:docMk/>
          <pc:sldMk cId="563448706" sldId="337"/>
        </pc:sldMkLst>
        <pc:spChg chg="mod">
          <ac:chgData name="Mai Nguyễn Nam Phương" userId="b814e042-25ba-44a4-b3eb-bc02c05a8771" providerId="ADAL" clId="{881B63F9-AF57-428D-8C91-9173F27E85D5}" dt="2024-12-25T15:11:52.658" v="355" actId="20577"/>
          <ac:spMkLst>
            <pc:docMk/>
            <pc:sldMk cId="563448706" sldId="337"/>
            <ac:spMk id="7" creationId="{9E234003-D84E-3446-336B-11603C60C415}"/>
          </ac:spMkLst>
        </pc:spChg>
        <pc:spChg chg="mod">
          <ac:chgData name="Mai Nguyễn Nam Phương" userId="b814e042-25ba-44a4-b3eb-bc02c05a8771" providerId="ADAL" clId="{881B63F9-AF57-428D-8C91-9173F27E85D5}" dt="2024-12-25T15:11:33.106" v="352" actId="1076"/>
          <ac:spMkLst>
            <pc:docMk/>
            <pc:sldMk cId="563448706" sldId="337"/>
            <ac:spMk id="9" creationId="{2727BACF-F179-2349-C22B-8A633F2B4F28}"/>
          </ac:spMkLst>
        </pc:spChg>
        <pc:spChg chg="add mod">
          <ac:chgData name="Mai Nguyễn Nam Phương" userId="b814e042-25ba-44a4-b3eb-bc02c05a8771" providerId="ADAL" clId="{881B63F9-AF57-428D-8C91-9173F27E85D5}" dt="2024-12-25T15:48:51.374" v="735" actId="20577"/>
          <ac:spMkLst>
            <pc:docMk/>
            <pc:sldMk cId="563448706" sldId="337"/>
            <ac:spMk id="12" creationId="{FE59F373-B6B1-747E-BAF8-F378CEE9267C}"/>
          </ac:spMkLst>
        </pc:spChg>
      </pc:sldChg>
      <pc:sldChg chg="addSp delSp modSp add mod delAnim modAnim">
        <pc:chgData name="Mai Nguyễn Nam Phương" userId="b814e042-25ba-44a4-b3eb-bc02c05a8771" providerId="ADAL" clId="{881B63F9-AF57-428D-8C91-9173F27E85D5}" dt="2024-12-25T19:13:18.748" v="2027" actId="1076"/>
        <pc:sldMkLst>
          <pc:docMk/>
          <pc:sldMk cId="565839574" sldId="343"/>
        </pc:sldMkLst>
        <pc:spChg chg="add mod">
          <ac:chgData name="Mai Nguyễn Nam Phương" userId="b814e042-25ba-44a4-b3eb-bc02c05a8771" providerId="ADAL" clId="{881B63F9-AF57-428D-8C91-9173F27E85D5}" dt="2024-12-25T19:13:18.748" v="2027" actId="1076"/>
          <ac:spMkLst>
            <pc:docMk/>
            <pc:sldMk cId="565839574" sldId="343"/>
            <ac:spMk id="3" creationId="{0EFCD5D7-5C76-1F30-A67D-BB208D15F37A}"/>
          </ac:spMkLst>
        </pc:spChg>
        <pc:spChg chg="mod">
          <ac:chgData name="Mai Nguyễn Nam Phương" userId="b814e042-25ba-44a4-b3eb-bc02c05a8771" providerId="ADAL" clId="{881B63F9-AF57-428D-8C91-9173F27E85D5}" dt="2024-12-25T19:13:13.154" v="2026" actId="20577"/>
          <ac:spMkLst>
            <pc:docMk/>
            <pc:sldMk cId="565839574" sldId="343"/>
            <ac:spMk id="7" creationId="{A5EBEC0B-FAC2-CFB7-D3DD-DECCDB4DC776}"/>
          </ac:spMkLst>
        </pc:spChg>
        <pc:picChg chg="add mod">
          <ac:chgData name="Mai Nguyễn Nam Phương" userId="b814e042-25ba-44a4-b3eb-bc02c05a8771" providerId="ADAL" clId="{881B63F9-AF57-428D-8C91-9173F27E85D5}" dt="2024-12-25T15:23:42.229" v="508" actId="1076"/>
          <ac:picMkLst>
            <pc:docMk/>
            <pc:sldMk cId="565839574" sldId="343"/>
            <ac:picMk id="6" creationId="{3F1A856C-F65F-DE0A-2D27-A98BD3D4A5A6}"/>
          </ac:picMkLst>
        </pc:picChg>
      </pc:sldChg>
      <pc:sldChg chg="addSp delSp modSp add mod ord delAnim modAnim">
        <pc:chgData name="Mai Nguyễn Nam Phương" userId="b814e042-25ba-44a4-b3eb-bc02c05a8771" providerId="ADAL" clId="{881B63F9-AF57-428D-8C91-9173F27E85D5}" dt="2024-12-25T16:01:14.104" v="746" actId="20577"/>
        <pc:sldMkLst>
          <pc:docMk/>
          <pc:sldMk cId="4023205763" sldId="351"/>
        </pc:sldMkLst>
        <pc:spChg chg="add mod">
          <ac:chgData name="Mai Nguyễn Nam Phương" userId="b814e042-25ba-44a4-b3eb-bc02c05a8771" providerId="ADAL" clId="{881B63F9-AF57-428D-8C91-9173F27E85D5}" dt="2024-12-25T16:01:14.104" v="746" actId="20577"/>
          <ac:spMkLst>
            <pc:docMk/>
            <pc:sldMk cId="4023205763" sldId="351"/>
            <ac:spMk id="3" creationId="{6E81194F-118D-6C17-DCD5-246551AD9EF0}"/>
          </ac:spMkLst>
        </pc:spChg>
        <pc:spChg chg="mod">
          <ac:chgData name="Mai Nguyễn Nam Phương" userId="b814e042-25ba-44a4-b3eb-bc02c05a8771" providerId="ADAL" clId="{881B63F9-AF57-428D-8C91-9173F27E85D5}" dt="2024-12-25T16:00:39.547" v="739" actId="1076"/>
          <ac:spMkLst>
            <pc:docMk/>
            <pc:sldMk cId="4023205763" sldId="351"/>
            <ac:spMk id="9" creationId="{89ED66C1-8766-2817-EAE5-61CCE12DD6C6}"/>
          </ac:spMkLst>
        </pc:spChg>
      </pc:sldChg>
      <pc:sldChg chg="modSp add mod">
        <pc:chgData name="Mai Nguyễn Nam Phương" userId="b814e042-25ba-44a4-b3eb-bc02c05a8771" providerId="ADAL" clId="{881B63F9-AF57-428D-8C91-9173F27E85D5}" dt="2024-12-25T16:05:16.009" v="929"/>
        <pc:sldMkLst>
          <pc:docMk/>
          <pc:sldMk cId="3821216022" sldId="353"/>
        </pc:sldMkLst>
        <pc:spChg chg="mod">
          <ac:chgData name="Mai Nguyễn Nam Phương" userId="b814e042-25ba-44a4-b3eb-bc02c05a8771" providerId="ADAL" clId="{881B63F9-AF57-428D-8C91-9173F27E85D5}" dt="2024-12-25T16:05:16.009" v="929"/>
          <ac:spMkLst>
            <pc:docMk/>
            <pc:sldMk cId="3821216022" sldId="353"/>
            <ac:spMk id="3" creationId="{B5C1ED8F-8287-0CB8-6089-A9E669F68014}"/>
          </ac:spMkLst>
        </pc:spChg>
      </pc:sldChg>
      <pc:sldChg chg="modSp add mod">
        <pc:chgData name="Mai Nguyễn Nam Phương" userId="b814e042-25ba-44a4-b3eb-bc02c05a8771" providerId="ADAL" clId="{881B63F9-AF57-428D-8C91-9173F27E85D5}" dt="2024-12-25T16:08:37.079" v="966"/>
        <pc:sldMkLst>
          <pc:docMk/>
          <pc:sldMk cId="1839753173" sldId="355"/>
        </pc:sldMkLst>
        <pc:spChg chg="mod">
          <ac:chgData name="Mai Nguyễn Nam Phương" userId="b814e042-25ba-44a4-b3eb-bc02c05a8771" providerId="ADAL" clId="{881B63F9-AF57-428D-8C91-9173F27E85D5}" dt="2024-12-25T16:08:37.079" v="966"/>
          <ac:spMkLst>
            <pc:docMk/>
            <pc:sldMk cId="1839753173" sldId="355"/>
            <ac:spMk id="3" creationId="{DD2B683A-8EEE-91DA-96B7-3B1F91DE4140}"/>
          </ac:spMkLst>
        </pc:spChg>
      </pc:sldChg>
      <pc:sldChg chg="addSp delSp modSp add mod">
        <pc:chgData name="Mai Nguyễn Nam Phương" userId="b814e042-25ba-44a4-b3eb-bc02c05a8771" providerId="ADAL" clId="{881B63F9-AF57-428D-8C91-9173F27E85D5}" dt="2024-12-25T18:55:58.269" v="2018" actId="20577"/>
        <pc:sldMkLst>
          <pc:docMk/>
          <pc:sldMk cId="2296848024" sldId="356"/>
        </pc:sldMkLst>
        <pc:spChg chg="mod">
          <ac:chgData name="Mai Nguyễn Nam Phương" userId="b814e042-25ba-44a4-b3eb-bc02c05a8771" providerId="ADAL" clId="{881B63F9-AF57-428D-8C91-9173F27E85D5}" dt="2024-12-25T18:55:58.269" v="2018" actId="20577"/>
          <ac:spMkLst>
            <pc:docMk/>
            <pc:sldMk cId="2296848024" sldId="356"/>
            <ac:spMk id="3" creationId="{B27DAE25-7C6F-6E2F-DB23-D932139A7125}"/>
          </ac:spMkLst>
        </pc:spChg>
        <pc:picChg chg="add mod">
          <ac:chgData name="Mai Nguyễn Nam Phương" userId="b814e042-25ba-44a4-b3eb-bc02c05a8771" providerId="ADAL" clId="{881B63F9-AF57-428D-8C91-9173F27E85D5}" dt="2024-12-25T16:16:13.078" v="1407" actId="1076"/>
          <ac:picMkLst>
            <pc:docMk/>
            <pc:sldMk cId="2296848024" sldId="356"/>
            <ac:picMk id="8" creationId="{D76B9DE0-11DC-F87A-5B1D-6CD7F3737389}"/>
          </ac:picMkLst>
        </pc:picChg>
      </pc:sldChg>
      <pc:sldChg chg="addSp modSp add mod ord modAnim">
        <pc:chgData name="Mai Nguyễn Nam Phương" userId="b814e042-25ba-44a4-b3eb-bc02c05a8771" providerId="ADAL" clId="{881B63F9-AF57-428D-8C91-9173F27E85D5}" dt="2024-12-25T17:09:12.182" v="1975" actId="1076"/>
        <pc:sldMkLst>
          <pc:docMk/>
          <pc:sldMk cId="2626766917" sldId="357"/>
        </pc:sldMkLst>
        <pc:spChg chg="mod">
          <ac:chgData name="Mai Nguyễn Nam Phương" userId="b814e042-25ba-44a4-b3eb-bc02c05a8771" providerId="ADAL" clId="{881B63F9-AF57-428D-8C91-9173F27E85D5}" dt="2024-12-25T17:07:20.946" v="1974" actId="20577"/>
          <ac:spMkLst>
            <pc:docMk/>
            <pc:sldMk cId="2626766917" sldId="357"/>
            <ac:spMk id="3" creationId="{A0CA45F6-3140-7BE1-D810-EE1D5520FD07}"/>
          </ac:spMkLst>
        </pc:spChg>
        <pc:spChg chg="add mod">
          <ac:chgData name="Mai Nguyễn Nam Phương" userId="b814e042-25ba-44a4-b3eb-bc02c05a8771" providerId="ADAL" clId="{881B63F9-AF57-428D-8C91-9173F27E85D5}" dt="2024-12-25T16:19:17.694" v="1765" actId="20577"/>
          <ac:spMkLst>
            <pc:docMk/>
            <pc:sldMk cId="2626766917" sldId="357"/>
            <ac:spMk id="7" creationId="{70620006-0D78-6300-985B-670CF9561ADA}"/>
          </ac:spMkLst>
        </pc:spChg>
        <pc:spChg chg="add mod">
          <ac:chgData name="Mai Nguyễn Nam Phương" userId="b814e042-25ba-44a4-b3eb-bc02c05a8771" providerId="ADAL" clId="{881B63F9-AF57-428D-8C91-9173F27E85D5}" dt="2024-12-25T16:20:17.012" v="1808" actId="20577"/>
          <ac:spMkLst>
            <pc:docMk/>
            <pc:sldMk cId="2626766917" sldId="357"/>
            <ac:spMk id="8" creationId="{64F2E2F0-3008-EC92-BB2E-73F43D3675DF}"/>
          </ac:spMkLst>
        </pc:spChg>
        <pc:picChg chg="add mod">
          <ac:chgData name="Mai Nguyễn Nam Phương" userId="b814e042-25ba-44a4-b3eb-bc02c05a8771" providerId="ADAL" clId="{881B63F9-AF57-428D-8C91-9173F27E85D5}" dt="2024-12-25T17:09:12.182" v="1975" actId="1076"/>
          <ac:picMkLst>
            <pc:docMk/>
            <pc:sldMk cId="2626766917" sldId="357"/>
            <ac:picMk id="6" creationId="{898F06B4-1393-7038-DD97-44D642BFF7D2}"/>
          </ac:picMkLst>
        </pc:picChg>
      </pc:sldChg>
      <pc:sldChg chg="modSp mod">
        <pc:chgData name="Mai Nguyễn Nam Phương" userId="b814e042-25ba-44a4-b3eb-bc02c05a8771" providerId="ADAL" clId="{881B63F9-AF57-428D-8C91-9173F27E85D5}" dt="2024-12-25T18:37:22.844" v="2012" actId="20577"/>
        <pc:sldMkLst>
          <pc:docMk/>
          <pc:sldMk cId="4083564288" sldId="364"/>
        </pc:sldMkLst>
        <pc:spChg chg="mod">
          <ac:chgData name="Mai Nguyễn Nam Phương" userId="b814e042-25ba-44a4-b3eb-bc02c05a8771" providerId="ADAL" clId="{881B63F9-AF57-428D-8C91-9173F27E85D5}" dt="2024-12-25T18:37:22.844" v="2012" actId="20577"/>
          <ac:spMkLst>
            <pc:docMk/>
            <pc:sldMk cId="4083564288" sldId="364"/>
            <ac:spMk id="7" creationId="{0B4A7D30-A8AE-1A88-04F4-9A0ECF69C97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93E450-C16E-B83E-ADB6-337B87F226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EBB2454-13A8-6522-D401-04ADA7AD83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5BD24-3F03-42A7-BFE4-24B5937ED319}" type="datetimeFigureOut">
              <a:rPr lang="en-US" smtClean="0"/>
              <a:t>03/01/2025</a:t>
            </a:fld>
            <a:endParaRPr lang="en-US"/>
          </a:p>
        </p:txBody>
      </p:sp>
      <p:sp>
        <p:nvSpPr>
          <p:cNvPr id="4" name="Footer Placeholder 3">
            <a:extLst>
              <a:ext uri="{FF2B5EF4-FFF2-40B4-BE49-F238E27FC236}">
                <a16:creationId xmlns:a16="http://schemas.microsoft.com/office/drawing/2014/main" id="{33D298A7-0B97-88BF-20DB-B8CD771DE5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6B71888-2493-C870-112F-B1961B826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5DD637-E1B0-41DF-9726-914F83AD0EE1}" type="slidenum">
              <a:rPr lang="en-US" smtClean="0"/>
              <a:t>‹#›</a:t>
            </a:fld>
            <a:endParaRPr lang="en-US"/>
          </a:p>
        </p:txBody>
      </p:sp>
    </p:spTree>
    <p:extLst>
      <p:ext uri="{BB962C8B-B14F-4D97-AF65-F5344CB8AC3E}">
        <p14:creationId xmlns:p14="http://schemas.microsoft.com/office/powerpoint/2010/main" val="4628380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D2F1A884-CF68-8C64-6D0E-DF09B012C3AE}"/>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D7307BC1-EC3E-857C-D886-5DFECA844A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66FC477E-27C3-9BF6-FE5E-485C2B4E1A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04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B0A8043-6196-14BA-BE96-4541EC021B3F}"/>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82D201F6-E7BC-A5C5-8555-F004C04FF0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F2F99909-35B7-E8F7-9C21-A6F240BE5E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65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E7144B7-57FD-FD34-0BFB-44E81C6E1A5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D035A00D-7511-2F4B-BF4C-2095E41F9F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D473C6D9-E2B4-281B-A68F-5B98F18763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42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9EAC679B-613D-EB41-B248-F70AA1E01F65}"/>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ACF1BE82-0FE9-331A-2E71-BEBA2571EC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E07ADF33-82F1-A0A3-0FC3-C3C250C2A1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330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8A071B5C-D62E-AE56-6BA7-8A3174EDCC7A}"/>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1DCAB438-DC90-85DA-CF3C-E59EDA422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F9B4CF33-BD39-5BA5-0970-ECAB6F862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32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C199E76-168C-044A-4C28-BFBFC0643330}"/>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EAD4FA2E-D9C2-357D-AB74-6ACA3B07DC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0CCD181-A21A-B019-98B1-9A7C76AB60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93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1814C68-F041-D960-0A23-53DCBB35B5FE}"/>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175DADF6-FEDD-562C-4D52-6CAC386201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39F3EF46-AF9A-8C20-6918-F5684D05D6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969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556AC8E2-B7DE-FC3B-4AE4-4248CB90C3E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6E504947-58CC-6C43-D870-AFF834B64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25E4E54D-7B38-1D31-FD59-08452C6789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7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D7AB574-A11D-3A14-18E6-8557B02B08F1}"/>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D4EF7940-52E0-DC98-0B7F-D2F02B0B5B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77FA7B27-CA3B-31B3-FB8E-31FB7D0C61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22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159E23CA-2933-9EED-673E-B4689EE99331}"/>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43373E01-196D-8D66-D3C2-1CF96774D0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9465D3EF-2F7C-DB2D-5C37-18206B62F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36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CB48ADA4-303C-64AF-3A3B-B95223A87E8E}"/>
            </a:ext>
          </a:extLst>
        </p:cNvPr>
        <p:cNvGrpSpPr/>
        <p:nvPr/>
      </p:nvGrpSpPr>
      <p:grpSpPr>
        <a:xfrm>
          <a:off x="0" y="0"/>
          <a:ext cx="0" cy="0"/>
          <a:chOff x="0" y="0"/>
          <a:chExt cx="0" cy="0"/>
        </a:xfrm>
      </p:grpSpPr>
      <p:sp>
        <p:nvSpPr>
          <p:cNvPr id="210" name="Google Shape;210;gdd0c7d16c6_0_25:notes">
            <a:extLst>
              <a:ext uri="{FF2B5EF4-FFF2-40B4-BE49-F238E27FC236}">
                <a16:creationId xmlns:a16="http://schemas.microsoft.com/office/drawing/2014/main" id="{21F64F18-69C1-1571-4564-37F50453C4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d0c7d16c6_0_25:notes">
            <a:extLst>
              <a:ext uri="{FF2B5EF4-FFF2-40B4-BE49-F238E27FC236}">
                <a16:creationId xmlns:a16="http://schemas.microsoft.com/office/drawing/2014/main" id="{A4FB8D91-3EA5-120B-8CEA-642F453941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3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7490FD0-FEC7-C478-5463-38F162CA4D26}"/>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7BF6BF36-9EF8-F4D2-7A6E-791992BF73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4AFFD576-D8DC-E7A4-F48B-5C4EB399E9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310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294A86F5-F204-38E0-7882-B80731E21C92}"/>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CAF01A82-6B11-9BD7-B335-75BDA5E538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E7C28A25-2BD3-DBBE-972E-6806077FD3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390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04035498-8412-EE06-104F-82B038ECD34A}"/>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3678E74F-A8D5-1D50-D7AF-7380BEA3B7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82F1901-7D89-4F50-5DA6-1E521F272F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86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8AE10AB9-12EF-EFD5-E429-8BB7C405DA86}"/>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99D10992-5904-C20E-9EED-04079E5E4E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237097A0-64BD-9AC5-CFC5-876C1A5A4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461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9B0D95C8-A05C-6F25-A55A-9897C8DA3C45}"/>
            </a:ext>
          </a:extLst>
        </p:cNvPr>
        <p:cNvGrpSpPr/>
        <p:nvPr/>
      </p:nvGrpSpPr>
      <p:grpSpPr>
        <a:xfrm>
          <a:off x="0" y="0"/>
          <a:ext cx="0" cy="0"/>
          <a:chOff x="0" y="0"/>
          <a:chExt cx="0" cy="0"/>
        </a:xfrm>
      </p:grpSpPr>
      <p:sp>
        <p:nvSpPr>
          <p:cNvPr id="227" name="Google Shape;227;gdd0c7d16c6_0_62:notes">
            <a:extLst>
              <a:ext uri="{FF2B5EF4-FFF2-40B4-BE49-F238E27FC236}">
                <a16:creationId xmlns:a16="http://schemas.microsoft.com/office/drawing/2014/main" id="{B9FC130E-E84F-E1CF-577A-7CF444BE02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d0c7d16c6_0_62:notes">
            <a:extLst>
              <a:ext uri="{FF2B5EF4-FFF2-40B4-BE49-F238E27FC236}">
                <a16:creationId xmlns:a16="http://schemas.microsoft.com/office/drawing/2014/main" id="{1AAB96EE-E6C0-2613-DD34-F1D2206560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068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A55E8621-9E38-E412-620C-765FBA89CE30}"/>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C01AE575-C719-B6C5-C11F-4DB3BFF058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45AB3B42-AC9E-4DC7-9816-478A452B91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106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D1D1E377-3CF9-6CAB-BFC5-98AB82F73BF0}"/>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4B040982-5072-9706-CA73-46016A972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FB66CAE9-ECBF-24D2-2426-1ECAAE6950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851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032B0EF7-C067-6199-735D-D0125F6864E9}"/>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97CC3FE5-ADE5-1261-A23D-FF6B1B0985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29B1AFA2-7FE3-E402-74F1-66F4949E25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a:t>Thay vì chạy chương trình với đầu vào cụ thể (ví dụ: số 10 hoặc chuỗi "hello"), thực thi biểu tượng giả định rằng đầu vào là một biến biểu tượng xxx.</a:t>
            </a:r>
          </a:p>
          <a:p>
            <a:r>
              <a:rPr lang="vi-VN"/>
              <a:t>Trong quá trình phân tích, công cụ theo dõi cách chương trình xử lý xxx qua các nhánh điều kiện và biểu thức.</a:t>
            </a:r>
          </a:p>
          <a:p>
            <a:r>
              <a:rPr lang="vi-VN" b="1"/>
              <a:t>Nhánh điều kiện</a:t>
            </a:r>
            <a:r>
              <a:rPr lang="vi-VN"/>
              <a:t> được chuyển thành </a:t>
            </a:r>
            <a:r>
              <a:rPr lang="vi-VN" b="1"/>
              <a:t>ràng buộc logic</a:t>
            </a:r>
            <a:r>
              <a:rPr lang="vi-VN"/>
              <a:t> (constraints). </a:t>
            </a:r>
          </a:p>
          <a:p>
            <a:pPr marL="0" lvl="0" indent="0" algn="l" rtl="0">
              <a:spcBef>
                <a:spcPts val="0"/>
              </a:spcBef>
              <a:spcAft>
                <a:spcPts val="0"/>
              </a:spcAft>
              <a:buNone/>
            </a:pPr>
            <a:endParaRPr/>
          </a:p>
        </p:txBody>
      </p:sp>
    </p:spTree>
    <p:extLst>
      <p:ext uri="{BB962C8B-B14F-4D97-AF65-F5344CB8AC3E}">
        <p14:creationId xmlns:p14="http://schemas.microsoft.com/office/powerpoint/2010/main" val="3938223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9B1D77EB-2EDE-5054-A99E-025EF87F4A49}"/>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0AB65055-EE32-D65C-E756-4411AC5113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48DF2430-E7C2-6E01-B178-45168FCBA3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93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F062D764-28F6-6DE0-7D06-1183A9767394}"/>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7E276958-84F3-CBD0-4580-EE67B7CA96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4FF5979-B748-0839-6D30-7337A8FB92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04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882C5D8-10E1-DD2A-35F4-ADC6E941056E}"/>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FA8816B8-308C-8A3A-A6F8-CD737220B6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849DD72D-1962-4840-5957-25FD06888E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330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48D0A2AC-8CF3-EC3A-5767-1792145DED9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15509152-C015-A142-F4BA-7842A8F62F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486B9292-B1DB-15FD-AD51-596F8B5189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a:t>Trong </a:t>
            </a:r>
            <a:r>
              <a:rPr lang="vi-VN" b="1"/>
              <a:t>CrossFuzz</a:t>
            </a:r>
            <a:r>
              <a:rPr lang="vi-VN"/>
              <a:t>, ICDF được sử dụng để </a:t>
            </a:r>
            <a:r>
              <a:rPr lang="vi-VN" b="1"/>
              <a:t>thực hiện đột biến chuỗi giao dịch</a:t>
            </a:r>
            <a:r>
              <a:rPr lang="vi-VN"/>
              <a:t> (transaction sequence mutation). Điều này có nghĩa là khi một chuỗi giao dịch được đưa vào kiểm thử, ICDF sẽ giúp xác định các biến thể tiềm năng của chuỗi giao dịch này dựa trên phân phối xác suất. Cụ thể:</a:t>
            </a:r>
          </a:p>
          <a:p>
            <a:pPr>
              <a:buFont typeface="Arial" panose="020B0604020202020204" pitchFamily="34" charset="0"/>
              <a:buChar char="•"/>
            </a:pPr>
            <a:r>
              <a:rPr lang="vi-VN"/>
              <a:t>ICDF giúp </a:t>
            </a:r>
            <a:r>
              <a:rPr lang="vi-VN" b="1"/>
              <a:t>tạo ra các chuỗi giao dịch mới</a:t>
            </a:r>
            <a:r>
              <a:rPr lang="vi-VN"/>
              <a:t> có xác suất cao để kích hoạt các phần mã chưa được kiểm tra, từ đó </a:t>
            </a:r>
            <a:r>
              <a:rPr lang="vi-VN" b="1"/>
              <a:t>tăng cường độ bao phủ mã bytecode</a:t>
            </a:r>
            <a:r>
              <a:rPr lang="vi-VN"/>
              <a:t>.</a:t>
            </a:r>
          </a:p>
          <a:p>
            <a:pPr>
              <a:buFont typeface="Arial" panose="020B0604020202020204" pitchFamily="34" charset="0"/>
              <a:buChar char="•"/>
            </a:pPr>
            <a:r>
              <a:rPr lang="vi-VN"/>
              <a:t>Việc áp dụng ICDF trong CrossFuzz không chỉ đơn giản là tạo ra các chuỗi giao dịch ngẫu nhiên mà còn giúp tối ưu hóa khả năng phát hiện các lỗ hổng bảo mật tiềm ẩn mà các phương pháp fuzz testing truyền thống có thể bỏ sót.</a:t>
            </a:r>
          </a:p>
          <a:p>
            <a:pPr marL="0" lvl="0" indent="0" algn="l" rtl="0">
              <a:spcBef>
                <a:spcPts val="0"/>
              </a:spcBef>
              <a:spcAft>
                <a:spcPts val="0"/>
              </a:spcAft>
              <a:buNone/>
            </a:pPr>
            <a:endParaRPr/>
          </a:p>
        </p:txBody>
      </p:sp>
    </p:spTree>
    <p:extLst>
      <p:ext uri="{BB962C8B-B14F-4D97-AF65-F5344CB8AC3E}">
        <p14:creationId xmlns:p14="http://schemas.microsoft.com/office/powerpoint/2010/main" val="3827776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678D963E-FCA3-B9D2-0C66-210A556D6C52}"/>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3B8FA039-9DC8-C3BF-FC3D-38B42A601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DF59D39F-5DA4-10A0-D3CE-DC32F489F6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137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D948EE0E-A532-6FA2-C1F3-AB6D6C19A375}"/>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2619ABDB-80D9-C29C-1C69-B92D1A7005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09FCC43-3AB4-69A6-7ED6-2912C67993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360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5DF422AD-F916-D56B-D1B7-07335400525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1531019A-8F1E-BC41-700D-E96566E87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05B00643-0008-B91E-A5D3-72F157F837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383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F96680AD-6E76-D54F-C0C7-0722273A113D}"/>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49042A38-03EF-1FF6-D1CE-5870B1D787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B0087B66-2F06-EAFB-91E1-C6AF6FD8CC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Lỗ hổng </a:t>
            </a:r>
            <a:r>
              <a:rPr lang="vi-VN" b="1"/>
              <a:t>Leaking Ether</a:t>
            </a:r>
            <a:r>
              <a:rPr lang="vi-VN"/>
              <a:t> xảy ra khi một hợp đồng thông minh </a:t>
            </a:r>
            <a:r>
              <a:rPr lang="vi-VN" b="1"/>
              <a:t>mất kiểm soát tài sản Ether</a:t>
            </a:r>
            <a:r>
              <a:rPr lang="vi-VN"/>
              <a:t> và có thể bị tấn công để chuyển Ether ra ngoài hợp đồng mà không được phép. Lỗ hổng này có thể xuất hiện nếu hợp đồng không kiểm tra kỹ các điều kiện khi chuyển Ether, hoặc nếu hợp đồng cho phép một địa chỉ không đáng tin cậy rút Ether.</a:t>
            </a:r>
          </a:p>
          <a:p>
            <a:r>
              <a:rPr lang="vi-VN" b="1"/>
              <a:t>kích hoạt lỗ hổng Leaking Ether</a:t>
            </a:r>
            <a:r>
              <a:rPr lang="vi-VN"/>
              <a:t> yêu cầu </a:t>
            </a:r>
            <a:r>
              <a:rPr lang="vi-VN" b="1"/>
              <a:t>gửi hoặc nhận giao dịch phải thỏa mãn một số điều kiện đặc biệt</a:t>
            </a:r>
            <a:r>
              <a:rPr lang="vi-VN"/>
              <a:t>. Cụ thể:</a:t>
            </a:r>
          </a:p>
          <a:p>
            <a:pPr>
              <a:buFont typeface="Arial" panose="020B0604020202020204" pitchFamily="34" charset="0"/>
              <a:buChar char="•"/>
            </a:pPr>
            <a:r>
              <a:rPr lang="vi-VN" b="1"/>
              <a:t>Giao dịch phải có một người gửi hoặc người nhận được xác định trước</a:t>
            </a:r>
            <a:r>
              <a:rPr lang="vi-VN"/>
              <a:t> (ví dụ: người nhận phải là một kẻ tấn công đã được lập trình sẵn).</a:t>
            </a:r>
          </a:p>
          <a:p>
            <a:pPr>
              <a:buFont typeface="Arial" panose="020B0604020202020204" pitchFamily="34" charset="0"/>
              <a:buChar char="•"/>
            </a:pPr>
            <a:r>
              <a:rPr lang="vi-VN"/>
              <a:t>Điều này có nghĩa là để phát hiện lỗ hổng Leaking Ether, cần phải </a:t>
            </a:r>
            <a:r>
              <a:rPr lang="vi-VN" b="1"/>
              <a:t>tạo ra các chuỗi giao dịch đặc biệt</a:t>
            </a:r>
            <a:r>
              <a:rPr lang="vi-VN"/>
              <a:t> mà trong đó có sự tham gia của các bên giao dịch (sender/receiver) đặc biệt, chẳng hạn như kẻ tấn công.</a:t>
            </a:r>
          </a:p>
          <a:p>
            <a:r>
              <a:rPr lang="vi-VN" b="1"/>
              <a:t>CrossFuzz</a:t>
            </a:r>
            <a:r>
              <a:rPr lang="vi-VN"/>
              <a:t> triển khai nhiều hợp đồng thông minh hơn, dẫn đến việc </a:t>
            </a:r>
            <a:r>
              <a:rPr lang="vi-VN" b="1"/>
              <a:t>tạo ra các chuỗi giao dịch cụ thể</a:t>
            </a:r>
            <a:r>
              <a:rPr lang="vi-VN"/>
              <a:t> để kích hoạt lỗ hổng trở nên khó khăn hơn so với </a:t>
            </a:r>
            <a:r>
              <a:rPr lang="vi-VN" b="1"/>
              <a:t>ConFuzzius</a:t>
            </a:r>
            <a:r>
              <a:rPr lang="vi-VN"/>
              <a:t>, vì </a:t>
            </a:r>
            <a:r>
              <a:rPr lang="vi-VN" b="1"/>
              <a:t>ConFuzzius</a:t>
            </a:r>
            <a:r>
              <a:rPr lang="vi-VN"/>
              <a:t> có thể dễ dàng tập trung vào các hợp đồng cụ thể hơn và tạo ra các giao dịch với các điều kiện đơn giản hơn.</a:t>
            </a:r>
          </a:p>
          <a:p>
            <a:pPr marL="0" lvl="0" indent="0" algn="l" rtl="0">
              <a:spcBef>
                <a:spcPts val="0"/>
              </a:spcBef>
              <a:spcAft>
                <a:spcPts val="0"/>
              </a:spcAft>
              <a:buNone/>
            </a:pPr>
            <a:endParaRPr/>
          </a:p>
        </p:txBody>
      </p:sp>
    </p:spTree>
    <p:extLst>
      <p:ext uri="{BB962C8B-B14F-4D97-AF65-F5344CB8AC3E}">
        <p14:creationId xmlns:p14="http://schemas.microsoft.com/office/powerpoint/2010/main" val="2653821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368FFF1F-93D2-4461-C60B-BDFE78B853A7}"/>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BE4FC570-3FE7-7A48-0007-4971017B18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A16DC67-8621-5E8E-F0B7-BB7F2564C1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91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D428FD4F-2BF3-E35C-3B26-8F4B368DE815}"/>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5BC7CF36-9B2F-BB44-D09A-DDDEA7303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72D3034F-0556-F8E5-4E8E-34AD5092A1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947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F407A96-4108-B10F-4178-2576CDA2DD21}"/>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E84D0C25-0491-B187-2257-48285B7108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EBBE6842-4A65-B0D0-DF68-A3B402B975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93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173EC609-80EC-2295-2ECF-7CAFCDE87BD9}"/>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74C058D6-34AA-62B6-528C-F498607F2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E6CED030-EB59-4DC1-AC8C-3468F69DAB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3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6AC6417C-5A3D-ABA7-5B54-4488F6EDF94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13E28D40-7E9B-103B-2FB5-2D5A51CC90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89A302E7-42E8-9323-9AE5-417BE4AC1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4505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5DA48850-1763-4AD2-B414-7320EBAC6484}"/>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90123D73-E9D6-74C0-9FE6-9F4BCD971A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203F034-59AD-56F1-C619-F4DFEF0D90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Constructor là một hàm đặc biệt trong Solidity:</a:t>
            </a:r>
          </a:p>
          <a:p>
            <a:pPr marL="0" lvl="0" indent="0" algn="l" rtl="0">
              <a:spcBef>
                <a:spcPts val="0"/>
              </a:spcBef>
              <a:spcAft>
                <a:spcPts val="0"/>
              </a:spcAft>
              <a:buNone/>
            </a:pPr>
            <a:r>
              <a:rPr lang="vi-VN"/>
              <a:t>Được gọi duy nhất một lần: Khi hợp đồng được triển khai (deployed) lên blockchain.</a:t>
            </a:r>
          </a:p>
          <a:p>
            <a:pPr marL="0" lvl="0" indent="0" algn="l" rtl="0">
              <a:spcBef>
                <a:spcPts val="0"/>
              </a:spcBef>
              <a:spcAft>
                <a:spcPts val="0"/>
              </a:spcAft>
              <a:buNone/>
            </a:pPr>
            <a:r>
              <a:rPr lang="vi-VN"/>
              <a:t>Chỉ định trạng thái ban đầu: Thiết lập các giá trị quan trọng hoặc cấu hình các tham số cần thiết cho hoạt động của hợp đồng.</a:t>
            </a:r>
          </a:p>
          <a:p>
            <a:pPr marL="0" lvl="0" indent="0" algn="l" rtl="0">
              <a:spcBef>
                <a:spcPts val="0"/>
              </a:spcBef>
              <a:spcAft>
                <a:spcPts val="0"/>
              </a:spcAft>
              <a:buNone/>
            </a:pPr>
            <a:r>
              <a:rPr lang="vi-VN"/>
              <a:t>- Các giá trị đầu vào cho constructor thường được </a:t>
            </a:r>
            <a:r>
              <a:rPr lang="vi-VN" b="1"/>
              <a:t>tạo tự động</a:t>
            </a:r>
            <a:r>
              <a:rPr lang="vi-VN"/>
              <a:t> bằng các chiến lược khác nhau:</a:t>
            </a:r>
          </a:p>
          <a:p>
            <a:pPr>
              <a:buFont typeface="Arial" panose="020B0604020202020204" pitchFamily="34" charset="0"/>
              <a:buChar char="•"/>
            </a:pPr>
            <a:r>
              <a:rPr lang="vi-VN" b="1"/>
              <a:t>Ngẫu nhiên</a:t>
            </a:r>
            <a:r>
              <a:rPr lang="vi-VN"/>
              <a:t>: Tạo giá trị ngẫu nhiên cho các tham số.</a:t>
            </a:r>
          </a:p>
          <a:p>
            <a:pPr>
              <a:buFont typeface="Arial" panose="020B0604020202020204" pitchFamily="34" charset="0"/>
              <a:buChar char="•"/>
            </a:pPr>
            <a:r>
              <a:rPr lang="vi-VN" b="1"/>
              <a:t>Giá trị cố định</a:t>
            </a:r>
            <a:r>
              <a:rPr lang="vi-VN"/>
              <a:t>: Dùng các giá trị mặc định (ví dụ: địa chỉ zero).</a:t>
            </a:r>
          </a:p>
          <a:p>
            <a:pPr>
              <a:buFont typeface="Arial" panose="020B0604020202020204" pitchFamily="34" charset="0"/>
              <a:buChar char="•"/>
            </a:pPr>
            <a:r>
              <a:rPr lang="vi-VN" b="1"/>
              <a:t>Phân tích lan truyền dữ liệu</a:t>
            </a:r>
            <a:r>
              <a:rPr lang="vi-VN"/>
              <a:t>: Phân tích mã hợp đồng để tạo giá trị phù hợp với logic mã (cách tiếp cận này được CrossFuzz sử dụng).</a:t>
            </a:r>
          </a:p>
          <a:p>
            <a:pPr marL="0" lvl="0" indent="0" algn="l" rtl="0">
              <a:spcBef>
                <a:spcPts val="0"/>
              </a:spcBef>
              <a:spcAft>
                <a:spcPts val="0"/>
              </a:spcAft>
              <a:buNone/>
            </a:pPr>
            <a:endParaRPr/>
          </a:p>
        </p:txBody>
      </p:sp>
    </p:spTree>
    <p:extLst>
      <p:ext uri="{BB962C8B-B14F-4D97-AF65-F5344CB8AC3E}">
        <p14:creationId xmlns:p14="http://schemas.microsoft.com/office/powerpoint/2010/main" val="956293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CF83E0CC-A806-7100-A9FF-DF4F00835AD1}"/>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E9EF2318-15ED-B9B6-D801-3A16039A4C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83EE60CA-2473-E7E2-3495-17FA429E07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336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F78AC71F-D68B-67C9-45C4-CD95FD68D54E}"/>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C7E78613-D2AD-153E-0CE6-6C1E3EE92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E22B2929-890F-A013-B4EB-9AC2881308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39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511B08F3-3483-7E87-81EA-A60AED06BC30}"/>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350D1D4D-25DB-C1DD-4E2B-956FF5F33D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B9B9F4AB-7083-D203-2E0F-C4B489B99A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247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A10FC547-881C-47D4-BE78-35EEB1A8746D}"/>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09FA6239-8752-69B3-591B-BD298AAD08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7BB37C88-C2AF-FBF2-E772-3EC4D4F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816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AA20B1D2-F29E-E2D8-BD11-5EF3C8288530}"/>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6B9173A8-72C4-63EC-433E-AB29CC726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17949CE3-3D51-EE7B-7BE2-E3F561F10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41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FAB2C009-4A17-4AD7-E80A-FE4A545CA64F}"/>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8BC7766D-57E5-190B-6121-322D6BD71E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F53230FD-EE2F-C81C-8553-949ABECF63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964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150B11A2-9941-96F6-0388-D2110EE8EB04}"/>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834EFF1F-71A9-F2B1-FAD3-B97669BBDF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1D60ED8F-AB06-3506-B4EF-A3F629BF82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8947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18A570DD-F55F-2235-B6E7-56723EB13A1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B6D65708-DD41-187A-D396-55ADAF825D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D88E2D36-18D6-1715-DAB1-06AF947E15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896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2726BEAF-BAAB-7AE4-C4F8-31D65D5CDE5F}"/>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6B72735C-A9B8-390D-D5ED-5FDA8D9426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3183991D-3681-943F-21C5-E23D8A7950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1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21937BFF-D96F-57B8-FDD1-833EA8F78E50}"/>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F998501F-F870-5F96-0DC4-4DB08B5C60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F29B7404-27A2-B785-B062-E2CA86FA33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i="0">
                <a:solidFill>
                  <a:srgbClr val="000000"/>
                </a:solidFill>
                <a:effectLst/>
                <a:latin typeface="Segoe UI" panose="020B0502040204020203" pitchFamily="34" charset="0"/>
                <a:ea typeface="Arial" panose="020B0604020202020204" pitchFamily="34" charset="0"/>
                <a:cs typeface="Segoe UI" panose="020B0502040204020203" pitchFamily="34" charset="0"/>
              </a:rPr>
              <a:t>L1</a:t>
            </a:r>
            <a:r>
              <a:rPr lang="vi-VN" sz="1800" b="1" i="0">
                <a:solidFill>
                  <a:srgbClr val="000000"/>
                </a:solidFill>
                <a:effectLst/>
                <a:latin typeface="Segoe UI" panose="020B0502040204020203" pitchFamily="34" charset="0"/>
                <a:ea typeface="Arial" panose="020B0604020202020204" pitchFamily="34" charset="0"/>
                <a:cs typeface="Segoe UI" panose="020B0502040204020203" pitchFamily="34" charset="0"/>
              </a:rPr>
              <a:t>: </a:t>
            </a:r>
            <a:r>
              <a:rPr lang="vi-VN" sz="1800" b="0" i="0">
                <a:solidFill>
                  <a:srgbClr val="000000"/>
                </a:solidFill>
                <a:effectLst/>
                <a:latin typeface="Segoe UI" panose="020B0502040204020203" pitchFamily="34" charset="0"/>
                <a:ea typeface="Arial" panose="020B0604020202020204" pitchFamily="34" charset="0"/>
                <a:cs typeface="Segoe UI" panose="020B0502040204020203" pitchFamily="34" charset="0"/>
              </a:rPr>
              <a:t>khởi tạo hợp đồng với giá trị mặc định, bỏ qua việc chỉ định chính xác địa chỉ hợp đồng phụ thuộc trong constructor.</a:t>
            </a:r>
            <a:endParaRPr lang="en-US">
              <a:effectLst/>
            </a:endParaRPr>
          </a:p>
          <a:p>
            <a:pPr marL="0" lvl="0" indent="0" algn="l" rtl="0">
              <a:spcBef>
                <a:spcPts val="0"/>
              </a:spcBef>
              <a:spcAft>
                <a:spcPts val="0"/>
              </a:spcAft>
              <a:buNone/>
            </a:pPr>
            <a:r>
              <a:rPr lang="en-US" sz="1800" b="0" i="0">
                <a:solidFill>
                  <a:srgbClr val="000000"/>
                </a:solidFill>
                <a:effectLst/>
                <a:latin typeface="Segoe UI" panose="020B0502040204020203" pitchFamily="34" charset="0"/>
                <a:ea typeface="Arial" panose="020B0604020202020204" pitchFamily="34" charset="0"/>
                <a:cs typeface="Segoe UI" panose="020B0502040204020203" pitchFamily="34" charset="0"/>
              </a:rPr>
              <a:t>L2: </a:t>
            </a:r>
            <a:r>
              <a:rPr lang="vi-VN" sz="1800" b="0" i="0">
                <a:solidFill>
                  <a:srgbClr val="000000"/>
                </a:solidFill>
                <a:effectLst/>
                <a:latin typeface="Segoe UI" panose="020B0502040204020203" pitchFamily="34" charset="0"/>
                <a:ea typeface="Arial" panose="020B0604020202020204" pitchFamily="34" charset="0"/>
                <a:cs typeface="Segoe UI" panose="020B0502040204020203" pitchFamily="34" charset="0"/>
              </a:rPr>
              <a:t>Các phương pháp xFuzz, ILF giảm số lượng tổ hợp chuỗi giao dịch bằng ML. Hiệu suất bị ảnh hưởng do tập dữ liệu không cân bằng, nhãn sai hoặc thiết lập tham số không phù hợp. </a:t>
            </a:r>
            <a:endParaRPr/>
          </a:p>
        </p:txBody>
      </p:sp>
    </p:spTree>
    <p:extLst>
      <p:ext uri="{BB962C8B-B14F-4D97-AF65-F5344CB8AC3E}">
        <p14:creationId xmlns:p14="http://schemas.microsoft.com/office/powerpoint/2010/main" val="2329585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2BF4523A-6EB3-E860-BF97-24B853E50209}"/>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E2E33D8E-4740-0BEC-AD19-D49DEB23E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E187DA9F-769D-AE9F-3392-7B5DE2BF17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692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A1FB117F-7BEC-27C1-FBC4-B3C642188FB8}"/>
            </a:ext>
          </a:extLst>
        </p:cNvPr>
        <p:cNvGrpSpPr/>
        <p:nvPr/>
      </p:nvGrpSpPr>
      <p:grpSpPr>
        <a:xfrm>
          <a:off x="0" y="0"/>
          <a:ext cx="0" cy="0"/>
          <a:chOff x="0" y="0"/>
          <a:chExt cx="0" cy="0"/>
        </a:xfrm>
      </p:grpSpPr>
      <p:sp>
        <p:nvSpPr>
          <p:cNvPr id="227" name="Google Shape;227;gdd0c7d16c6_0_62:notes">
            <a:extLst>
              <a:ext uri="{FF2B5EF4-FFF2-40B4-BE49-F238E27FC236}">
                <a16:creationId xmlns:a16="http://schemas.microsoft.com/office/drawing/2014/main" id="{A342C168-B971-54E8-6784-13B3667CF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d0c7d16c6_0_62:notes">
            <a:extLst>
              <a:ext uri="{FF2B5EF4-FFF2-40B4-BE49-F238E27FC236}">
                <a16:creationId xmlns:a16="http://schemas.microsoft.com/office/drawing/2014/main" id="{FEF74931-AF80-3463-C82B-714A6FE555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81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FF885F49-2FDC-2939-8FB4-87DEFB64188A}"/>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4633A353-2C9A-B758-C0E4-B50A356782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59495AF0-B29D-AA46-864B-2DC71C8C58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59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03AE9510-AEA6-B8EE-FD9A-ABC3F99D6C05}"/>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BC2D9A36-F3C5-CC8D-73A1-2065B41C7C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3A3831C2-A646-ADF2-9303-C107D43AA6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861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46190F9E-A414-5A8C-B080-06341EB8BBE2}"/>
            </a:ext>
          </a:extLst>
        </p:cNvPr>
        <p:cNvGrpSpPr/>
        <p:nvPr/>
      </p:nvGrpSpPr>
      <p:grpSpPr>
        <a:xfrm>
          <a:off x="0" y="0"/>
          <a:ext cx="0" cy="0"/>
          <a:chOff x="0" y="0"/>
          <a:chExt cx="0" cy="0"/>
        </a:xfrm>
      </p:grpSpPr>
      <p:sp>
        <p:nvSpPr>
          <p:cNvPr id="227" name="Google Shape;227;gdd0c7d16c6_0_62:notes">
            <a:extLst>
              <a:ext uri="{FF2B5EF4-FFF2-40B4-BE49-F238E27FC236}">
                <a16:creationId xmlns:a16="http://schemas.microsoft.com/office/drawing/2014/main" id="{BAE5B03F-A98C-53CF-9ABB-A04D7A387D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d0c7d16c6_0_62:notes">
            <a:extLst>
              <a:ext uri="{FF2B5EF4-FFF2-40B4-BE49-F238E27FC236}">
                <a16:creationId xmlns:a16="http://schemas.microsoft.com/office/drawing/2014/main" id="{4F50CE41-DE1D-5127-8235-2B463F3158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560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488AE42-FE95-3285-A12C-9837D3919F15}"/>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381DE4CA-2DFE-421C-CD7B-D10F145841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0EDF809C-C034-C66E-6375-36D2B8013E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137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7300" y="1386863"/>
            <a:ext cx="4042500" cy="2165400"/>
          </a:xfrm>
          <a:prstGeom prst="rect">
            <a:avLst/>
          </a:prstGeom>
        </p:spPr>
        <p:txBody>
          <a:bodyPr spcFirstLastPara="1" wrap="square" lIns="91425" tIns="91425" rIns="91425" bIns="91425" anchor="t" anchorCtr="0">
            <a:noAutofit/>
          </a:bodyPr>
          <a:lstStyle>
            <a:lvl1pPr lvl="0" rtl="0">
              <a:spcBef>
                <a:spcPts val="0"/>
              </a:spcBef>
              <a:spcAft>
                <a:spcPts val="0"/>
              </a:spcAft>
              <a:buSzPts val="8500"/>
              <a:buNone/>
              <a:defRPr sz="43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897300" y="3504188"/>
            <a:ext cx="4042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467651" y="704776"/>
            <a:ext cx="3733800" cy="3733800"/>
          </a:xfrm>
          <a:prstGeom prst="roundRect">
            <a:avLst>
              <a:gd name="adj" fmla="val 16667"/>
            </a:avLst>
          </a:prstGeom>
          <a:noFill/>
          <a:ln>
            <a:noFill/>
          </a:ln>
        </p:spPr>
      </p:sp>
      <p:pic>
        <p:nvPicPr>
          <p:cNvPr id="12" name="Google Shape;12;p2"/>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sp>
        <p:nvSpPr>
          <p:cNvPr id="2" name="Slide Number Placeholder 5">
            <a:extLst>
              <a:ext uri="{FF2B5EF4-FFF2-40B4-BE49-F238E27FC236}">
                <a16:creationId xmlns:a16="http://schemas.microsoft.com/office/drawing/2014/main" id="{A8C903E2-974F-B41A-0708-2E45F6671AC9}"/>
              </a:ext>
            </a:extLst>
          </p:cNvPr>
          <p:cNvSpPr>
            <a:spLocks noGrp="1"/>
          </p:cNvSpPr>
          <p:nvPr>
            <p:ph type="sldNum" sz="quarter" idx="4"/>
          </p:nvPr>
        </p:nvSpPr>
        <p:spPr>
          <a:xfrm>
            <a:off x="6928402"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9"/>
        <p:cNvGrpSpPr/>
        <p:nvPr/>
      </p:nvGrpSpPr>
      <p:grpSpPr>
        <a:xfrm>
          <a:off x="0" y="0"/>
          <a:ext cx="0" cy="0"/>
          <a:chOff x="0" y="0"/>
          <a:chExt cx="0" cy="0"/>
        </a:xfrm>
      </p:grpSpPr>
      <p:grpSp>
        <p:nvGrpSpPr>
          <p:cNvPr id="180" name="Google Shape;180;p23"/>
          <p:cNvGrpSpPr/>
          <p:nvPr/>
        </p:nvGrpSpPr>
        <p:grpSpPr>
          <a:xfrm>
            <a:off x="-1222249" y="-327997"/>
            <a:ext cx="11995218" cy="6648477"/>
            <a:chOff x="-1222249" y="-327997"/>
            <a:chExt cx="11995218" cy="6648477"/>
          </a:xfrm>
        </p:grpSpPr>
        <p:sp>
          <p:nvSpPr>
            <p:cNvPr id="181" name="Google Shape;181;p23"/>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3"/>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3"/>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3"/>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lide Number Placeholder 5">
            <a:extLst>
              <a:ext uri="{FF2B5EF4-FFF2-40B4-BE49-F238E27FC236}">
                <a16:creationId xmlns:a16="http://schemas.microsoft.com/office/drawing/2014/main" id="{56D8DDA8-6E8D-096D-E193-105F00FC8083}"/>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0575" y="1882125"/>
            <a:ext cx="4332900" cy="1551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0575" y="1012372"/>
            <a:ext cx="1223100" cy="955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0000"/>
              <a:buNone/>
              <a:defRPr sz="6000">
                <a:solidFill>
                  <a:schemeClr val="accent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10575" y="3494375"/>
            <a:ext cx="4332900" cy="447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5467651" y="704776"/>
            <a:ext cx="3733800" cy="3733800"/>
          </a:xfrm>
          <a:prstGeom prst="roundRect">
            <a:avLst>
              <a:gd name="adj" fmla="val 16667"/>
            </a:avLst>
          </a:prstGeom>
          <a:noFill/>
          <a:ln>
            <a:noFill/>
          </a:ln>
        </p:spPr>
      </p:sp>
      <p:pic>
        <p:nvPicPr>
          <p:cNvPr id="18" name="Google Shape;18;p3"/>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sp>
        <p:nvSpPr>
          <p:cNvPr id="2" name="Slide Number Placeholder 5">
            <a:extLst>
              <a:ext uri="{FF2B5EF4-FFF2-40B4-BE49-F238E27FC236}">
                <a16:creationId xmlns:a16="http://schemas.microsoft.com/office/drawing/2014/main" id="{970BA9C1-A42C-9613-E2C9-3389D9EAAA22}"/>
              </a:ext>
            </a:extLst>
          </p:cNvPr>
          <p:cNvSpPr>
            <a:spLocks noGrp="1"/>
          </p:cNvSpPr>
          <p:nvPr>
            <p:ph type="sldNum" sz="quarter" idx="4"/>
          </p:nvPr>
        </p:nvSpPr>
        <p:spPr>
          <a:xfrm>
            <a:off x="6457950" y="4767263"/>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959925" y="1339375"/>
            <a:ext cx="4115700" cy="109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959925" y="2433400"/>
            <a:ext cx="4115700" cy="1370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8" name="Google Shape;48;p7"/>
          <p:cNvSpPr>
            <a:spLocks noGrp="1"/>
          </p:cNvSpPr>
          <p:nvPr>
            <p:ph type="pic" idx="2"/>
          </p:nvPr>
        </p:nvSpPr>
        <p:spPr>
          <a:xfrm>
            <a:off x="5467651" y="704776"/>
            <a:ext cx="3733800" cy="3733800"/>
          </a:xfrm>
          <a:prstGeom prst="roundRect">
            <a:avLst>
              <a:gd name="adj" fmla="val 16667"/>
            </a:avLst>
          </a:prstGeom>
          <a:noFill/>
          <a:ln>
            <a:noFill/>
          </a:ln>
        </p:spPr>
      </p:sp>
      <p:pic>
        <p:nvPicPr>
          <p:cNvPr id="49" name="Google Shape;49;p7"/>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grpSp>
        <p:nvGrpSpPr>
          <p:cNvPr id="50" name="Google Shape;50;p7"/>
          <p:cNvGrpSpPr/>
          <p:nvPr/>
        </p:nvGrpSpPr>
        <p:grpSpPr>
          <a:xfrm>
            <a:off x="-2004776" y="-2004776"/>
            <a:ext cx="3399900" cy="4025402"/>
            <a:chOff x="-2004776" y="-2004776"/>
            <a:chExt cx="3399900" cy="4025402"/>
          </a:xfrm>
        </p:grpSpPr>
        <p:sp>
          <p:nvSpPr>
            <p:cNvPr id="51" name="Google Shape;51;p7"/>
            <p:cNvSpPr/>
            <p:nvPr/>
          </p:nvSpPr>
          <p:spPr>
            <a:xfrm>
              <a:off x="-2004776" y="-2004776"/>
              <a:ext cx="3399900" cy="337635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7"/>
            <p:cNvSpPr/>
            <p:nvPr/>
          </p:nvSpPr>
          <p:spPr>
            <a:xfrm>
              <a:off x="-1405774" y="2"/>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Slide Number Placeholder 5">
            <a:extLst>
              <a:ext uri="{FF2B5EF4-FFF2-40B4-BE49-F238E27FC236}">
                <a16:creationId xmlns:a16="http://schemas.microsoft.com/office/drawing/2014/main" id="{4E91E8E0-BD0E-A646-CAE5-0497B6737E57}"/>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E0A871D-245C-5916-D02D-876AD728A4FE}"/>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a:off x="-761924" y="-802200"/>
            <a:ext cx="11811193" cy="6058001"/>
            <a:chOff x="-761924" y="-802200"/>
            <a:chExt cx="11811193" cy="6058001"/>
          </a:xfrm>
        </p:grpSpPr>
        <p:sp>
          <p:nvSpPr>
            <p:cNvPr id="61" name="Google Shape;61;p9"/>
            <p:cNvSpPr/>
            <p:nvPr/>
          </p:nvSpPr>
          <p:spPr>
            <a:xfrm>
              <a:off x="8488550" y="2453338"/>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a:off x="8580412" y="3733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9"/>
            <p:cNvSpPr/>
            <p:nvPr/>
          </p:nvSpPr>
          <p:spPr>
            <a:xfrm>
              <a:off x="-761924"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9"/>
            <p:cNvSpPr/>
            <p:nvPr/>
          </p:nvSpPr>
          <p:spPr>
            <a:xfrm>
              <a:off x="-509471" y="445028"/>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lide Number Placeholder 5">
            <a:extLst>
              <a:ext uri="{FF2B5EF4-FFF2-40B4-BE49-F238E27FC236}">
                <a16:creationId xmlns:a16="http://schemas.microsoft.com/office/drawing/2014/main" id="{BEAE8EF6-4997-953C-5BC9-B5C68686B77F}"/>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body" idx="1"/>
          </p:nvPr>
        </p:nvSpPr>
        <p:spPr>
          <a:xfrm>
            <a:off x="720000" y="3997375"/>
            <a:ext cx="7704000" cy="605100"/>
          </a:xfrm>
          <a:prstGeom prst="rect">
            <a:avLst/>
          </a:prstGeom>
          <a:solidFill>
            <a:schemeClr val="lt1"/>
          </a:solidFill>
          <a:ln>
            <a:noFill/>
          </a:ln>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200"/>
              <a:buFont typeface="Montserrat"/>
              <a:buNone/>
              <a:defRPr sz="3000" b="1">
                <a:solidFill>
                  <a:schemeClr val="dk1"/>
                </a:solidFill>
                <a:latin typeface="Montserrat"/>
                <a:ea typeface="Montserrat"/>
                <a:cs typeface="Montserrat"/>
                <a:sym typeface="Montserrat"/>
              </a:defRPr>
            </a:lvl1pPr>
          </a:lstStyle>
          <a:p>
            <a:endParaRPr/>
          </a:p>
        </p:txBody>
      </p:sp>
      <p:sp>
        <p:nvSpPr>
          <p:cNvPr id="3" name="Slide Number Placeholder 5">
            <a:extLst>
              <a:ext uri="{FF2B5EF4-FFF2-40B4-BE49-F238E27FC236}">
                <a16:creationId xmlns:a16="http://schemas.microsoft.com/office/drawing/2014/main" id="{9950208D-64A1-F61C-4264-96B1AADEE50D}"/>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3"/>
          <p:cNvSpPr txBox="1">
            <a:spLocks noGrp="1"/>
          </p:cNvSpPr>
          <p:nvPr>
            <p:ph type="title" idx="2"/>
          </p:nvPr>
        </p:nvSpPr>
        <p:spPr>
          <a:xfrm>
            <a:off x="1719926" y="13160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13"/>
          <p:cNvSpPr txBox="1">
            <a:spLocks noGrp="1"/>
          </p:cNvSpPr>
          <p:nvPr>
            <p:ph type="title" idx="3"/>
          </p:nvPr>
        </p:nvSpPr>
        <p:spPr>
          <a:xfrm>
            <a:off x="5463650" y="13160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 name="Google Shape;78;p13"/>
          <p:cNvSpPr txBox="1">
            <a:spLocks noGrp="1"/>
          </p:cNvSpPr>
          <p:nvPr>
            <p:ph type="subTitle" idx="1"/>
          </p:nvPr>
        </p:nvSpPr>
        <p:spPr>
          <a:xfrm>
            <a:off x="1719927" y="20918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 name="Google Shape;79;p13"/>
          <p:cNvSpPr txBox="1">
            <a:spLocks noGrp="1"/>
          </p:cNvSpPr>
          <p:nvPr>
            <p:ph type="subTitle" idx="4"/>
          </p:nvPr>
        </p:nvSpPr>
        <p:spPr>
          <a:xfrm>
            <a:off x="5463652" y="20918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0" name="Google Shape;80;p13"/>
          <p:cNvSpPr txBox="1">
            <a:spLocks noGrp="1"/>
          </p:cNvSpPr>
          <p:nvPr>
            <p:ph type="title" idx="5"/>
          </p:nvPr>
        </p:nvSpPr>
        <p:spPr>
          <a:xfrm>
            <a:off x="1719926" y="28405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1" name="Google Shape;81;p13"/>
          <p:cNvSpPr txBox="1">
            <a:spLocks noGrp="1"/>
          </p:cNvSpPr>
          <p:nvPr>
            <p:ph type="title" idx="6"/>
          </p:nvPr>
        </p:nvSpPr>
        <p:spPr>
          <a:xfrm>
            <a:off x="5463650" y="28405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13"/>
          <p:cNvSpPr txBox="1">
            <a:spLocks noGrp="1"/>
          </p:cNvSpPr>
          <p:nvPr>
            <p:ph type="subTitle" idx="7"/>
          </p:nvPr>
        </p:nvSpPr>
        <p:spPr>
          <a:xfrm>
            <a:off x="1719954" y="36163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3" name="Google Shape;83;p13"/>
          <p:cNvSpPr txBox="1">
            <a:spLocks noGrp="1"/>
          </p:cNvSpPr>
          <p:nvPr>
            <p:ph type="subTitle" idx="8"/>
          </p:nvPr>
        </p:nvSpPr>
        <p:spPr>
          <a:xfrm>
            <a:off x="5463656" y="36163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 name="Google Shape;84;p13"/>
          <p:cNvSpPr txBox="1">
            <a:spLocks noGrp="1"/>
          </p:cNvSpPr>
          <p:nvPr>
            <p:ph type="title" idx="9" hasCustomPrompt="1"/>
          </p:nvPr>
        </p:nvSpPr>
        <p:spPr>
          <a:xfrm>
            <a:off x="752100" y="1387600"/>
            <a:ext cx="775800" cy="632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13" hasCustomPrompt="1"/>
          </p:nvPr>
        </p:nvSpPr>
        <p:spPr>
          <a:xfrm>
            <a:off x="752110" y="2913000"/>
            <a:ext cx="775800" cy="630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6" name="Google Shape;86;p13"/>
          <p:cNvSpPr txBox="1">
            <a:spLocks noGrp="1"/>
          </p:cNvSpPr>
          <p:nvPr>
            <p:ph type="title" idx="14" hasCustomPrompt="1"/>
          </p:nvPr>
        </p:nvSpPr>
        <p:spPr>
          <a:xfrm>
            <a:off x="4495960" y="1388500"/>
            <a:ext cx="775800" cy="630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7" name="Google Shape;87;p13"/>
          <p:cNvSpPr txBox="1">
            <a:spLocks noGrp="1"/>
          </p:cNvSpPr>
          <p:nvPr>
            <p:ph type="title" idx="15" hasCustomPrompt="1"/>
          </p:nvPr>
        </p:nvSpPr>
        <p:spPr>
          <a:xfrm>
            <a:off x="4495960" y="2913000"/>
            <a:ext cx="775800" cy="630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88" name="Google Shape;88;p13"/>
          <p:cNvGrpSpPr/>
          <p:nvPr/>
        </p:nvGrpSpPr>
        <p:grpSpPr>
          <a:xfrm>
            <a:off x="-1242263" y="-802200"/>
            <a:ext cx="11249050" cy="7534230"/>
            <a:chOff x="-1242263" y="-802200"/>
            <a:chExt cx="11249050" cy="7534230"/>
          </a:xfrm>
        </p:grpSpPr>
        <p:sp>
          <p:nvSpPr>
            <p:cNvPr id="89" name="Google Shape;89;p13"/>
            <p:cNvSpPr/>
            <p:nvPr/>
          </p:nvSpPr>
          <p:spPr>
            <a:xfrm>
              <a:off x="-1032825" y="418905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242263" y="35524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8174151"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7706079" y="-64414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lide Number Placeholder 5">
            <a:extLst>
              <a:ext uri="{FF2B5EF4-FFF2-40B4-BE49-F238E27FC236}">
                <a16:creationId xmlns:a16="http://schemas.microsoft.com/office/drawing/2014/main" id="{3E57EB5B-606F-DE80-FC76-9D8A002BD195}"/>
              </a:ext>
            </a:extLst>
          </p:cNvPr>
          <p:cNvSpPr>
            <a:spLocks noGrp="1"/>
          </p:cNvSpPr>
          <p:nvPr>
            <p:ph type="sldNum" sz="quarter" idx="16"/>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47"/>
        <p:cNvGrpSpPr/>
        <p:nvPr/>
      </p:nvGrpSpPr>
      <p:grpSpPr>
        <a:xfrm>
          <a:off x="0" y="0"/>
          <a:ext cx="0" cy="0"/>
          <a:chOff x="0" y="0"/>
          <a:chExt cx="0" cy="0"/>
        </a:xfrm>
      </p:grpSpPr>
      <p:sp>
        <p:nvSpPr>
          <p:cNvPr id="148" name="Google Shape;148;p19"/>
          <p:cNvSpPr txBox="1">
            <a:spLocks noGrp="1"/>
          </p:cNvSpPr>
          <p:nvPr>
            <p:ph type="subTitle" idx="1"/>
          </p:nvPr>
        </p:nvSpPr>
        <p:spPr>
          <a:xfrm>
            <a:off x="1231838" y="2830300"/>
            <a:ext cx="2410500" cy="96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9" name="Google Shape;149;p19"/>
          <p:cNvSpPr txBox="1">
            <a:spLocks noGrp="1"/>
          </p:cNvSpPr>
          <p:nvPr>
            <p:ph type="title"/>
          </p:nvPr>
        </p:nvSpPr>
        <p:spPr>
          <a:xfrm>
            <a:off x="1231838" y="1346600"/>
            <a:ext cx="2410500" cy="1544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 name="Google Shape;150;p19"/>
          <p:cNvGrpSpPr/>
          <p:nvPr/>
        </p:nvGrpSpPr>
        <p:grpSpPr>
          <a:xfrm>
            <a:off x="-1283075" y="-1087950"/>
            <a:ext cx="11014624" cy="7707730"/>
            <a:chOff x="-1283075" y="-1087950"/>
            <a:chExt cx="11014624" cy="7707730"/>
          </a:xfrm>
        </p:grpSpPr>
        <p:sp>
          <p:nvSpPr>
            <p:cNvPr id="151" name="Google Shape;151;p19"/>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9"/>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9"/>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9"/>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Slide Number Placeholder 5">
            <a:extLst>
              <a:ext uri="{FF2B5EF4-FFF2-40B4-BE49-F238E27FC236}">
                <a16:creationId xmlns:a16="http://schemas.microsoft.com/office/drawing/2014/main" id="{AE935891-B3F0-FAC7-70F2-552BDBDC3822}"/>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3"/>
        <p:cNvGrpSpPr/>
        <p:nvPr/>
      </p:nvGrpSpPr>
      <p:grpSpPr>
        <a:xfrm>
          <a:off x="0" y="0"/>
          <a:ext cx="0" cy="0"/>
          <a:chOff x="0" y="0"/>
          <a:chExt cx="0" cy="0"/>
        </a:xfrm>
      </p:grpSpPr>
      <p:grpSp>
        <p:nvGrpSpPr>
          <p:cNvPr id="174" name="Google Shape;174;p22"/>
          <p:cNvGrpSpPr/>
          <p:nvPr/>
        </p:nvGrpSpPr>
        <p:grpSpPr>
          <a:xfrm>
            <a:off x="-1283075" y="-1087950"/>
            <a:ext cx="11014624" cy="7707730"/>
            <a:chOff x="-1283075" y="-1087950"/>
            <a:chExt cx="11014624" cy="7707730"/>
          </a:xfrm>
        </p:grpSpPr>
        <p:sp>
          <p:nvSpPr>
            <p:cNvPr id="175" name="Google Shape;175;p22"/>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2"/>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2"/>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2"/>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lide Number Placeholder 5">
            <a:extLst>
              <a:ext uri="{FF2B5EF4-FFF2-40B4-BE49-F238E27FC236}">
                <a16:creationId xmlns:a16="http://schemas.microsoft.com/office/drawing/2014/main" id="{9E5EAFBE-1F43-0838-2CB5-1B5183C046F3}"/>
              </a:ext>
            </a:extLst>
          </p:cNvPr>
          <p:cNvSpPr>
            <a:spLocks noGrp="1"/>
          </p:cNvSpPr>
          <p:nvPr>
            <p:ph type="sldNum" sz="quarter" idx="4"/>
          </p:nvPr>
        </p:nvSpPr>
        <p:spPr>
          <a:xfrm>
            <a:off x="6908524" y="4739618"/>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1pPr>
            <a:lvl2pPr marL="914400" lvl="1"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2pPr>
            <a:lvl3pPr marL="1371600" lvl="2"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3pPr>
            <a:lvl4pPr marL="1828800" lvl="3"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4pPr>
            <a:lvl5pPr marL="2286000" lvl="4"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5pPr>
            <a:lvl6pPr marL="2743200" lvl="5"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6pPr>
            <a:lvl7pPr marL="3200400" lvl="6"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7pPr>
            <a:lvl8pPr marL="3657600" lvl="7"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8pPr>
            <a:lvl9pPr marL="4114800" lvl="8"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9pPr>
          </a:lstStyle>
          <a:p>
            <a:endParaRPr/>
          </a:p>
        </p:txBody>
      </p:sp>
      <p:sp>
        <p:nvSpPr>
          <p:cNvPr id="2" name="Slide Number Placeholder 5">
            <a:extLst>
              <a:ext uri="{FF2B5EF4-FFF2-40B4-BE49-F238E27FC236}">
                <a16:creationId xmlns:a16="http://schemas.microsoft.com/office/drawing/2014/main" id="{3E53EB81-41B2-FD1D-B497-625DC976257B}"/>
              </a:ext>
            </a:extLst>
          </p:cNvPr>
          <p:cNvSpPr>
            <a:spLocks noGrp="1"/>
          </p:cNvSpPr>
          <p:nvPr>
            <p:ph type="sldNum" sz="quarter" idx="4"/>
          </p:nvPr>
        </p:nvSpPr>
        <p:spPr>
          <a:xfrm>
            <a:off x="6457950" y="4767263"/>
            <a:ext cx="2057400" cy="274637"/>
          </a:xfrm>
          <a:prstGeom prst="rect">
            <a:avLst/>
          </a:prstGeom>
        </p:spPr>
        <p:txBody>
          <a:bodyPr/>
          <a:lstStyle>
            <a:lvl1pPr algn="r">
              <a:defRPr/>
            </a:lvl1pPr>
          </a:lstStyle>
          <a:p>
            <a:fld id="{CF8920F0-685D-4D8A-A9EF-3EE1A60245BD}"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74" r:id="rId4"/>
    <p:sldLayoutId id="2147483655" r:id="rId5"/>
    <p:sldLayoutId id="2147483656" r:id="rId6"/>
    <p:sldLayoutId id="2147483659" r:id="rId7"/>
    <p:sldLayoutId id="2147483665"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6" name="Google Shape;196;p27"/>
          <p:cNvPicPr preferRelativeResize="0"/>
          <p:nvPr/>
        </p:nvPicPr>
        <p:blipFill>
          <a:blip r:embed="rId3">
            <a:alphaModFix/>
          </a:blip>
          <a:stretch>
            <a:fillRect/>
          </a:stretch>
        </p:blipFill>
        <p:spPr>
          <a:xfrm>
            <a:off x="-903390" y="-1531906"/>
            <a:ext cx="3587600" cy="2515475"/>
          </a:xfrm>
          <a:prstGeom prst="rect">
            <a:avLst/>
          </a:prstGeom>
          <a:noFill/>
          <a:ln>
            <a:noFill/>
          </a:ln>
        </p:spPr>
      </p:pic>
      <p:sp>
        <p:nvSpPr>
          <p:cNvPr id="197" name="Google Shape;197;p27"/>
          <p:cNvSpPr/>
          <p:nvPr/>
        </p:nvSpPr>
        <p:spPr>
          <a:xfrm>
            <a:off x="7416064" y="3592164"/>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1"/>
          <p:cNvSpPr txBox="1">
            <a:spLocks noGrp="1"/>
          </p:cNvSpPr>
          <p:nvPr>
            <p:ph type="ctrTitle"/>
          </p:nvPr>
        </p:nvSpPr>
        <p:spPr>
          <a:xfrm>
            <a:off x="404371" y="1935923"/>
            <a:ext cx="5282102" cy="177970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a:solidFill>
                  <a:schemeClr val="accent2">
                    <a:lumMod val="90000"/>
                    <a:lumOff val="10000"/>
                  </a:schemeClr>
                </a:solidFill>
                <a:latin typeface="Montserrat ExtraBold" panose="00000900000000000000" pitchFamily="2" charset="0"/>
              </a:rPr>
              <a:t>CROSSFUZZ: </a:t>
            </a:r>
            <a:br>
              <a:rPr lang="en-US" sz="2500">
                <a:solidFill>
                  <a:schemeClr val="accent2">
                    <a:lumMod val="90000"/>
                    <a:lumOff val="10000"/>
                  </a:schemeClr>
                </a:solidFill>
                <a:latin typeface="Montserrat ExtraBold" panose="00000900000000000000" pitchFamily="2" charset="0"/>
              </a:rPr>
            </a:br>
            <a:r>
              <a:rPr lang="en-US" sz="2500">
                <a:solidFill>
                  <a:schemeClr val="accent2">
                    <a:lumMod val="90000"/>
                    <a:lumOff val="10000"/>
                  </a:schemeClr>
                </a:solidFill>
                <a:latin typeface="Montserrat ExtraBold" panose="00000900000000000000" pitchFamily="2" charset="0"/>
              </a:rPr>
              <a:t>CROSS-CONTRACT FUZZING FOR SMART CONTRACT VULNERABILITY DETECTION.</a:t>
            </a:r>
          </a:p>
        </p:txBody>
      </p:sp>
      <p:sp>
        <p:nvSpPr>
          <p:cNvPr id="199" name="Google Shape;199;p27"/>
          <p:cNvSpPr txBox="1">
            <a:spLocks noGrp="1"/>
          </p:cNvSpPr>
          <p:nvPr>
            <p:ph type="subTitle" idx="1"/>
          </p:nvPr>
        </p:nvSpPr>
        <p:spPr>
          <a:xfrm>
            <a:off x="3784922" y="3667328"/>
            <a:ext cx="1722779" cy="4547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accent2">
                    <a:lumMod val="75000"/>
                    <a:lumOff val="25000"/>
                  </a:schemeClr>
                </a:solidFill>
                <a:latin typeface="Montserrat" panose="00000500000000000000" pitchFamily="2" charset="0"/>
              </a:rPr>
              <a:t>NHÓM 2</a:t>
            </a:r>
          </a:p>
        </p:txBody>
      </p:sp>
      <p:sp>
        <p:nvSpPr>
          <p:cNvPr id="3" name="Google Shape;199;p27">
            <a:extLst>
              <a:ext uri="{FF2B5EF4-FFF2-40B4-BE49-F238E27FC236}">
                <a16:creationId xmlns:a16="http://schemas.microsoft.com/office/drawing/2014/main" id="{C73FAD9F-6E4F-7464-6DB1-0FD7B6FE2568}"/>
              </a:ext>
            </a:extLst>
          </p:cNvPr>
          <p:cNvSpPr txBox="1">
            <a:spLocks/>
          </p:cNvSpPr>
          <p:nvPr/>
        </p:nvSpPr>
        <p:spPr>
          <a:xfrm>
            <a:off x="347015" y="1561722"/>
            <a:ext cx="2295842" cy="434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Onest"/>
              <a:buNone/>
              <a:defRPr sz="1500" b="0" i="0" u="none" strike="noStrike" cap="none">
                <a:solidFill>
                  <a:schemeClr val="dk1"/>
                </a:solidFill>
                <a:latin typeface="Onest"/>
                <a:ea typeface="Onest"/>
                <a:cs typeface="Onest"/>
                <a:sym typeface="Onest"/>
              </a:defRPr>
            </a:lvl1pPr>
            <a:lvl2pPr marL="914400" marR="0" lvl="1"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2pPr>
            <a:lvl3pPr marL="1371600" marR="0" lvl="2"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3pPr>
            <a:lvl4pPr marL="1828800" marR="0" lvl="3"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4pPr>
            <a:lvl5pPr marL="2286000" marR="0" lvl="4"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5pPr>
            <a:lvl6pPr marL="2743200" marR="0" lvl="5"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6pPr>
            <a:lvl7pPr marL="3200400" marR="0" lvl="6"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7pPr>
            <a:lvl8pPr marL="3657600" marR="0" lvl="7"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8pPr>
            <a:lvl9pPr marL="4114800" marR="0" lvl="8"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9pPr>
          </a:lstStyle>
          <a:p>
            <a:pPr marL="0" indent="0" algn="ctr"/>
            <a:r>
              <a:rPr lang="en-US" sz="2000" b="1">
                <a:solidFill>
                  <a:schemeClr val="tx2"/>
                </a:solidFill>
                <a:latin typeface="Montserrat" panose="00000500000000000000" pitchFamily="2" charset="0"/>
              </a:rPr>
              <a:t>NT521.P12.ANTT</a:t>
            </a:r>
            <a:endParaRPr lang="vi-VN" sz="2000" b="1">
              <a:solidFill>
                <a:schemeClr val="tx2"/>
              </a:solidFill>
              <a:latin typeface="Montserrat" panose="00000500000000000000" pitchFamily="2" charset="0"/>
            </a:endParaRPr>
          </a:p>
        </p:txBody>
      </p:sp>
      <p:graphicFrame>
        <p:nvGraphicFramePr>
          <p:cNvPr id="4" name="Table 3">
            <a:extLst>
              <a:ext uri="{FF2B5EF4-FFF2-40B4-BE49-F238E27FC236}">
                <a16:creationId xmlns:a16="http://schemas.microsoft.com/office/drawing/2014/main" id="{87C8BE19-70C2-EBDC-FE95-BC9F2EC15F4B}"/>
              </a:ext>
            </a:extLst>
          </p:cNvPr>
          <p:cNvGraphicFramePr>
            <a:graphicFrameLocks noGrp="1"/>
          </p:cNvGraphicFramePr>
          <p:nvPr>
            <p:extLst>
              <p:ext uri="{D42A27DB-BD31-4B8C-83A1-F6EECF244321}">
                <p14:modId xmlns:p14="http://schemas.microsoft.com/office/powerpoint/2010/main" val="2217314023"/>
              </p:ext>
            </p:extLst>
          </p:nvPr>
        </p:nvGraphicFramePr>
        <p:xfrm>
          <a:off x="-5675078" y="1651817"/>
          <a:ext cx="3952958" cy="1352044"/>
        </p:xfrm>
        <a:graphic>
          <a:graphicData uri="http://schemas.openxmlformats.org/drawingml/2006/table">
            <a:tbl>
              <a:tblPr>
                <a:tableStyleId>{C8D6BFB9-08DC-4C08-AC5F-8D1C368DBD98}</a:tableStyleId>
              </a:tblPr>
              <a:tblGrid>
                <a:gridCol w="2476646">
                  <a:extLst>
                    <a:ext uri="{9D8B030D-6E8A-4147-A177-3AD203B41FA5}">
                      <a16:colId xmlns:a16="http://schemas.microsoft.com/office/drawing/2014/main" val="2598412567"/>
                    </a:ext>
                  </a:extLst>
                </a:gridCol>
                <a:gridCol w="1476312">
                  <a:extLst>
                    <a:ext uri="{9D8B030D-6E8A-4147-A177-3AD203B41FA5}">
                      <a16:colId xmlns:a16="http://schemas.microsoft.com/office/drawing/2014/main" val="4205640527"/>
                    </a:ext>
                  </a:extLst>
                </a:gridCol>
              </a:tblGrid>
              <a:tr h="201792">
                <a:tc>
                  <a:txBody>
                    <a:bodyPr/>
                    <a:lstStyle/>
                    <a:p>
                      <a:pPr marL="0">
                        <a:lnSpc>
                          <a:spcPct val="200000"/>
                        </a:lnSpc>
                        <a:spcBef>
                          <a:spcPts val="300"/>
                        </a:spcBef>
                        <a:spcAft>
                          <a:spcPts val="300"/>
                        </a:spcAft>
                        <a:tabLst>
                          <a:tab pos="4114800" algn="l"/>
                        </a:tabLst>
                      </a:pPr>
                      <a:r>
                        <a:rPr lang="en-US" sz="1300" kern="1400">
                          <a:effectLst/>
                          <a:latin typeface="Montserrat" panose="00000500000000000000" pitchFamily="50" charset="0"/>
                        </a:rPr>
                        <a:t>Lại Quan Thiên</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algn="ctr">
                        <a:lnSpc>
                          <a:spcPct val="200000"/>
                        </a:lnSpc>
                        <a:spcBef>
                          <a:spcPts val="300"/>
                        </a:spcBef>
                        <a:spcAft>
                          <a:spcPts val="300"/>
                        </a:spcAft>
                        <a:tabLst>
                          <a:tab pos="4114800" algn="l"/>
                        </a:tabLst>
                      </a:pPr>
                      <a:r>
                        <a:rPr lang="en-US" sz="1300" kern="1400">
                          <a:effectLst/>
                          <a:latin typeface="Montserrat" panose="00000500000000000000" pitchFamily="50" charset="0"/>
                        </a:rPr>
                        <a:t>22521385</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3780567"/>
                  </a:ext>
                </a:extLst>
              </a:tr>
              <a:tr h="224485">
                <a:tc>
                  <a:txBody>
                    <a:bodyPr/>
                    <a:lstStyle/>
                    <a:p>
                      <a:pPr marL="0">
                        <a:lnSpc>
                          <a:spcPct val="200000"/>
                        </a:lnSpc>
                        <a:spcBef>
                          <a:spcPts val="300"/>
                        </a:spcBef>
                        <a:spcAft>
                          <a:spcPts val="300"/>
                        </a:spcAft>
                        <a:tabLst>
                          <a:tab pos="4114800" algn="l"/>
                        </a:tabLst>
                      </a:pPr>
                      <a:r>
                        <a:rPr lang="en-US" sz="1300" kern="1400">
                          <a:effectLst/>
                          <a:latin typeface="Montserrat" panose="00000500000000000000" pitchFamily="50" charset="0"/>
                        </a:rPr>
                        <a:t>Mai Nguyễn Nam Phương</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algn="ctr">
                        <a:lnSpc>
                          <a:spcPct val="200000"/>
                        </a:lnSpc>
                        <a:spcBef>
                          <a:spcPts val="300"/>
                        </a:spcBef>
                        <a:spcAft>
                          <a:spcPts val="300"/>
                        </a:spcAft>
                        <a:tabLst>
                          <a:tab pos="4114800" algn="l"/>
                        </a:tabLst>
                      </a:pPr>
                      <a:r>
                        <a:rPr lang="en-US" sz="1300" kern="1400">
                          <a:effectLst/>
                          <a:latin typeface="Montserrat" panose="00000500000000000000" pitchFamily="50" charset="0"/>
                        </a:rPr>
                        <a:t>22521164</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0820374"/>
                  </a:ext>
                </a:extLst>
              </a:tr>
              <a:tr h="194821">
                <a:tc>
                  <a:txBody>
                    <a:bodyPr/>
                    <a:lstStyle/>
                    <a:p>
                      <a:pPr marL="0">
                        <a:lnSpc>
                          <a:spcPct val="200000"/>
                        </a:lnSpc>
                        <a:spcBef>
                          <a:spcPts val="300"/>
                        </a:spcBef>
                        <a:spcAft>
                          <a:spcPts val="300"/>
                        </a:spcAft>
                        <a:tabLst>
                          <a:tab pos="4114800" algn="l"/>
                        </a:tabLst>
                      </a:pPr>
                      <a:r>
                        <a:rPr lang="en-US" sz="1300" kern="1400">
                          <a:effectLst/>
                          <a:latin typeface="Montserrat" panose="00000500000000000000" pitchFamily="50" charset="0"/>
                        </a:rPr>
                        <a:t>Đặng Đức Tài</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algn="ctr">
                        <a:lnSpc>
                          <a:spcPct val="200000"/>
                        </a:lnSpc>
                        <a:spcBef>
                          <a:spcPts val="300"/>
                        </a:spcBef>
                        <a:spcAft>
                          <a:spcPts val="300"/>
                        </a:spcAft>
                        <a:tabLst>
                          <a:tab pos="4114800" algn="l"/>
                        </a:tabLst>
                      </a:pPr>
                      <a:r>
                        <a:rPr lang="en-US" sz="1300" kern="1400">
                          <a:effectLst/>
                          <a:latin typeface="Montserrat" panose="00000500000000000000" pitchFamily="50" charset="0"/>
                        </a:rPr>
                        <a:t>22521270</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6780475"/>
                  </a:ext>
                </a:extLst>
              </a:tr>
              <a:tr h="194821">
                <a:tc>
                  <a:txBody>
                    <a:bodyPr/>
                    <a:lstStyle/>
                    <a:p>
                      <a:pPr marL="0">
                        <a:lnSpc>
                          <a:spcPct val="200000"/>
                        </a:lnSpc>
                        <a:spcBef>
                          <a:spcPts val="300"/>
                        </a:spcBef>
                        <a:spcAft>
                          <a:spcPts val="300"/>
                        </a:spcAft>
                        <a:tabLst>
                          <a:tab pos="4114800" algn="l"/>
                        </a:tabLst>
                      </a:pPr>
                      <a:r>
                        <a:rPr lang="en-US" sz="1300" kern="1400">
                          <a:effectLst/>
                          <a:latin typeface="Montserrat" panose="00000500000000000000" pitchFamily="50" charset="0"/>
                        </a:rPr>
                        <a:t>Hồ Diệp Huy</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algn="ctr">
                        <a:lnSpc>
                          <a:spcPct val="200000"/>
                        </a:lnSpc>
                        <a:spcBef>
                          <a:spcPts val="300"/>
                        </a:spcBef>
                        <a:spcAft>
                          <a:spcPts val="300"/>
                        </a:spcAft>
                        <a:tabLst>
                          <a:tab pos="4114800" algn="l"/>
                        </a:tabLst>
                      </a:pPr>
                      <a:r>
                        <a:rPr lang="en-US" sz="1300" kern="1400">
                          <a:effectLst/>
                          <a:latin typeface="Montserrat" panose="00000500000000000000" pitchFamily="50" charset="0"/>
                        </a:rPr>
                        <a:t>22520541</a:t>
                      </a:r>
                      <a:endParaRPr lang="en-US" sz="1300" kern="1400">
                        <a:solidFill>
                          <a:srgbClr val="212120"/>
                        </a:solidFill>
                        <a:effectLst/>
                        <a:latin typeface="Montserrat" panose="00000500000000000000" pitchFamily="50"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3677307"/>
                  </a:ext>
                </a:extLst>
              </a:tr>
            </a:tbl>
          </a:graphicData>
        </a:graphic>
      </p:graphicFrame>
      <p:sp>
        <p:nvSpPr>
          <p:cNvPr id="2" name="Google Shape;199;p27">
            <a:extLst>
              <a:ext uri="{FF2B5EF4-FFF2-40B4-BE49-F238E27FC236}">
                <a16:creationId xmlns:a16="http://schemas.microsoft.com/office/drawing/2014/main" id="{CDAA6E27-3207-9E65-5C49-734472584C13}"/>
              </a:ext>
            </a:extLst>
          </p:cNvPr>
          <p:cNvSpPr txBox="1">
            <a:spLocks/>
          </p:cNvSpPr>
          <p:nvPr/>
        </p:nvSpPr>
        <p:spPr>
          <a:xfrm>
            <a:off x="1405684" y="148359"/>
            <a:ext cx="6332631" cy="6258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Onest"/>
              <a:buNone/>
              <a:defRPr sz="1500" b="0" i="0" u="none" strike="noStrike" cap="none">
                <a:solidFill>
                  <a:schemeClr val="dk1"/>
                </a:solidFill>
                <a:latin typeface="Onest"/>
                <a:ea typeface="Onest"/>
                <a:cs typeface="Onest"/>
                <a:sym typeface="Onest"/>
              </a:defRPr>
            </a:lvl1pPr>
            <a:lvl2pPr marL="914400" marR="0" lvl="1"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2pPr>
            <a:lvl3pPr marL="1371600" marR="0" lvl="2"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3pPr>
            <a:lvl4pPr marL="1828800" marR="0" lvl="3"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4pPr>
            <a:lvl5pPr marL="2286000" marR="0" lvl="4"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5pPr>
            <a:lvl6pPr marL="2743200" marR="0" lvl="5"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6pPr>
            <a:lvl7pPr marL="3200400" marR="0" lvl="6"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7pPr>
            <a:lvl8pPr marL="3657600" marR="0" lvl="7"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8pPr>
            <a:lvl9pPr marL="4114800" marR="0" lvl="8"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9pPr>
          </a:lstStyle>
          <a:p>
            <a:pPr marL="0" indent="0" algn="ctr"/>
            <a:r>
              <a:rPr lang="en-US" sz="2000" b="1">
                <a:solidFill>
                  <a:schemeClr val="tx1"/>
                </a:solidFill>
                <a:latin typeface="Segoe UI" panose="020B0502040204020203" pitchFamily="34" charset="0"/>
                <a:cs typeface="Segoe UI" panose="020B0502040204020203" pitchFamily="34" charset="0"/>
              </a:rPr>
              <a:t>ĐẠI HỌC QUỐC GIA </a:t>
            </a:r>
            <a:r>
              <a:rPr lang="vi-VN" sz="2000" b="1">
                <a:solidFill>
                  <a:schemeClr val="tx1"/>
                </a:solidFill>
                <a:latin typeface="Segoe UI" panose="020B0502040204020203" pitchFamily="34" charset="0"/>
                <a:cs typeface="Segoe UI" panose="020B0502040204020203" pitchFamily="34" charset="0"/>
              </a:rPr>
              <a:t>HỒ CHÍ MINH</a:t>
            </a:r>
            <a:endParaRPr lang="en-US" sz="2000" b="1">
              <a:solidFill>
                <a:schemeClr val="tx1"/>
              </a:solidFill>
              <a:latin typeface="Segoe UI" panose="020B0502040204020203" pitchFamily="34" charset="0"/>
              <a:cs typeface="Segoe UI" panose="020B0502040204020203" pitchFamily="34" charset="0"/>
            </a:endParaRPr>
          </a:p>
          <a:p>
            <a:pPr marL="0" indent="0" algn="ctr"/>
            <a:r>
              <a:rPr lang="en-US" sz="2000" b="1">
                <a:solidFill>
                  <a:schemeClr val="tx1"/>
                </a:solidFill>
                <a:latin typeface="Segoe UI" panose="020B0502040204020203" pitchFamily="34" charset="0"/>
                <a:cs typeface="Segoe UI" panose="020B0502040204020203" pitchFamily="34" charset="0"/>
              </a:rPr>
              <a:t>TRƯỜNG ĐẠI HỌC CÔNG NGHỆ THÔNG TIN</a:t>
            </a:r>
            <a:endParaRPr lang="vi-VN" sz="2000" b="1">
              <a:solidFill>
                <a:schemeClr val="tx1"/>
              </a:solidFill>
              <a:latin typeface="Segoe UI" panose="020B0502040204020203" pitchFamily="34" charset="0"/>
              <a:cs typeface="Segoe UI" panose="020B0502040204020203" pitchFamily="34" charset="0"/>
            </a:endParaRPr>
          </a:p>
        </p:txBody>
      </p:sp>
      <p:pic>
        <p:nvPicPr>
          <p:cNvPr id="9" name="Picture 2" descr="Máy chủ ảo là gì? Những điều cần biết về máy chủ ảo">
            <a:extLst>
              <a:ext uri="{FF2B5EF4-FFF2-40B4-BE49-F238E27FC236}">
                <a16:creationId xmlns:a16="http://schemas.microsoft.com/office/drawing/2014/main" id="{D70A084F-FFE2-7386-9DC9-53096CAA22D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3166" r="94796">
                        <a14:backgroundMark x1="48946" y1="7400" x2="48946" y2="7400"/>
                        <a14:backgroundMark x1="49057" y1="7400" x2="49057" y2="7400"/>
                        <a14:backgroundMark x1="49168" y1="7400" x2="49168" y2="7400"/>
                      </a14:backgroundRemoval>
                    </a14:imgEffect>
                  </a14:imgLayer>
                </a14:imgProps>
              </a:ext>
              <a:ext uri="{28A0092B-C50C-407E-A947-70E740481C1C}">
                <a14:useLocalDpi xmlns:a14="http://schemas.microsoft.com/office/drawing/2010/main" val="0"/>
              </a:ext>
            </a:extLst>
          </a:blip>
          <a:srcRect l="47963"/>
          <a:stretch/>
        </p:blipFill>
        <p:spPr bwMode="auto">
          <a:xfrm>
            <a:off x="5554492" y="1110619"/>
            <a:ext cx="3365600" cy="3589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0F8F9BD-E2AA-1143-C70E-34557CDC887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80B175C-144E-8CC2-E212-7E636116A575}"/>
              </a:ext>
            </a:extLst>
          </p:cNvPr>
          <p:cNvPicPr>
            <a:picLocks noChangeAspect="1"/>
          </p:cNvPicPr>
          <p:nvPr/>
        </p:nvPicPr>
        <p:blipFill>
          <a:blip r:embed="rId3"/>
          <a:srcRect l="7579" r="7579"/>
          <a:stretch/>
        </p:blipFill>
        <p:spPr>
          <a:xfrm>
            <a:off x="5382060" y="800651"/>
            <a:ext cx="3172150" cy="3172150"/>
          </a:xfrm>
          <a:prstGeom prst="roundRect">
            <a:avLst/>
          </a:prstGeom>
          <a:ln>
            <a:solidFill>
              <a:schemeClr val="tx1"/>
            </a:solidFill>
          </a:ln>
        </p:spPr>
      </p:pic>
      <p:pic>
        <p:nvPicPr>
          <p:cNvPr id="245" name="Google Shape;245;p31">
            <a:extLst>
              <a:ext uri="{FF2B5EF4-FFF2-40B4-BE49-F238E27FC236}">
                <a16:creationId xmlns:a16="http://schemas.microsoft.com/office/drawing/2014/main" id="{986D42FA-660B-0B10-85D7-001C259B8CD9}"/>
              </a:ext>
            </a:extLst>
          </p:cNvPr>
          <p:cNvPicPr preferRelativeResize="0"/>
          <p:nvPr/>
        </p:nvPicPr>
        <p:blipFill>
          <a:blip r:embed="rId4">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EBBF1E92-5A0A-48D9-125E-A2CC2D851917}"/>
              </a:ext>
            </a:extLst>
          </p:cNvPr>
          <p:cNvSpPr txBox="1">
            <a:spLocks noGrp="1"/>
          </p:cNvSpPr>
          <p:nvPr>
            <p:ph type="subTitle" idx="1"/>
          </p:nvPr>
        </p:nvSpPr>
        <p:spPr>
          <a:xfrm>
            <a:off x="453687" y="992755"/>
            <a:ext cx="4722470"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ConFuzzius</a:t>
            </a:r>
            <a:endParaRPr lang="vi-VN" sz="2000" u="sng">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922A07B0-3CDE-E543-5170-97EAF8865097}"/>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E7FE6C11-E985-FF6A-07C2-7F99886303CE}"/>
              </a:ext>
            </a:extLst>
          </p:cNvPr>
          <p:cNvSpPr>
            <a:spLocks noGrp="1"/>
          </p:cNvSpPr>
          <p:nvPr>
            <p:ph type="sldNum" sz="quarter" idx="4"/>
          </p:nvPr>
        </p:nvSpPr>
        <p:spPr/>
        <p:txBody>
          <a:bodyPr/>
          <a:lstStyle/>
          <a:p>
            <a:fld id="{CF8920F0-685D-4D8A-A9EF-3EE1A60245BD}" type="slidenum">
              <a:rPr lang="en-US" smtClean="0"/>
              <a:pPr/>
              <a:t>10</a:t>
            </a:fld>
            <a:endParaRPr lang="en-US"/>
          </a:p>
        </p:txBody>
      </p:sp>
      <p:sp>
        <p:nvSpPr>
          <p:cNvPr id="5" name="Rectangle 4">
            <a:extLst>
              <a:ext uri="{FF2B5EF4-FFF2-40B4-BE49-F238E27FC236}">
                <a16:creationId xmlns:a16="http://schemas.microsoft.com/office/drawing/2014/main" id="{3807E4FF-3B17-51B7-25E7-F94501EBCE0C}"/>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9226F83E-90D8-9FC8-0424-D9DF6A339E21}"/>
              </a:ext>
            </a:extLst>
          </p:cNvPr>
          <p:cNvSpPr txBox="1">
            <a:spLocks/>
          </p:cNvSpPr>
          <p:nvPr/>
        </p:nvSpPr>
        <p:spPr>
          <a:xfrm>
            <a:off x="449919" y="1259354"/>
            <a:ext cx="4822769" cy="3884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Kết hợp giải quyết ràng buộc với </a:t>
            </a:r>
            <a:r>
              <a:rPr lang="vi-VN" err="1">
                <a:latin typeface="Segoe UI" panose="020B0502040204020203" pitchFamily="34" charset="0"/>
                <a:cs typeface="Segoe UI" panose="020B0502040204020203" pitchFamily="34" charset="0"/>
              </a:rPr>
              <a:t>fuzz</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testing</a:t>
            </a:r>
            <a:r>
              <a:rPr lang="vi-VN">
                <a:latin typeface="Segoe UI" panose="020B0502040204020203" pitchFamily="34" charset="0"/>
                <a:cs typeface="Segoe UI" panose="020B0502040204020203" pitchFamily="34" charset="0"/>
              </a:rPr>
              <a:t> để khắc phục hạn chế "</a:t>
            </a:r>
            <a:r>
              <a:rPr lang="vi-VN" err="1">
                <a:latin typeface="Segoe UI" panose="020B0502040204020203" pitchFamily="34" charset="0"/>
                <a:cs typeface="Segoe UI" panose="020B0502040204020203" pitchFamily="34" charset="0"/>
              </a:rPr>
              <a:t>magic</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byte</a:t>
            </a:r>
            <a:r>
              <a:rPr lang="vi-VN">
                <a:latin typeface="Segoe UI" panose="020B0502040204020203" pitchFamily="34" charset="0"/>
                <a:cs typeface="Segoe UI" panose="020B0502040204020203" pitchFamily="34" charset="0"/>
              </a:rPr>
              <a:t>," giúp bao phủ các nhánh có điều kiện nghiêm ngặt khó tiếp cận. </a:t>
            </a:r>
          </a:p>
          <a:p>
            <a:pPr marL="0" indent="0" algn="just">
              <a:spcBef>
                <a:spcPts val="600"/>
              </a:spcBef>
              <a:spcAft>
                <a:spcPts val="600"/>
              </a:spcAft>
            </a:pPr>
            <a:r>
              <a:rPr lang="vi-VN">
                <a:latin typeface="Segoe UI" panose="020B0502040204020203" pitchFamily="34" charset="0"/>
                <a:cs typeface="Segoe UI" panose="020B0502040204020203" pitchFamily="34" charset="0"/>
              </a:rPr>
              <a:t>- Cải tiến hàm </a:t>
            </a:r>
            <a:r>
              <a:rPr lang="vi-VN" err="1">
                <a:latin typeface="Segoe UI" panose="020B0502040204020203" pitchFamily="34" charset="0"/>
                <a:cs typeface="Segoe UI" panose="020B0502040204020203" pitchFamily="34" charset="0"/>
              </a:rPr>
              <a:t>fitness</a:t>
            </a:r>
            <a:r>
              <a:rPr lang="vi-VN">
                <a:latin typeface="Segoe UI" panose="020B0502040204020203" pitchFamily="34" charset="0"/>
                <a:cs typeface="Segoe UI" panose="020B0502040204020203" pitchFamily="34" charset="0"/>
              </a:rPr>
              <a:t> để tối ưu chọn </a:t>
            </a:r>
            <a:r>
              <a:rPr lang="vi-VN" err="1">
                <a:latin typeface="Segoe UI" panose="020B0502040204020203" pitchFamily="34" charset="0"/>
                <a:cs typeface="Segoe UI" panose="020B0502040204020203" pitchFamily="34" charset="0"/>
              </a:rPr>
              <a:t>seed</a:t>
            </a:r>
            <a:r>
              <a:rPr lang="vi-VN">
                <a:latin typeface="Segoe UI" panose="020B0502040204020203" pitchFamily="34" charset="0"/>
                <a:cs typeface="Segoe UI" panose="020B0502040204020203" pitchFamily="34" charset="0"/>
              </a:rPr>
              <a:t>, xử lý sự phụ thuộc </a:t>
            </a:r>
            <a:r>
              <a:rPr lang="vi-VN" err="1">
                <a:latin typeface="Segoe UI" panose="020B0502040204020203" pitchFamily="34" charset="0"/>
                <a:cs typeface="Segoe UI" panose="020B0502040204020203" pitchFamily="34" charset="0"/>
              </a:rPr>
              <a:t>Read-After-Write</a:t>
            </a:r>
            <a:r>
              <a:rPr lang="vi-VN">
                <a:latin typeface="Segoe UI" panose="020B0502040204020203" pitchFamily="34" charset="0"/>
                <a:cs typeface="Segoe UI" panose="020B0502040204020203" pitchFamily="34" charset="0"/>
              </a:rPr>
              <a:t> (RAW) giữa biến trạng thái. Chuỗi giao dịch sau đó được phân tách để tạo </a:t>
            </a:r>
            <a:r>
              <a:rPr lang="vi-VN" err="1">
                <a:latin typeface="Segoe UI" panose="020B0502040204020203" pitchFamily="34" charset="0"/>
                <a:cs typeface="Segoe UI" panose="020B0502040204020203" pitchFamily="34" charset="0"/>
              </a:rPr>
              <a:t>test</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case</a:t>
            </a:r>
            <a:r>
              <a:rPr lang="vi-VN">
                <a:latin typeface="Segoe UI" panose="020B0502040204020203" pitchFamily="34" charset="0"/>
                <a:cs typeface="Segoe UI" panose="020B0502040204020203" pitchFamily="34" charset="0"/>
              </a:rPr>
              <a:t> mới.</a:t>
            </a:r>
          </a:p>
          <a:p>
            <a:pPr marL="0" indent="0" algn="just">
              <a:spcBef>
                <a:spcPts val="600"/>
              </a:spcBef>
            </a:pPr>
            <a:r>
              <a:rPr lang="vi-VN">
                <a:latin typeface="Segoe UI" panose="020B0502040204020203" pitchFamily="34" charset="0"/>
                <a:cs typeface="Segoe UI" panose="020B0502040204020203" pitchFamily="34" charset="0"/>
              </a:rPr>
              <a:t>- Hạn chế:</a:t>
            </a:r>
          </a:p>
          <a:p>
            <a:pPr marL="0" indent="0" algn="just">
              <a:spcBef>
                <a:spcPts val="600"/>
              </a:spcBef>
            </a:pPr>
            <a:r>
              <a:rPr lang="vi-VN">
                <a:latin typeface="Segoe UI" panose="020B0502040204020203" pitchFamily="34" charset="0"/>
                <a:cs typeface="Segoe UI" panose="020B0502040204020203" pitchFamily="34" charset="0"/>
              </a:rPr>
              <a:t>     + Không hỗ trợ phát hiện lỗ hổng trong các tình huống hợp đồng giao tiếp chéo.</a:t>
            </a:r>
          </a:p>
          <a:p>
            <a:pPr marL="0" indent="0" algn="just">
              <a:spcBef>
                <a:spcPts val="600"/>
              </a:spcBef>
            </a:pPr>
            <a:r>
              <a:rPr lang="vi-VN">
                <a:latin typeface="Segoe UI" panose="020B0502040204020203" pitchFamily="34" charset="0"/>
                <a:cs typeface="Segoe UI" panose="020B0502040204020203" pitchFamily="34" charset="0"/>
              </a:rPr>
              <a:t>     + Sử dụng các giá trị mặc định cho tham số của hàm khởi tạo, bỏ qua ảnh hưởng của các cuộc gọi chéo giữa các hợp đồng đối với dòng dữ liệu</a:t>
            </a:r>
          </a:p>
          <a:p>
            <a:pPr marL="0" indent="0" algn="just">
              <a:spcBef>
                <a:spcPts val="600"/>
              </a:spcBef>
              <a:spcAft>
                <a:spcPts val="600"/>
              </a:spcAft>
            </a:pPr>
            <a:endParaRPr lang="vi-VN">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D9956604-AB53-C07E-D02E-BF02CAB24A3A}"/>
              </a:ext>
            </a:extLst>
          </p:cNvPr>
          <p:cNvSpPr txBox="1">
            <a:spLocks/>
          </p:cNvSpPr>
          <p:nvPr/>
        </p:nvSpPr>
        <p:spPr>
          <a:xfrm>
            <a:off x="5382060" y="4060706"/>
            <a:ext cx="3084304"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vi-VN" sz="2000" b="1">
                <a:latin typeface="Segoe UI" panose="020B0502040204020203" pitchFamily="34" charset="0"/>
                <a:cs typeface="Segoe UI" panose="020B0502040204020203" pitchFamily="34" charset="0"/>
              </a:rPr>
              <a:t>=&gt; </a:t>
            </a:r>
            <a:r>
              <a:rPr lang="vi-VN" sz="2000" b="1" err="1">
                <a:latin typeface="Segoe UI" panose="020B0502040204020203" pitchFamily="34" charset="0"/>
                <a:cs typeface="Segoe UI" panose="020B0502040204020203" pitchFamily="34" charset="0"/>
              </a:rPr>
              <a:t>CrossFuzz</a:t>
            </a:r>
            <a:r>
              <a:rPr lang="vi-VN" sz="2000" b="1">
                <a:latin typeface="Segoe UI" panose="020B0502040204020203" pitchFamily="34" charset="0"/>
                <a:cs typeface="Segoe UI" panose="020B0502040204020203" pitchFamily="34" charset="0"/>
              </a:rPr>
              <a:t> ra đời là phương pháp mở rộng của ConFuzzius</a:t>
            </a:r>
            <a:endParaRPr lang="vi-VN" sz="2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27994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6B9DD438-B6D9-E6FE-A525-4A58A9BB5D4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F428265D-DD87-7F95-110D-6FF3CAD3C0E7}"/>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25CB1C26-0884-C339-C39D-89D03FCD6F38}"/>
              </a:ext>
            </a:extLst>
          </p:cNvPr>
          <p:cNvSpPr txBox="1">
            <a:spLocks noGrp="1"/>
          </p:cNvSpPr>
          <p:nvPr>
            <p:ph type="subTitle" idx="1"/>
          </p:nvPr>
        </p:nvSpPr>
        <p:spPr>
          <a:xfrm>
            <a:off x="453687" y="992755"/>
            <a:ext cx="4722470"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Phương pháp tiếp cận</a:t>
            </a:r>
            <a:endParaRPr lang="vi-VN" sz="2000" u="sng">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26054FA2-FB10-F7E5-9685-8FC6B954D380}"/>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7673EE3F-FC3A-C99E-0669-E078A4EDF333}"/>
              </a:ext>
            </a:extLst>
          </p:cNvPr>
          <p:cNvSpPr>
            <a:spLocks noGrp="1"/>
          </p:cNvSpPr>
          <p:nvPr>
            <p:ph type="sldNum" sz="quarter" idx="4"/>
          </p:nvPr>
        </p:nvSpPr>
        <p:spPr/>
        <p:txBody>
          <a:bodyPr/>
          <a:lstStyle/>
          <a:p>
            <a:fld id="{CF8920F0-685D-4D8A-A9EF-3EE1A60245BD}" type="slidenum">
              <a:rPr lang="en-US" smtClean="0"/>
              <a:pPr/>
              <a:t>11</a:t>
            </a:fld>
            <a:endParaRPr lang="en-US"/>
          </a:p>
        </p:txBody>
      </p:sp>
      <p:sp>
        <p:nvSpPr>
          <p:cNvPr id="5" name="Rectangle 4">
            <a:extLst>
              <a:ext uri="{FF2B5EF4-FFF2-40B4-BE49-F238E27FC236}">
                <a16:creationId xmlns:a16="http://schemas.microsoft.com/office/drawing/2014/main" id="{EFE9E027-20FE-25AA-2074-911388B08DE4}"/>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05A8EB4A-EC7C-6953-494F-C140D9C2DF2E}"/>
              </a:ext>
            </a:extLst>
          </p:cNvPr>
          <p:cNvSpPr txBox="1">
            <a:spLocks/>
          </p:cNvSpPr>
          <p:nvPr/>
        </p:nvSpPr>
        <p:spPr>
          <a:xfrm>
            <a:off x="449919" y="1259355"/>
            <a:ext cx="8240394" cy="836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là một phương pháp kiểm thử </a:t>
            </a:r>
            <a:r>
              <a:rPr lang="vi-VN" err="1">
                <a:latin typeface="Segoe UI" panose="020B0502040204020203" pitchFamily="34" charset="0"/>
                <a:cs typeface="Segoe UI" panose="020B0502040204020203" pitchFamily="34" charset="0"/>
              </a:rPr>
              <a:t>fuzzing</a:t>
            </a:r>
            <a:r>
              <a:rPr lang="vi-VN">
                <a:latin typeface="Segoe UI" panose="020B0502040204020203" pitchFamily="34" charset="0"/>
                <a:cs typeface="Segoe UI" panose="020B0502040204020203" pitchFamily="34" charset="0"/>
              </a:rPr>
              <a:t> để phát hiện lỗ hổng bảo mật giữa các hợp đồng giao tiếp chéo:</a:t>
            </a:r>
          </a:p>
        </p:txBody>
      </p:sp>
      <p:pic>
        <p:nvPicPr>
          <p:cNvPr id="8" name="Picture 7" descr="A diagram of a construction function&#10;&#10;Description automatically generated">
            <a:extLst>
              <a:ext uri="{FF2B5EF4-FFF2-40B4-BE49-F238E27FC236}">
                <a16:creationId xmlns:a16="http://schemas.microsoft.com/office/drawing/2014/main" id="{717D4EB2-0BBE-F85E-7744-00EDD8A91D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350" y="2207684"/>
            <a:ext cx="7623532" cy="2671954"/>
          </a:xfrm>
          <a:prstGeom prst="rect">
            <a:avLst/>
          </a:prstGeom>
          <a:noFill/>
          <a:ln>
            <a:solidFill>
              <a:schemeClr val="tx1"/>
            </a:solidFill>
          </a:ln>
        </p:spPr>
      </p:pic>
    </p:spTree>
    <p:extLst>
      <p:ext uri="{BB962C8B-B14F-4D97-AF65-F5344CB8AC3E}">
        <p14:creationId xmlns:p14="http://schemas.microsoft.com/office/powerpoint/2010/main" val="4151574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CE63E8A0-3AFB-3E7B-C310-4CFE0CB10FC6}"/>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B7417193-83F2-2771-3FDC-EA96B237BAE4}"/>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57797DF0-054E-1CB3-B81B-A72D29A091D0}"/>
              </a:ext>
            </a:extLst>
          </p:cNvPr>
          <p:cNvSpPr txBox="1">
            <a:spLocks noGrp="1"/>
          </p:cNvSpPr>
          <p:nvPr>
            <p:ph type="subTitle" idx="1"/>
          </p:nvPr>
        </p:nvSpPr>
        <p:spPr>
          <a:xfrm>
            <a:off x="453687" y="992755"/>
            <a:ext cx="4722470"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Phương pháp tiếp cận</a:t>
            </a:r>
            <a:endParaRPr lang="vi-VN" sz="2000" u="sng">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ED462546-7BEC-7914-89F3-9896D50B2252}"/>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9CD84056-6AFB-C867-DEEA-9F46A507EE19}"/>
              </a:ext>
            </a:extLst>
          </p:cNvPr>
          <p:cNvSpPr>
            <a:spLocks noGrp="1"/>
          </p:cNvSpPr>
          <p:nvPr>
            <p:ph type="sldNum" sz="quarter" idx="4"/>
          </p:nvPr>
        </p:nvSpPr>
        <p:spPr/>
        <p:txBody>
          <a:bodyPr/>
          <a:lstStyle/>
          <a:p>
            <a:fld id="{CF8920F0-685D-4D8A-A9EF-3EE1A60245BD}" type="slidenum">
              <a:rPr lang="en-US" smtClean="0"/>
              <a:pPr/>
              <a:t>12</a:t>
            </a:fld>
            <a:endParaRPr lang="en-US"/>
          </a:p>
        </p:txBody>
      </p:sp>
      <p:sp>
        <p:nvSpPr>
          <p:cNvPr id="5" name="Rectangle 4">
            <a:extLst>
              <a:ext uri="{FF2B5EF4-FFF2-40B4-BE49-F238E27FC236}">
                <a16:creationId xmlns:a16="http://schemas.microsoft.com/office/drawing/2014/main" id="{6AC55AD4-0256-447B-23BE-F902AAB55AC1}"/>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descr="A diagram of a construction function&#10;&#10;Description automatically generated">
            <a:extLst>
              <a:ext uri="{FF2B5EF4-FFF2-40B4-BE49-F238E27FC236}">
                <a16:creationId xmlns:a16="http://schemas.microsoft.com/office/drawing/2014/main" id="{7C39F7EB-5B10-BB98-D5BD-E57A6123B4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350" y="2207684"/>
            <a:ext cx="7623532" cy="2671954"/>
          </a:xfrm>
          <a:prstGeom prst="rect">
            <a:avLst/>
          </a:prstGeom>
          <a:noFill/>
          <a:ln>
            <a:solidFill>
              <a:schemeClr val="tx1"/>
            </a:solidFill>
          </a:ln>
        </p:spPr>
      </p:pic>
      <p:sp>
        <p:nvSpPr>
          <p:cNvPr id="9" name="Google Shape;243;p31">
            <a:extLst>
              <a:ext uri="{FF2B5EF4-FFF2-40B4-BE49-F238E27FC236}">
                <a16:creationId xmlns:a16="http://schemas.microsoft.com/office/drawing/2014/main" id="{862CBB9F-FD84-9122-DC89-558882480687}"/>
              </a:ext>
            </a:extLst>
          </p:cNvPr>
          <p:cNvSpPr txBox="1">
            <a:spLocks/>
          </p:cNvSpPr>
          <p:nvPr/>
        </p:nvSpPr>
        <p:spPr>
          <a:xfrm>
            <a:off x="415100" y="1245705"/>
            <a:ext cx="8240394" cy="836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a:t>
            </a:r>
            <a:r>
              <a:rPr lang="vi-VN" b="1">
                <a:latin typeface="Segoe UI" panose="020B0502040204020203" pitchFamily="34" charset="0"/>
                <a:cs typeface="Segoe UI" panose="020B0502040204020203" pitchFamily="34" charset="0"/>
              </a:rPr>
              <a:t>Đầu tiên</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theo dõi các đường truyền dữ liệu của các tham số </a:t>
            </a:r>
            <a:r>
              <a:rPr lang="vi-VN" err="1">
                <a:latin typeface="Segoe UI" panose="020B0502040204020203" pitchFamily="34" charset="0"/>
                <a:cs typeface="Segoe UI" panose="020B0502040204020203" pitchFamily="34" charset="0"/>
              </a:rPr>
              <a:t>constructor</a:t>
            </a:r>
            <a:r>
              <a:rPr lang="vi-VN">
                <a:latin typeface="Segoe UI" panose="020B0502040204020203" pitchFamily="34" charset="0"/>
                <a:cs typeface="Segoe UI" panose="020B0502040204020203" pitchFamily="34" charset="0"/>
              </a:rPr>
              <a:t>, phân tích mối quan hệ giữa các tham số kiểu địa chỉ và các hợp đồng phụ thuộc, sau đó tạo các tham số cho </a:t>
            </a:r>
            <a:r>
              <a:rPr lang="vi-VN" err="1">
                <a:latin typeface="Segoe UI" panose="020B0502040204020203" pitchFamily="34" charset="0"/>
                <a:cs typeface="Segoe UI" panose="020B0502040204020203" pitchFamily="34" charset="0"/>
              </a:rPr>
              <a:t>constructor</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8992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AC101D75-A316-8B04-2299-5B0F73E0496E}"/>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850E953C-CCAD-D125-140C-1D9B6C0372A1}"/>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2A1F00C1-E621-BFD4-D9C9-25B10A51DF8C}"/>
              </a:ext>
            </a:extLst>
          </p:cNvPr>
          <p:cNvSpPr txBox="1">
            <a:spLocks noGrp="1"/>
          </p:cNvSpPr>
          <p:nvPr>
            <p:ph type="subTitle" idx="1"/>
          </p:nvPr>
        </p:nvSpPr>
        <p:spPr>
          <a:xfrm>
            <a:off x="453687" y="992755"/>
            <a:ext cx="4722470"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Phương pháp tiếp cận</a:t>
            </a:r>
            <a:endParaRPr lang="vi-VN" sz="2000" u="sng">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0652A3B6-CA91-D588-522A-88D6DB30BE0B}"/>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96DAC13-D756-8379-54C9-1B8C581C2608}"/>
              </a:ext>
            </a:extLst>
          </p:cNvPr>
          <p:cNvSpPr>
            <a:spLocks noGrp="1"/>
          </p:cNvSpPr>
          <p:nvPr>
            <p:ph type="sldNum" sz="quarter" idx="4"/>
          </p:nvPr>
        </p:nvSpPr>
        <p:spPr/>
        <p:txBody>
          <a:bodyPr/>
          <a:lstStyle/>
          <a:p>
            <a:fld id="{CF8920F0-685D-4D8A-A9EF-3EE1A60245BD}" type="slidenum">
              <a:rPr lang="en-US" smtClean="0"/>
              <a:pPr/>
              <a:t>13</a:t>
            </a:fld>
            <a:endParaRPr lang="en-US"/>
          </a:p>
        </p:txBody>
      </p:sp>
      <p:sp>
        <p:nvSpPr>
          <p:cNvPr id="5" name="Rectangle 4">
            <a:extLst>
              <a:ext uri="{FF2B5EF4-FFF2-40B4-BE49-F238E27FC236}">
                <a16:creationId xmlns:a16="http://schemas.microsoft.com/office/drawing/2014/main" id="{4D4C5178-5753-700E-D61E-4B42E28A6B14}"/>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38947E8B-2B74-F6DE-4F38-2CCA1BB26843}"/>
              </a:ext>
            </a:extLst>
          </p:cNvPr>
          <p:cNvSpPr txBox="1">
            <a:spLocks/>
          </p:cNvSpPr>
          <p:nvPr/>
        </p:nvSpPr>
        <p:spPr>
          <a:xfrm>
            <a:off x="449919" y="1259355"/>
            <a:ext cx="8240394" cy="836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a:t>
            </a:r>
            <a:r>
              <a:rPr lang="vi-VN" b="1">
                <a:latin typeface="Segoe UI" panose="020B0502040204020203" pitchFamily="34" charset="0"/>
                <a:cs typeface="Segoe UI" panose="020B0502040204020203" pitchFamily="34" charset="0"/>
              </a:rPr>
              <a:t>Tiếp theo</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phân tích ICDF (Luồng dữ liệu giữa gác hợp đồng) để hướng dẫn việc biến đổi các chuỗi giao dịch.</a:t>
            </a:r>
          </a:p>
        </p:txBody>
      </p:sp>
      <p:pic>
        <p:nvPicPr>
          <p:cNvPr id="8" name="Picture 7" descr="A diagram of a construction function&#10;&#10;Description automatically generated">
            <a:extLst>
              <a:ext uri="{FF2B5EF4-FFF2-40B4-BE49-F238E27FC236}">
                <a16:creationId xmlns:a16="http://schemas.microsoft.com/office/drawing/2014/main" id="{E8309EA7-37EC-B06A-0C0F-D60EBC43C6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350" y="2207684"/>
            <a:ext cx="7623532" cy="2671954"/>
          </a:xfrm>
          <a:prstGeom prst="rect">
            <a:avLst/>
          </a:prstGeom>
          <a:noFill/>
          <a:ln>
            <a:solidFill>
              <a:schemeClr val="tx1"/>
            </a:solidFill>
          </a:ln>
        </p:spPr>
      </p:pic>
    </p:spTree>
    <p:extLst>
      <p:ext uri="{BB962C8B-B14F-4D97-AF65-F5344CB8AC3E}">
        <p14:creationId xmlns:p14="http://schemas.microsoft.com/office/powerpoint/2010/main" val="100331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9336350A-36FC-EC79-5F3A-FAA2A0319092}"/>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8C8B90BC-C639-294C-109D-51F426FF4A94}"/>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41774C1F-F763-D95D-0A46-093DB0FFDDB5}"/>
              </a:ext>
            </a:extLst>
          </p:cNvPr>
          <p:cNvSpPr txBox="1">
            <a:spLocks noGrp="1"/>
          </p:cNvSpPr>
          <p:nvPr>
            <p:ph type="subTitle" idx="1"/>
          </p:nvPr>
        </p:nvSpPr>
        <p:spPr>
          <a:xfrm>
            <a:off x="453687" y="992755"/>
            <a:ext cx="4722470"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Phương pháp tiếp cận</a:t>
            </a:r>
            <a:endParaRPr lang="vi-VN" sz="2000" u="sng">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7958E445-B44E-EED0-3A83-4E072C3819DD}"/>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E1A8803-FF5D-8C1F-435C-89140D07E622}"/>
              </a:ext>
            </a:extLst>
          </p:cNvPr>
          <p:cNvSpPr>
            <a:spLocks noGrp="1"/>
          </p:cNvSpPr>
          <p:nvPr>
            <p:ph type="sldNum" sz="quarter" idx="4"/>
          </p:nvPr>
        </p:nvSpPr>
        <p:spPr/>
        <p:txBody>
          <a:bodyPr/>
          <a:lstStyle/>
          <a:p>
            <a:fld id="{CF8920F0-685D-4D8A-A9EF-3EE1A60245BD}" type="slidenum">
              <a:rPr lang="en-US" smtClean="0"/>
              <a:pPr/>
              <a:t>14</a:t>
            </a:fld>
            <a:endParaRPr lang="en-US"/>
          </a:p>
        </p:txBody>
      </p:sp>
      <p:sp>
        <p:nvSpPr>
          <p:cNvPr id="5" name="Rectangle 4">
            <a:extLst>
              <a:ext uri="{FF2B5EF4-FFF2-40B4-BE49-F238E27FC236}">
                <a16:creationId xmlns:a16="http://schemas.microsoft.com/office/drawing/2014/main" id="{FA61E889-5539-48BF-714A-3D0E0DCF7650}"/>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427AFADA-3EDB-13EF-3130-73EE4C839B72}"/>
              </a:ext>
            </a:extLst>
          </p:cNvPr>
          <p:cNvSpPr txBox="1">
            <a:spLocks/>
          </p:cNvSpPr>
          <p:nvPr/>
        </p:nvSpPr>
        <p:spPr>
          <a:xfrm>
            <a:off x="449919" y="1259355"/>
            <a:ext cx="8240394" cy="836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a:t>
            </a:r>
            <a:r>
              <a:rPr lang="vi-VN" b="1">
                <a:latin typeface="Segoe UI" panose="020B0502040204020203" pitchFamily="34" charset="0"/>
                <a:cs typeface="Segoe UI" panose="020B0502040204020203" pitchFamily="34" charset="0"/>
              </a:rPr>
              <a:t>Cuối cùng</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triển khai hợp đồng thông minh bằng các tham số </a:t>
            </a:r>
            <a:r>
              <a:rPr lang="vi-VN" err="1">
                <a:latin typeface="Segoe UI" panose="020B0502040204020203" pitchFamily="34" charset="0"/>
                <a:cs typeface="Segoe UI" panose="020B0502040204020203" pitchFamily="34" charset="0"/>
              </a:rPr>
              <a:t>constructor</a:t>
            </a:r>
            <a:r>
              <a:rPr lang="vi-VN">
                <a:latin typeface="Segoe UI" panose="020B0502040204020203" pitchFamily="34" charset="0"/>
                <a:cs typeface="Segoe UI" panose="020B0502040204020203" pitchFamily="34" charset="0"/>
              </a:rPr>
              <a:t> và thực hiện kiểm thử </a:t>
            </a:r>
            <a:r>
              <a:rPr lang="vi-VN" err="1">
                <a:latin typeface="Segoe UI" panose="020B0502040204020203" pitchFamily="34" charset="0"/>
                <a:cs typeface="Segoe UI" panose="020B0502040204020203" pitchFamily="34" charset="0"/>
              </a:rPr>
              <a:t>fuzzing</a:t>
            </a:r>
            <a:endParaRPr lang="vi-VN">
              <a:latin typeface="Segoe UI" panose="020B0502040204020203" pitchFamily="34" charset="0"/>
              <a:cs typeface="Segoe UI" panose="020B0502040204020203" pitchFamily="34" charset="0"/>
            </a:endParaRPr>
          </a:p>
        </p:txBody>
      </p:sp>
      <p:pic>
        <p:nvPicPr>
          <p:cNvPr id="8" name="Picture 7" descr="A diagram of a construction function&#10;&#10;Description automatically generated">
            <a:extLst>
              <a:ext uri="{FF2B5EF4-FFF2-40B4-BE49-F238E27FC236}">
                <a16:creationId xmlns:a16="http://schemas.microsoft.com/office/drawing/2014/main" id="{131B285C-E30B-D2D2-8448-D4B205EB3D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350" y="2207684"/>
            <a:ext cx="7623532" cy="2671954"/>
          </a:xfrm>
          <a:prstGeom prst="rect">
            <a:avLst/>
          </a:prstGeom>
          <a:noFill/>
          <a:ln>
            <a:solidFill>
              <a:schemeClr val="tx1"/>
            </a:solidFill>
          </a:ln>
        </p:spPr>
      </p:pic>
    </p:spTree>
    <p:extLst>
      <p:ext uri="{BB962C8B-B14F-4D97-AF65-F5344CB8AC3E}">
        <p14:creationId xmlns:p14="http://schemas.microsoft.com/office/powerpoint/2010/main" val="2102347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9CCA4442-9A5A-5C24-16F8-ED5DB5E51FF6}"/>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72998E83-32B6-8510-2423-2931EF2F1384}"/>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A9A5DE63-5F28-4972-DC4B-2F09C19DDB8C}"/>
              </a:ext>
            </a:extLst>
          </p:cNvPr>
          <p:cNvSpPr txBox="1">
            <a:spLocks noGrp="1"/>
          </p:cNvSpPr>
          <p:nvPr>
            <p:ph type="subTitle" idx="1"/>
          </p:nvPr>
        </p:nvSpPr>
        <p:spPr>
          <a:xfrm>
            <a:off x="453687" y="992755"/>
            <a:ext cx="4722470"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Phương pháp tiếp cận</a:t>
            </a:r>
            <a:endParaRPr lang="vi-VN" sz="2000" u="sng">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8CDF55FA-EF9D-C493-D7FC-51A57D73D22A}"/>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AFF375C1-4C1C-FC9B-4718-3F0D17233A13}"/>
              </a:ext>
            </a:extLst>
          </p:cNvPr>
          <p:cNvSpPr>
            <a:spLocks noGrp="1"/>
          </p:cNvSpPr>
          <p:nvPr>
            <p:ph type="sldNum" sz="quarter" idx="4"/>
          </p:nvPr>
        </p:nvSpPr>
        <p:spPr/>
        <p:txBody>
          <a:bodyPr/>
          <a:lstStyle/>
          <a:p>
            <a:fld id="{CF8920F0-685D-4D8A-A9EF-3EE1A60245BD}" type="slidenum">
              <a:rPr lang="en-US" smtClean="0"/>
              <a:pPr/>
              <a:t>15</a:t>
            </a:fld>
            <a:endParaRPr lang="en-US"/>
          </a:p>
        </p:txBody>
      </p:sp>
      <p:sp>
        <p:nvSpPr>
          <p:cNvPr id="5" name="Rectangle 4">
            <a:extLst>
              <a:ext uri="{FF2B5EF4-FFF2-40B4-BE49-F238E27FC236}">
                <a16:creationId xmlns:a16="http://schemas.microsoft.com/office/drawing/2014/main" id="{AD3EAEAD-6814-62BE-E132-4B3F6A033580}"/>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DB70EE1A-4D99-BFDD-1C30-AFDAD5CB8CF2}"/>
              </a:ext>
            </a:extLst>
          </p:cNvPr>
          <p:cNvSpPr txBox="1">
            <a:spLocks/>
          </p:cNvSpPr>
          <p:nvPr/>
        </p:nvSpPr>
        <p:spPr>
          <a:xfrm>
            <a:off x="449919" y="1259354"/>
            <a:ext cx="8240394" cy="1452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Trong quá trình </a:t>
            </a:r>
            <a:r>
              <a:rPr lang="vi-VN" err="1">
                <a:latin typeface="Segoe UI" panose="020B0502040204020203" pitchFamily="34" charset="0"/>
                <a:cs typeface="Segoe UI" panose="020B0502040204020203" pitchFamily="34" charset="0"/>
              </a:rPr>
              <a:t>fuzzing</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thực thi các </a:t>
            </a:r>
            <a:r>
              <a:rPr lang="vi-VN" err="1">
                <a:latin typeface="Segoe UI" panose="020B0502040204020203" pitchFamily="34" charset="0"/>
                <a:cs typeface="Segoe UI" panose="020B0502040204020203" pitchFamily="34" charset="0"/>
              </a:rPr>
              <a:t>test</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case</a:t>
            </a:r>
            <a:r>
              <a:rPr lang="vi-VN">
                <a:latin typeface="Segoe UI" panose="020B0502040204020203" pitchFamily="34" charset="0"/>
                <a:cs typeface="Segoe UI" panose="020B0502040204020203" pitchFamily="34" charset="0"/>
              </a:rPr>
              <a:t> và giám sát việc thực thi các giao dịch, sau đó biến đổi chuỗi giao dịch dựa trên thông tin dòng dữ liệu. Khi thời gian kiểm thử đạt đến giới hạn đã định,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kết thúc và xuất báo cáo về các chuỗi giao dịch kích hoạt lỗ hổng. Các báo cáo này có thể giúp các nhà phát triển phân tích và xác định vị trí các lỗ hổng trong mã nguồn.</a:t>
            </a:r>
          </a:p>
        </p:txBody>
      </p:sp>
      <p:pic>
        <p:nvPicPr>
          <p:cNvPr id="8" name="Picture 7" descr="A diagram of a construction function&#10;&#10;Description automatically generated">
            <a:extLst>
              <a:ext uri="{FF2B5EF4-FFF2-40B4-BE49-F238E27FC236}">
                <a16:creationId xmlns:a16="http://schemas.microsoft.com/office/drawing/2014/main" id="{680C0DEC-8269-9F08-1327-BDE047B101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55250" y="2776580"/>
            <a:ext cx="6200974" cy="2173365"/>
          </a:xfrm>
          <a:prstGeom prst="rect">
            <a:avLst/>
          </a:prstGeom>
          <a:noFill/>
          <a:ln>
            <a:solidFill>
              <a:schemeClr val="tx1"/>
            </a:solidFill>
          </a:ln>
        </p:spPr>
      </p:pic>
    </p:spTree>
    <p:extLst>
      <p:ext uri="{BB962C8B-B14F-4D97-AF65-F5344CB8AC3E}">
        <p14:creationId xmlns:p14="http://schemas.microsoft.com/office/powerpoint/2010/main" val="4104152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89DF1B0-B5BE-C4F0-4632-3F111A4C9E61}"/>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A59158C6-87A0-8C05-70AD-3DC01BA5742B}"/>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23337CF2-4767-B272-FA22-A545FDF9478D}"/>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6430CC94-A015-F0C8-C9FC-B1FEF8FA0CCF}"/>
              </a:ext>
            </a:extLst>
          </p:cNvPr>
          <p:cNvSpPr>
            <a:spLocks noGrp="1"/>
          </p:cNvSpPr>
          <p:nvPr>
            <p:ph type="sldNum" sz="quarter" idx="4"/>
          </p:nvPr>
        </p:nvSpPr>
        <p:spPr/>
        <p:txBody>
          <a:bodyPr/>
          <a:lstStyle/>
          <a:p>
            <a:fld id="{CF8920F0-685D-4D8A-A9EF-3EE1A60245BD}" type="slidenum">
              <a:rPr lang="en-US" smtClean="0"/>
              <a:pPr/>
              <a:t>16</a:t>
            </a:fld>
            <a:endParaRPr lang="en-US"/>
          </a:p>
        </p:txBody>
      </p:sp>
      <p:sp>
        <p:nvSpPr>
          <p:cNvPr id="5" name="Rectangle 4">
            <a:extLst>
              <a:ext uri="{FF2B5EF4-FFF2-40B4-BE49-F238E27FC236}">
                <a16:creationId xmlns:a16="http://schemas.microsoft.com/office/drawing/2014/main" id="{A14FE526-5C84-8613-4120-ECCB1223EEF9}"/>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3B626123-10CA-C54B-750F-6683B48D792C}"/>
              </a:ext>
            </a:extLst>
          </p:cNvPr>
          <p:cNvSpPr txBox="1">
            <a:spLocks/>
          </p:cNvSpPr>
          <p:nvPr/>
        </p:nvSpPr>
        <p:spPr>
          <a:xfrm>
            <a:off x="510708" y="2703970"/>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theo dõi các đường truyền dữ liệu của các tham số kiểu địa chỉ trong </a:t>
            </a:r>
            <a:r>
              <a:rPr lang="vi-VN" err="1">
                <a:latin typeface="Segoe UI" panose="020B0502040204020203" pitchFamily="34" charset="0"/>
                <a:cs typeface="Segoe UI" panose="020B0502040204020203" pitchFamily="34" charset="0"/>
              </a:rPr>
              <a:t>constructor</a:t>
            </a:r>
            <a:r>
              <a:rPr lang="vi-VN">
                <a:latin typeface="Segoe UI" panose="020B0502040204020203" pitchFamily="34" charset="0"/>
                <a:cs typeface="Segoe UI" panose="020B0502040204020203" pitchFamily="34" charset="0"/>
              </a:rPr>
              <a:t> để xác định và ánh xạ chúng tới các hợp đồng phụ thuộc. </a:t>
            </a:r>
          </a:p>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 Khi triển khai hợp đồng, nó tự động điền địa chỉ hợp đồng phụ thuộc (hoặc địa chỉ người tạo nếu không tìm thấy hợp đồng phụ thuộc tương ứng), còn các tham số khác được điền giá trị mặc định như trong </a:t>
            </a:r>
            <a:r>
              <a:rPr lang="vi-VN" err="1">
                <a:latin typeface="Segoe UI" panose="020B0502040204020203" pitchFamily="34" charset="0"/>
                <a:cs typeface="Segoe UI" panose="020B0502040204020203" pitchFamily="34" charset="0"/>
              </a:rPr>
              <a:t>fuzzing</a:t>
            </a:r>
            <a:r>
              <a:rPr lang="vi-VN">
                <a:latin typeface="Segoe UI" panose="020B0502040204020203" pitchFamily="34" charset="0"/>
                <a:cs typeface="Segoe UI" panose="020B0502040204020203" pitchFamily="34" charset="0"/>
              </a:rPr>
              <a:t> truyền thống.</a:t>
            </a:r>
          </a:p>
        </p:txBody>
      </p:sp>
      <p:sp>
        <p:nvSpPr>
          <p:cNvPr id="9" name="Google Shape;243;p31">
            <a:extLst>
              <a:ext uri="{FF2B5EF4-FFF2-40B4-BE49-F238E27FC236}">
                <a16:creationId xmlns:a16="http://schemas.microsoft.com/office/drawing/2014/main" id="{E9C47BEC-DA6D-3361-1168-ACD1C1C95C99}"/>
              </a:ext>
            </a:extLst>
          </p:cNvPr>
          <p:cNvSpPr txBox="1">
            <a:spLocks/>
          </p:cNvSpPr>
          <p:nvPr/>
        </p:nvSpPr>
        <p:spPr>
          <a:xfrm>
            <a:off x="453687" y="99275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vi-VN" sz="2000" b="1" u="sng">
                <a:latin typeface="Segoe UI" panose="020B0502040204020203" pitchFamily="34" charset="0"/>
                <a:cs typeface="Segoe UI" panose="020B0502040204020203" pitchFamily="34" charset="0"/>
              </a:rPr>
              <a:t>Tạo tham số </a:t>
            </a:r>
            <a:r>
              <a:rPr lang="vi-VN" sz="2000" b="1" u="sng" err="1">
                <a:latin typeface="Segoe UI" panose="020B0502040204020203" pitchFamily="34" charset="0"/>
                <a:cs typeface="Segoe UI" panose="020B0502040204020203" pitchFamily="34" charset="0"/>
              </a:rPr>
              <a:t>Constructor</a:t>
            </a:r>
            <a:endParaRPr lang="vi-VN" sz="2000" u="sng">
              <a:latin typeface="Segoe UI" panose="020B0502040204020203" pitchFamily="34" charset="0"/>
              <a:cs typeface="Segoe UI" panose="020B0502040204020203" pitchFamily="34" charset="0"/>
            </a:endParaRPr>
          </a:p>
        </p:txBody>
      </p:sp>
      <p:pic>
        <p:nvPicPr>
          <p:cNvPr id="3" name="Picture 2" descr="A diagram of a construction function&#10;&#10;Description automatically generated">
            <a:extLst>
              <a:ext uri="{FF2B5EF4-FFF2-40B4-BE49-F238E27FC236}">
                <a16:creationId xmlns:a16="http://schemas.microsoft.com/office/drawing/2014/main" id="{F1F22B95-62CE-2F89-A13D-991D0A3112D0}"/>
              </a:ext>
            </a:extLst>
          </p:cNvPr>
          <p:cNvPicPr>
            <a:picLocks noChangeAspect="1"/>
          </p:cNvPicPr>
          <p:nvPr/>
        </p:nvPicPr>
        <p:blipFill>
          <a:blip r:embed="rId4">
            <a:extLst>
              <a:ext uri="{28A0092B-C50C-407E-A947-70E740481C1C}">
                <a14:useLocalDpi xmlns:a14="http://schemas.microsoft.com/office/drawing/2010/main" val="0"/>
              </a:ext>
            </a:extLst>
          </a:blip>
          <a:srcRect l="13069" r="32991" b="62736"/>
          <a:stretch/>
        </p:blipFill>
        <p:spPr bwMode="auto">
          <a:xfrm>
            <a:off x="1975283" y="1526582"/>
            <a:ext cx="5205239" cy="1260360"/>
          </a:xfrm>
          <a:prstGeom prst="rect">
            <a:avLst/>
          </a:prstGeom>
          <a:noFill/>
          <a:ln>
            <a:solidFill>
              <a:schemeClr val="tx1"/>
            </a:solidFill>
          </a:ln>
        </p:spPr>
      </p:pic>
    </p:spTree>
    <p:extLst>
      <p:ext uri="{BB962C8B-B14F-4D97-AF65-F5344CB8AC3E}">
        <p14:creationId xmlns:p14="http://schemas.microsoft.com/office/powerpoint/2010/main" val="4054811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C9E7D900-987B-00EF-2C72-9B035FB31F94}"/>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112737B8-41DB-A08D-603F-E2DFC369EADC}"/>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242C4190-7828-5F14-A892-BB5FF1417FFB}"/>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F62C53CC-9D8B-56A2-64D2-B78999592E72}"/>
              </a:ext>
            </a:extLst>
          </p:cNvPr>
          <p:cNvSpPr>
            <a:spLocks noGrp="1"/>
          </p:cNvSpPr>
          <p:nvPr>
            <p:ph type="sldNum" sz="quarter" idx="4"/>
          </p:nvPr>
        </p:nvSpPr>
        <p:spPr/>
        <p:txBody>
          <a:bodyPr/>
          <a:lstStyle/>
          <a:p>
            <a:fld id="{CF8920F0-685D-4D8A-A9EF-3EE1A60245BD}" type="slidenum">
              <a:rPr lang="en-US" smtClean="0"/>
              <a:pPr/>
              <a:t>17</a:t>
            </a:fld>
            <a:endParaRPr lang="en-US"/>
          </a:p>
        </p:txBody>
      </p:sp>
      <p:sp>
        <p:nvSpPr>
          <p:cNvPr id="5" name="Rectangle 4">
            <a:extLst>
              <a:ext uri="{FF2B5EF4-FFF2-40B4-BE49-F238E27FC236}">
                <a16:creationId xmlns:a16="http://schemas.microsoft.com/office/drawing/2014/main" id="{E3B3DA0C-F3A4-D662-AC76-763D38CC0653}"/>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9E234003-D84E-3446-336B-11603C60C415}"/>
              </a:ext>
            </a:extLst>
          </p:cNvPr>
          <p:cNvSpPr txBox="1">
            <a:spLocks/>
          </p:cNvSpPr>
          <p:nvPr/>
        </p:nvSpPr>
        <p:spPr>
          <a:xfrm>
            <a:off x="510708" y="1535106"/>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 Các công cụ </a:t>
            </a:r>
            <a:r>
              <a:rPr lang="vi-VN" err="1">
                <a:latin typeface="Segoe UI" panose="020B0502040204020203" pitchFamily="34" charset="0"/>
                <a:cs typeface="Segoe UI" panose="020B0502040204020203" pitchFamily="34" charset="0"/>
              </a:rPr>
              <a:t>fuzz</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testing</a:t>
            </a:r>
            <a:r>
              <a:rPr lang="vi-VN">
                <a:latin typeface="Segoe UI" panose="020B0502040204020203" pitchFamily="34" charset="0"/>
                <a:cs typeface="Segoe UI" panose="020B0502040204020203" pitchFamily="34" charset="0"/>
              </a:rPr>
              <a:t> hiện tại ( điển hình là </a:t>
            </a:r>
            <a:r>
              <a:rPr lang="vi-VN" err="1">
                <a:latin typeface="Segoe UI" panose="020B0502040204020203" pitchFamily="34" charset="0"/>
                <a:cs typeface="Segoe UI" panose="020B0502040204020203" pitchFamily="34" charset="0"/>
              </a:rPr>
              <a:t>xFuzz</a:t>
            </a:r>
            <a:r>
              <a:rPr lang="vi-VN">
                <a:latin typeface="Segoe UI" panose="020B0502040204020203" pitchFamily="34" charset="0"/>
                <a:cs typeface="Segoe UI" panose="020B0502040204020203" pitchFamily="34" charset="0"/>
              </a:rPr>
              <a:t> và ILF giảm số lượng tổ hợp chuỗi giao dịch cần thực thi bằng mô hình học máy) thường bỏ qua việc ưu tiên các hàm liên quan đến biến trạng thái trong quá trình tạo chuỗi giao dịch. Điều này dẫn đến tập dữ liệu không cân bằng gây lãng phí tài nguyên và giảm hiệu quả kiểm tra của mô hình</a:t>
            </a:r>
            <a:endParaRPr lang="en-US">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endParaRPr lang="vi-VN">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2727BACF-F179-2349-C22B-8A633F2B4F28}"/>
              </a:ext>
            </a:extLst>
          </p:cNvPr>
          <p:cNvSpPr txBox="1">
            <a:spLocks/>
          </p:cNvSpPr>
          <p:nvPr/>
        </p:nvSpPr>
        <p:spPr>
          <a:xfrm>
            <a:off x="581591" y="838375"/>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err="1">
                <a:latin typeface="Segoe UI" panose="020B0502040204020203" pitchFamily="34" charset="0"/>
                <a:cs typeface="Segoe UI" panose="020B0502040204020203" pitchFamily="34" charset="0"/>
              </a:rPr>
              <a:t>Phân</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tích</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luồng</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dữ</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liệu</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liên</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hợp</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đồng</a:t>
            </a:r>
            <a:r>
              <a:rPr lang="en-US" sz="2000" b="1" u="sng">
                <a:latin typeface="Segoe UI" panose="020B0502040204020203" pitchFamily="34" charset="0"/>
                <a:cs typeface="Segoe UI" panose="020B0502040204020203" pitchFamily="34" charset="0"/>
              </a:rPr>
              <a:t> (Inter-contract Data Flow - ICDF)</a:t>
            </a:r>
            <a:endParaRPr lang="vi-VN" sz="2000" u="sng">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E59F373-B6B1-747E-BAF8-F378CEE9267C}"/>
              </a:ext>
            </a:extLst>
          </p:cNvPr>
          <p:cNvSpPr txBox="1"/>
          <p:nvPr/>
        </p:nvSpPr>
        <p:spPr>
          <a:xfrm>
            <a:off x="510708" y="3474128"/>
            <a:ext cx="8506046" cy="830997"/>
          </a:xfrm>
          <a:prstGeom prst="rect">
            <a:avLst/>
          </a:prstGeom>
          <a:noFill/>
        </p:spPr>
        <p:txBody>
          <a:bodyPr wrap="square" rtlCol="0">
            <a:spAutoFit/>
          </a:bodyPr>
          <a:lstStyle/>
          <a:p>
            <a:r>
              <a:rPr lang="en-US" sz="1600">
                <a:latin typeface="Segoe UI" panose="020B0502040204020203" pitchFamily="34" charset="0"/>
                <a:ea typeface="Aptos" panose="020B0004020202020204" pitchFamily="34" charset="0"/>
                <a:cs typeface="Segoe UI" panose="020B0502040204020203" pitchFamily="34" charset="0"/>
              </a:rPr>
              <a:t>=&gt;</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CrossFuzz</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sẽ</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tiếp</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cận</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phân</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tích</a:t>
            </a:r>
            <a:r>
              <a:rPr lang="en-US" sz="1600">
                <a:effectLst/>
                <a:latin typeface="Segoe UI" panose="020B0502040204020203" pitchFamily="34" charset="0"/>
                <a:ea typeface="Aptos" panose="020B0004020202020204" pitchFamily="34" charset="0"/>
                <a:cs typeface="Segoe UI" panose="020B0502040204020203" pitchFamily="34" charset="0"/>
              </a:rPr>
              <a:t> ICDF </a:t>
            </a:r>
            <a:r>
              <a:rPr lang="en-US" sz="1600" err="1">
                <a:effectLst/>
                <a:latin typeface="Segoe UI" panose="020B0502040204020203" pitchFamily="34" charset="0"/>
                <a:ea typeface="Aptos" panose="020B0004020202020204" pitchFamily="34" charset="0"/>
                <a:cs typeface="Segoe UI" panose="020B0502040204020203" pitchFamily="34" charset="0"/>
              </a:rPr>
              <a:t>theo</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hướng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xem</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xét</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cách</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các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biến</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trạng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thái</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được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định</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nghĩa</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sử</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dụng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trong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hàm</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của</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các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hợp</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đồng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riêng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lẻ</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rồi</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từ</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đó</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nó</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phân</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tích</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quan</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hệ</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giữa</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các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hàm</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sử</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dụng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biến</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trạng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thái</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đó</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với</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các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hàm</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khác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trong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các</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hợp</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đồng</a:t>
            </a:r>
            <a:r>
              <a:rPr lang="en-US" sz="1600">
                <a:effectLst/>
                <a:latin typeface="Segoe UI" panose="020B0502040204020203" pitchFamily="34" charset="0"/>
                <a:ea typeface="Aptos" panose="020B0004020202020204" pitchFamily="34" charset="0"/>
                <a:cs typeface="Segoe UI" panose="020B0502040204020203" pitchFamily="34" charset="0"/>
              </a:rPr>
              <a:t> </a:t>
            </a:r>
            <a:r>
              <a:rPr lang="en-US" sz="1600" err="1">
                <a:effectLst/>
                <a:latin typeface="Segoe UI" panose="020B0502040204020203" pitchFamily="34" charset="0"/>
                <a:ea typeface="Aptos" panose="020B0004020202020204" pitchFamily="34" charset="0"/>
                <a:cs typeface="Segoe UI" panose="020B0502040204020203" pitchFamily="34" charset="0"/>
              </a:rPr>
              <a:t>khác</a:t>
            </a:r>
            <a:endParaRPr lang="en-US" sz="16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3448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CA9F62AF-0B41-09E8-D79D-223C89AD6581}"/>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544418B0-96F1-D27B-74B0-046FD9BCA4EE}"/>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123E03EF-8048-306E-F111-FD4DBDC3080C}"/>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0D4FD1CF-99F0-0294-5D9F-291C3A8E166F}"/>
              </a:ext>
            </a:extLst>
          </p:cNvPr>
          <p:cNvSpPr>
            <a:spLocks noGrp="1"/>
          </p:cNvSpPr>
          <p:nvPr>
            <p:ph type="sldNum" sz="quarter" idx="4"/>
          </p:nvPr>
        </p:nvSpPr>
        <p:spPr/>
        <p:txBody>
          <a:bodyPr/>
          <a:lstStyle/>
          <a:p>
            <a:fld id="{CF8920F0-685D-4D8A-A9EF-3EE1A60245BD}" type="slidenum">
              <a:rPr lang="en-US" smtClean="0"/>
              <a:pPr/>
              <a:t>18</a:t>
            </a:fld>
            <a:endParaRPr lang="en-US"/>
          </a:p>
        </p:txBody>
      </p:sp>
      <p:sp>
        <p:nvSpPr>
          <p:cNvPr id="5" name="Rectangle 4">
            <a:extLst>
              <a:ext uri="{FF2B5EF4-FFF2-40B4-BE49-F238E27FC236}">
                <a16:creationId xmlns:a16="http://schemas.microsoft.com/office/drawing/2014/main" id="{6A97E9CD-C940-9F35-074D-9012BBE8D965}"/>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A5EBEC0B-FAC2-CFB7-D3DD-DECCDB4DC776}"/>
              </a:ext>
            </a:extLst>
          </p:cNvPr>
          <p:cNvSpPr txBox="1">
            <a:spLocks/>
          </p:cNvSpPr>
          <p:nvPr/>
        </p:nvSpPr>
        <p:spPr>
          <a:xfrm>
            <a:off x="510708" y="1402660"/>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 </a:t>
            </a:r>
            <a:r>
              <a:rPr lang="en-US">
                <a:latin typeface="Segoe UI" panose="020B0502040204020203" pitchFamily="34" charset="0"/>
                <a:cs typeface="Segoe UI" panose="020B0502040204020203" pitchFamily="34" charset="0"/>
              </a:rPr>
              <a:t>Đ</a:t>
            </a:r>
            <a:r>
              <a:rPr lang="vi-VN">
                <a:latin typeface="Segoe UI" panose="020B0502040204020203" pitchFamily="34" charset="0"/>
                <a:cs typeface="Segoe UI" panose="020B0502040204020203" pitchFamily="34" charset="0"/>
              </a:rPr>
              <a:t>ầu tiên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sẽ phân tích quan hệ gọi hàm giữa các hợp đồng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Hành động này nhằm thu được tên của các hợp đồng và hàm được gọi</a:t>
            </a:r>
            <a:endParaRPr lang="en-US">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2DE055CE-C1AD-71F7-7380-36F4F7F7B2BA}"/>
              </a:ext>
            </a:extLst>
          </p:cNvPr>
          <p:cNvSpPr txBox="1">
            <a:spLocks/>
          </p:cNvSpPr>
          <p:nvPr/>
        </p:nvSpPr>
        <p:spPr>
          <a:xfrm>
            <a:off x="581591" y="838375"/>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err="1">
                <a:latin typeface="Segoe UI" panose="020B0502040204020203" pitchFamily="34" charset="0"/>
                <a:cs typeface="Segoe UI" panose="020B0502040204020203" pitchFamily="34" charset="0"/>
              </a:rPr>
              <a:t>Phân</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tích</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luồng</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dữ</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liệu</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liên</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hợp</a:t>
            </a:r>
            <a:r>
              <a:rPr lang="en-US" sz="2000" b="1" u="sng">
                <a:latin typeface="Segoe UI" panose="020B0502040204020203" pitchFamily="34" charset="0"/>
                <a:cs typeface="Segoe UI" panose="020B0502040204020203" pitchFamily="34" charset="0"/>
              </a:rPr>
              <a:t> </a:t>
            </a:r>
            <a:r>
              <a:rPr lang="en-US" sz="2000" b="1" u="sng" err="1">
                <a:latin typeface="Segoe UI" panose="020B0502040204020203" pitchFamily="34" charset="0"/>
                <a:cs typeface="Segoe UI" panose="020B0502040204020203" pitchFamily="34" charset="0"/>
              </a:rPr>
              <a:t>đồng</a:t>
            </a:r>
            <a:r>
              <a:rPr lang="en-US" sz="2000" b="1" u="sng">
                <a:latin typeface="Segoe UI" panose="020B0502040204020203" pitchFamily="34" charset="0"/>
                <a:cs typeface="Segoe UI" panose="020B0502040204020203" pitchFamily="34" charset="0"/>
              </a:rPr>
              <a:t> (Inter-contract Data Flow - ICDF)</a:t>
            </a:r>
            <a:endParaRPr lang="vi-VN" sz="2000" u="sng">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0EFCD5D7-5C76-1F30-A67D-BB208D15F37A}"/>
              </a:ext>
            </a:extLst>
          </p:cNvPr>
          <p:cNvSpPr txBox="1">
            <a:spLocks/>
          </p:cNvSpPr>
          <p:nvPr/>
        </p:nvSpPr>
        <p:spPr>
          <a:xfrm>
            <a:off x="510707" y="1417095"/>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Tiếp theo, các biến trạng thái mà các hàm định nghĩa và sử dụng được phân tích và ghi lại trong các define_map và use_map. Cụ thể, define_map ghi lại các biến trạng thái được định nghĩa bởi các hàm, trong khi use_map ghi lại các biến trạng thái được sử dụng bởi các hàm</a:t>
            </a:r>
            <a:endParaRPr lang="en-US">
              <a:latin typeface="Segoe UI" panose="020B0502040204020203" pitchFamily="34" charset="0"/>
              <a:cs typeface="Segoe UI" panose="020B0502040204020203" pitchFamily="34" charset="0"/>
            </a:endParaRPr>
          </a:p>
        </p:txBody>
      </p:sp>
      <p:pic>
        <p:nvPicPr>
          <p:cNvPr id="6" name="Picture 5" descr="A diagram of a business process&#10;&#10;Description automatically generated">
            <a:extLst>
              <a:ext uri="{FF2B5EF4-FFF2-40B4-BE49-F238E27FC236}">
                <a16:creationId xmlns:a16="http://schemas.microsoft.com/office/drawing/2014/main" id="{3F1A856C-F65F-DE0A-2D27-A98BD3D4A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9723" y="2962653"/>
            <a:ext cx="3003550" cy="1962150"/>
          </a:xfrm>
          <a:prstGeom prst="rect">
            <a:avLst/>
          </a:prstGeom>
          <a:noFill/>
          <a:ln>
            <a:solidFill>
              <a:schemeClr val="tx1"/>
            </a:solidFill>
          </a:ln>
        </p:spPr>
      </p:pic>
    </p:spTree>
    <p:extLst>
      <p:ext uri="{BB962C8B-B14F-4D97-AF65-F5344CB8AC3E}">
        <p14:creationId xmlns:p14="http://schemas.microsoft.com/office/powerpoint/2010/main" val="565839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1144299C-2F66-E18D-1FDA-40EEEC0E463B}"/>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4C6B19B9-F3B9-D2E9-8AC6-F6F2375A38E9}"/>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8B70A5A3-6065-6C61-357B-9CCA603C05CB}"/>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371A50E8-0B5D-1A1F-1A86-678F9BAF0FCF}"/>
              </a:ext>
            </a:extLst>
          </p:cNvPr>
          <p:cNvSpPr>
            <a:spLocks noGrp="1"/>
          </p:cNvSpPr>
          <p:nvPr>
            <p:ph type="sldNum" sz="quarter" idx="4"/>
          </p:nvPr>
        </p:nvSpPr>
        <p:spPr/>
        <p:txBody>
          <a:bodyPr/>
          <a:lstStyle/>
          <a:p>
            <a:fld id="{CF8920F0-685D-4D8A-A9EF-3EE1A60245BD}" type="slidenum">
              <a:rPr lang="en-US" smtClean="0"/>
              <a:pPr/>
              <a:t>19</a:t>
            </a:fld>
            <a:endParaRPr lang="en-US"/>
          </a:p>
        </p:txBody>
      </p:sp>
      <p:sp>
        <p:nvSpPr>
          <p:cNvPr id="5" name="Rectangle 4">
            <a:extLst>
              <a:ext uri="{FF2B5EF4-FFF2-40B4-BE49-F238E27FC236}">
                <a16:creationId xmlns:a16="http://schemas.microsoft.com/office/drawing/2014/main" id="{B13F12BF-C3C1-907E-74C9-A8A8B5A628C4}"/>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89ED66C1-8766-2817-EAE5-61CCE12DD6C6}"/>
              </a:ext>
            </a:extLst>
          </p:cNvPr>
          <p:cNvSpPr txBox="1">
            <a:spLocks/>
          </p:cNvSpPr>
          <p:nvPr/>
        </p:nvSpPr>
        <p:spPr>
          <a:xfrm>
            <a:off x="588679" y="678130"/>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a:latin typeface="Segoe UI" panose="020B0502040204020203" pitchFamily="34" charset="0"/>
                <a:cs typeface="Segoe UI" panose="020B0502040204020203" pitchFamily="34" charset="0"/>
              </a:rPr>
              <a:t>Cross-contract fuzz testing</a:t>
            </a:r>
            <a:endParaRPr lang="vi-VN" sz="2000" u="sng">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6E81194F-118D-6C17-DCD5-246551AD9EF0}"/>
              </a:ext>
            </a:extLst>
          </p:cNvPr>
          <p:cNvSpPr txBox="1">
            <a:spLocks/>
          </p:cNvSpPr>
          <p:nvPr/>
        </p:nvSpPr>
        <p:spPr>
          <a:xfrm>
            <a:off x="510708" y="1082622"/>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thực hiện kiểm thử </a:t>
            </a:r>
            <a:r>
              <a:rPr lang="vi-VN" err="1">
                <a:latin typeface="Segoe UI" panose="020B0502040204020203" pitchFamily="34" charset="0"/>
                <a:cs typeface="Segoe UI" panose="020B0502040204020203" pitchFamily="34" charset="0"/>
              </a:rPr>
              <a:t>fuzz</a:t>
            </a:r>
            <a:r>
              <a:rPr lang="vi-VN">
                <a:latin typeface="Segoe UI" panose="020B0502040204020203" pitchFamily="34" charset="0"/>
                <a:cs typeface="Segoe UI" panose="020B0502040204020203" pitchFamily="34" charset="0"/>
              </a:rPr>
              <a:t> đa hợp đồng bằng cách tạo giao dịch gọi hàm từ hợp đồng cần kiểm thử và các hợp đồng phụ thuộc, rồi gửi chúng đến Máy ảo </a:t>
            </a:r>
            <a:r>
              <a:rPr lang="vi-VN" err="1">
                <a:latin typeface="Segoe UI" panose="020B0502040204020203" pitchFamily="34" charset="0"/>
                <a:cs typeface="Segoe UI" panose="020B0502040204020203" pitchFamily="34" charset="0"/>
              </a:rPr>
              <a:t>Ethereum</a:t>
            </a:r>
            <a:r>
              <a:rPr lang="vi-VN">
                <a:latin typeface="Segoe UI" panose="020B0502040204020203" pitchFamily="34" charset="0"/>
                <a:cs typeface="Segoe UI" panose="020B0502040204020203" pitchFamily="34" charset="0"/>
              </a:rPr>
              <a:t> (EVM) để phát hiện lỗ hổng bảo mật. Quá trình gồm bốn bước: triển khai hợp đồng, tạo trường hợp thử nghiệm, thực thi thử nghiệm, và đột biến thử nghiệm</a:t>
            </a:r>
          </a:p>
        </p:txBody>
      </p:sp>
    </p:spTree>
    <p:extLst>
      <p:ext uri="{BB962C8B-B14F-4D97-AF65-F5344CB8AC3E}">
        <p14:creationId xmlns:p14="http://schemas.microsoft.com/office/powerpoint/2010/main" val="4023205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BC30EEF9-D11A-8B1E-B288-DD4AB6BEEAA1}"/>
            </a:ext>
          </a:extLst>
        </p:cNvPr>
        <p:cNvGrpSpPr/>
        <p:nvPr/>
      </p:nvGrpSpPr>
      <p:grpSpPr>
        <a:xfrm>
          <a:off x="0" y="0"/>
          <a:ext cx="0" cy="0"/>
          <a:chOff x="0" y="0"/>
          <a:chExt cx="0" cy="0"/>
        </a:xfrm>
      </p:grpSpPr>
      <p:sp>
        <p:nvSpPr>
          <p:cNvPr id="213" name="Google Shape;213;p29">
            <a:extLst>
              <a:ext uri="{FF2B5EF4-FFF2-40B4-BE49-F238E27FC236}">
                <a16:creationId xmlns:a16="http://schemas.microsoft.com/office/drawing/2014/main" id="{D878DBD1-DD82-7094-9D3A-BBC679C5E80F}"/>
              </a:ext>
            </a:extLst>
          </p:cNvPr>
          <p:cNvSpPr txBox="1">
            <a:spLocks noGrp="1"/>
          </p:cNvSpPr>
          <p:nvPr>
            <p:ph type="title" idx="9"/>
          </p:nvPr>
        </p:nvSpPr>
        <p:spPr>
          <a:xfrm>
            <a:off x="1122024" y="1176084"/>
            <a:ext cx="775800" cy="63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solidFill>
                  <a:schemeClr val="accent2">
                    <a:lumMod val="75000"/>
                    <a:lumOff val="25000"/>
                  </a:schemeClr>
                </a:solidFill>
                <a:latin typeface="Montserrat ExtraBold" panose="00000900000000000000" pitchFamily="2" charset="0"/>
              </a:rPr>
              <a:t>01.</a:t>
            </a:r>
          </a:p>
        </p:txBody>
      </p:sp>
      <p:sp>
        <p:nvSpPr>
          <p:cNvPr id="214" name="Google Shape;214;p29">
            <a:extLst>
              <a:ext uri="{FF2B5EF4-FFF2-40B4-BE49-F238E27FC236}">
                <a16:creationId xmlns:a16="http://schemas.microsoft.com/office/drawing/2014/main" id="{7DACB8E3-0933-7743-CBC2-70D414B72B36}"/>
              </a:ext>
            </a:extLst>
          </p:cNvPr>
          <p:cNvSpPr txBox="1">
            <a:spLocks noGrp="1"/>
          </p:cNvSpPr>
          <p:nvPr>
            <p:ph type="title" idx="13"/>
          </p:nvPr>
        </p:nvSpPr>
        <p:spPr>
          <a:xfrm>
            <a:off x="1091841" y="2672370"/>
            <a:ext cx="847809" cy="63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solidFill>
                  <a:schemeClr val="accent2">
                    <a:lumMod val="75000"/>
                    <a:lumOff val="25000"/>
                  </a:schemeClr>
                </a:solidFill>
                <a:latin typeface="Montserrat ExtraBold" panose="00000900000000000000" pitchFamily="2" charset="0"/>
              </a:rPr>
              <a:t>03.</a:t>
            </a:r>
          </a:p>
        </p:txBody>
      </p:sp>
      <p:sp>
        <p:nvSpPr>
          <p:cNvPr id="215" name="Google Shape;215;p29">
            <a:extLst>
              <a:ext uri="{FF2B5EF4-FFF2-40B4-BE49-F238E27FC236}">
                <a16:creationId xmlns:a16="http://schemas.microsoft.com/office/drawing/2014/main" id="{F5D04B85-86DE-9655-172D-41B281B7BDD9}"/>
              </a:ext>
            </a:extLst>
          </p:cNvPr>
          <p:cNvSpPr txBox="1">
            <a:spLocks noGrp="1"/>
          </p:cNvSpPr>
          <p:nvPr>
            <p:ph type="title" idx="14"/>
          </p:nvPr>
        </p:nvSpPr>
        <p:spPr>
          <a:xfrm>
            <a:off x="1091841" y="1938426"/>
            <a:ext cx="836165" cy="63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solidFill>
                  <a:schemeClr val="accent2">
                    <a:lumMod val="75000"/>
                    <a:lumOff val="25000"/>
                  </a:schemeClr>
                </a:solidFill>
                <a:latin typeface="Montserrat ExtraBold" panose="00000900000000000000" pitchFamily="2" charset="0"/>
              </a:rPr>
              <a:t>02.</a:t>
            </a:r>
          </a:p>
        </p:txBody>
      </p:sp>
      <p:sp>
        <p:nvSpPr>
          <p:cNvPr id="219" name="Google Shape;219;p29">
            <a:extLst>
              <a:ext uri="{FF2B5EF4-FFF2-40B4-BE49-F238E27FC236}">
                <a16:creationId xmlns:a16="http://schemas.microsoft.com/office/drawing/2014/main" id="{F5AF9145-EA79-E91F-2817-F05419A5AD74}"/>
              </a:ext>
            </a:extLst>
          </p:cNvPr>
          <p:cNvSpPr txBox="1">
            <a:spLocks noGrp="1"/>
          </p:cNvSpPr>
          <p:nvPr>
            <p:ph type="title" idx="5"/>
          </p:nvPr>
        </p:nvSpPr>
        <p:spPr>
          <a:xfrm>
            <a:off x="1932637" y="1915027"/>
            <a:ext cx="5920801" cy="6490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vi-VN" sz="3200" err="1"/>
              <a:t>CrossFuzz</a:t>
            </a:r>
            <a:endParaRPr lang="vi-VN" sz="3200"/>
          </a:p>
        </p:txBody>
      </p:sp>
      <p:sp>
        <p:nvSpPr>
          <p:cNvPr id="220" name="1">
            <a:extLst>
              <a:ext uri="{FF2B5EF4-FFF2-40B4-BE49-F238E27FC236}">
                <a16:creationId xmlns:a16="http://schemas.microsoft.com/office/drawing/2014/main" id="{16ECA56D-4481-B96B-B174-4CF3CE929D85}"/>
              </a:ext>
            </a:extLst>
          </p:cNvPr>
          <p:cNvSpPr txBox="1">
            <a:spLocks noGrp="1"/>
          </p:cNvSpPr>
          <p:nvPr>
            <p:ph type="title"/>
          </p:nvPr>
        </p:nvSpPr>
        <p:spPr>
          <a:xfrm>
            <a:off x="3015890" y="246375"/>
            <a:ext cx="3112220" cy="913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chemeClr val="accent2">
                    <a:lumMod val="90000"/>
                    <a:lumOff val="10000"/>
                  </a:schemeClr>
                </a:solidFill>
                <a:latin typeface="Montserrat ExtraBold" panose="00000900000000000000" pitchFamily="2" charset="0"/>
              </a:rPr>
              <a:t>NỘI DUNG</a:t>
            </a:r>
            <a:endParaRPr sz="4000">
              <a:solidFill>
                <a:schemeClr val="accent2">
                  <a:lumMod val="90000"/>
                  <a:lumOff val="10000"/>
                </a:schemeClr>
              </a:solidFill>
              <a:latin typeface="Montserrat ExtraBold" panose="00000900000000000000" pitchFamily="2" charset="0"/>
            </a:endParaRPr>
          </a:p>
        </p:txBody>
      </p:sp>
      <p:sp>
        <p:nvSpPr>
          <p:cNvPr id="221" name="Google Shape;221;p29">
            <a:extLst>
              <a:ext uri="{FF2B5EF4-FFF2-40B4-BE49-F238E27FC236}">
                <a16:creationId xmlns:a16="http://schemas.microsoft.com/office/drawing/2014/main" id="{662D6928-F09B-86BF-8156-CC87E2EEDF64}"/>
              </a:ext>
            </a:extLst>
          </p:cNvPr>
          <p:cNvSpPr txBox="1">
            <a:spLocks noGrp="1"/>
          </p:cNvSpPr>
          <p:nvPr>
            <p:ph type="title" idx="2"/>
          </p:nvPr>
        </p:nvSpPr>
        <p:spPr>
          <a:xfrm>
            <a:off x="1897824" y="1159770"/>
            <a:ext cx="3179758" cy="6490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a:t>Sơ lược đề tài</a:t>
            </a:r>
          </a:p>
        </p:txBody>
      </p:sp>
      <p:sp>
        <p:nvSpPr>
          <p:cNvPr id="5" name="Google Shape;221;p29">
            <a:extLst>
              <a:ext uri="{FF2B5EF4-FFF2-40B4-BE49-F238E27FC236}">
                <a16:creationId xmlns:a16="http://schemas.microsoft.com/office/drawing/2014/main" id="{D3ADDB93-7BE3-9172-BE5F-890AAAD7CD18}"/>
              </a:ext>
            </a:extLst>
          </p:cNvPr>
          <p:cNvSpPr txBox="1">
            <a:spLocks/>
          </p:cNvSpPr>
          <p:nvPr/>
        </p:nvSpPr>
        <p:spPr>
          <a:xfrm>
            <a:off x="1928005" y="2693683"/>
            <a:ext cx="7124555" cy="63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1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sz="3200"/>
              <a:t>Thiết kế và đánh giá thí nghiệm </a:t>
            </a:r>
          </a:p>
        </p:txBody>
      </p:sp>
      <p:sp>
        <p:nvSpPr>
          <p:cNvPr id="8" name="Slide Number Placeholder 7">
            <a:extLst>
              <a:ext uri="{FF2B5EF4-FFF2-40B4-BE49-F238E27FC236}">
                <a16:creationId xmlns:a16="http://schemas.microsoft.com/office/drawing/2014/main" id="{C1804BAE-5C36-0213-A985-06B0B4E45947}"/>
              </a:ext>
            </a:extLst>
          </p:cNvPr>
          <p:cNvSpPr>
            <a:spLocks noGrp="1"/>
          </p:cNvSpPr>
          <p:nvPr>
            <p:ph type="sldNum" sz="quarter" idx="16"/>
          </p:nvPr>
        </p:nvSpPr>
        <p:spPr>
          <a:xfrm>
            <a:off x="6457950" y="4767263"/>
            <a:ext cx="2057400" cy="274637"/>
          </a:xfrm>
        </p:spPr>
        <p:txBody>
          <a:bodyPr/>
          <a:lstStyle/>
          <a:p>
            <a:fld id="{CF8920F0-685D-4D8A-A9EF-3EE1A60245BD}" type="slidenum">
              <a:rPr lang="en-US" smtClean="0"/>
              <a:pPr/>
              <a:t>2</a:t>
            </a:fld>
            <a:endParaRPr lang="en-US"/>
          </a:p>
        </p:txBody>
      </p:sp>
      <p:sp>
        <p:nvSpPr>
          <p:cNvPr id="9" name="1">
            <a:extLst>
              <a:ext uri="{FF2B5EF4-FFF2-40B4-BE49-F238E27FC236}">
                <a16:creationId xmlns:a16="http://schemas.microsoft.com/office/drawing/2014/main" id="{3CAD0590-4EB8-CB9B-4E5C-8CFF1A5D3AD0}"/>
              </a:ext>
            </a:extLst>
          </p:cNvPr>
          <p:cNvSpPr txBox="1">
            <a:spLocks/>
          </p:cNvSpPr>
          <p:nvPr/>
        </p:nvSpPr>
        <p:spPr>
          <a:xfrm>
            <a:off x="3015890" y="241090"/>
            <a:ext cx="3041562" cy="6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sz="4000">
                <a:solidFill>
                  <a:schemeClr val="accent2">
                    <a:lumMod val="90000"/>
                    <a:lumOff val="10000"/>
                  </a:schemeClr>
                </a:solidFill>
                <a:latin typeface="Montserrat ExtraBold" panose="00000900000000000000" pitchFamily="2" charset="0"/>
              </a:rPr>
              <a:t>NỘI DUNG</a:t>
            </a:r>
            <a:endParaRPr lang="en-US" sz="4000">
              <a:solidFill>
                <a:schemeClr val="accent2">
                  <a:lumMod val="90000"/>
                  <a:lumOff val="10000"/>
                </a:schemeClr>
              </a:solidFill>
              <a:latin typeface="Montserrat ExtraBold" panose="00000900000000000000" pitchFamily="2" charset="0"/>
            </a:endParaRPr>
          </a:p>
        </p:txBody>
      </p:sp>
      <p:sp>
        <p:nvSpPr>
          <p:cNvPr id="2" name="Google Shape;214;p29">
            <a:extLst>
              <a:ext uri="{FF2B5EF4-FFF2-40B4-BE49-F238E27FC236}">
                <a16:creationId xmlns:a16="http://schemas.microsoft.com/office/drawing/2014/main" id="{5E3FE7A0-3D40-BE04-864E-CB34584908B9}"/>
              </a:ext>
            </a:extLst>
          </p:cNvPr>
          <p:cNvSpPr txBox="1">
            <a:spLocks/>
          </p:cNvSpPr>
          <p:nvPr/>
        </p:nvSpPr>
        <p:spPr>
          <a:xfrm>
            <a:off x="1029535" y="3457825"/>
            <a:ext cx="960776" cy="63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Montserrat"/>
              <a:buNone/>
              <a:defRPr sz="3000" b="1" i="0" u="none" strike="noStrike" cap="none">
                <a:solidFill>
                  <a:schemeClr val="accent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000"/>
              <a:buFont typeface="Montserrat"/>
              <a:buNone/>
              <a:defRPr sz="4000" b="1" i="0" u="none" strike="noStrike" cap="none">
                <a:solidFill>
                  <a:schemeClr val="dk1"/>
                </a:solidFill>
                <a:latin typeface="Montserrat"/>
                <a:ea typeface="Montserrat"/>
                <a:cs typeface="Montserrat"/>
                <a:sym typeface="Montserrat"/>
              </a:defRPr>
            </a:lvl9pPr>
          </a:lstStyle>
          <a:p>
            <a:r>
              <a:rPr lang="vi-VN" sz="3200">
                <a:solidFill>
                  <a:schemeClr val="accent2">
                    <a:lumMod val="75000"/>
                    <a:lumOff val="25000"/>
                  </a:schemeClr>
                </a:solidFill>
                <a:latin typeface="Montserrat ExtraBold" panose="00000900000000000000" pitchFamily="2" charset="0"/>
              </a:rPr>
              <a:t>04.</a:t>
            </a:r>
          </a:p>
        </p:txBody>
      </p:sp>
      <p:sp>
        <p:nvSpPr>
          <p:cNvPr id="3" name="Google Shape;221;p29">
            <a:extLst>
              <a:ext uri="{FF2B5EF4-FFF2-40B4-BE49-F238E27FC236}">
                <a16:creationId xmlns:a16="http://schemas.microsoft.com/office/drawing/2014/main" id="{E836AF0E-4432-A704-C423-870B236E5C70}"/>
              </a:ext>
            </a:extLst>
          </p:cNvPr>
          <p:cNvSpPr txBox="1">
            <a:spLocks/>
          </p:cNvSpPr>
          <p:nvPr/>
        </p:nvSpPr>
        <p:spPr>
          <a:xfrm>
            <a:off x="1958188" y="3456025"/>
            <a:ext cx="6668383" cy="63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1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vi-VN" sz="3200"/>
              <a:t>Demo</a:t>
            </a:r>
          </a:p>
        </p:txBody>
      </p:sp>
    </p:spTree>
    <p:extLst>
      <p:ext uri="{BB962C8B-B14F-4D97-AF65-F5344CB8AC3E}">
        <p14:creationId xmlns:p14="http://schemas.microsoft.com/office/powerpoint/2010/main" val="12001616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6FFFE70D-B6A2-7F36-1C1F-21E45D366FD3}"/>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C7F3407A-6F41-3350-CA24-1DF234921331}"/>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0D3B5F86-2BAE-4C40-DD70-45C36CECC6D3}"/>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D9CEB57-1983-B840-ECDA-59BF832FFF3A}"/>
              </a:ext>
            </a:extLst>
          </p:cNvPr>
          <p:cNvSpPr>
            <a:spLocks noGrp="1"/>
          </p:cNvSpPr>
          <p:nvPr>
            <p:ph type="sldNum" sz="quarter" idx="4"/>
          </p:nvPr>
        </p:nvSpPr>
        <p:spPr/>
        <p:txBody>
          <a:bodyPr/>
          <a:lstStyle/>
          <a:p>
            <a:fld id="{CF8920F0-685D-4D8A-A9EF-3EE1A60245BD}" type="slidenum">
              <a:rPr lang="en-US" smtClean="0"/>
              <a:pPr/>
              <a:t>20</a:t>
            </a:fld>
            <a:endParaRPr lang="en-US"/>
          </a:p>
        </p:txBody>
      </p:sp>
      <p:sp>
        <p:nvSpPr>
          <p:cNvPr id="5" name="Rectangle 4">
            <a:extLst>
              <a:ext uri="{FF2B5EF4-FFF2-40B4-BE49-F238E27FC236}">
                <a16:creationId xmlns:a16="http://schemas.microsoft.com/office/drawing/2014/main" id="{EFB42E46-1B4E-F120-C50F-99B97B4A4029}"/>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06E3CD1C-A431-2B73-4C9E-C2F6C39146C8}"/>
              </a:ext>
            </a:extLst>
          </p:cNvPr>
          <p:cNvSpPr txBox="1">
            <a:spLocks/>
          </p:cNvSpPr>
          <p:nvPr/>
        </p:nvSpPr>
        <p:spPr>
          <a:xfrm>
            <a:off x="588679" y="678130"/>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a:latin typeface="Segoe UI" panose="020B0502040204020203" pitchFamily="34" charset="0"/>
                <a:cs typeface="Segoe UI" panose="020B0502040204020203" pitchFamily="34" charset="0"/>
              </a:rPr>
              <a:t>Cross-contract fuzz testing</a:t>
            </a:r>
            <a:endParaRPr lang="vi-VN" sz="2000" u="sng">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B5C1ED8F-8287-0CB8-6089-A9E669F68014}"/>
              </a:ext>
            </a:extLst>
          </p:cNvPr>
          <p:cNvSpPr txBox="1">
            <a:spLocks/>
          </p:cNvSpPr>
          <p:nvPr/>
        </p:nvSpPr>
        <p:spPr>
          <a:xfrm>
            <a:off x="510708" y="1082622"/>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Bước</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đầu</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tiên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các hợp đồng phụ thuộc được triển khai trên Máy ảo Ethereum (EVM), và CrossFuzz lưu lại các địa chỉ của chúng để sử dụng trong quá trình thử nghiệm. </a:t>
            </a:r>
            <a:r>
              <a:rPr lang="en-US">
                <a:latin typeface="Segoe UI" panose="020B0502040204020203" pitchFamily="34" charset="0"/>
                <a:cs typeface="Segoe UI" panose="020B0502040204020203" pitchFamily="34" charset="0"/>
              </a:rPr>
              <a:t>Sau </a:t>
            </a:r>
            <a:r>
              <a:rPr lang="en-US" err="1">
                <a:latin typeface="Segoe UI" panose="020B0502040204020203" pitchFamily="34" charset="0"/>
                <a:cs typeface="Segoe UI" panose="020B0502040204020203" pitchFamily="34" charset="0"/>
              </a:rPr>
              <a:t>đó</a:t>
            </a:r>
            <a:r>
              <a:rPr lang="vi-VN">
                <a:latin typeface="Segoe UI" panose="020B0502040204020203" pitchFamily="34" charset="0"/>
                <a:cs typeface="Segoe UI" panose="020B0502040204020203" pitchFamily="34" charset="0"/>
              </a:rPr>
              <a:t> nó triển khai hợp đồng cần kiểm thử với các tham số khởi tạo được tạo ở phần 4.1</a:t>
            </a:r>
            <a:endParaRPr lang="en-US">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Bước</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hai</a:t>
            </a:r>
            <a:r>
              <a:rPr lang="en-US" b="1">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dựa trên Application Binary Interface (ABI) của hợp đồng thì ABI cung cấp thông tin về tên hàm, kiểu tham số và kiểu giá trị trả về. Khi đó CrossFuzz sử dụng thông tin này để tạo ra các giao dịch thử nghiệm cơ bản (một lần gọi hàm cho mỗi hàm trong hợp đồng hoặc các hợp đồng phụ thuộc)</a:t>
            </a:r>
          </a:p>
        </p:txBody>
      </p:sp>
    </p:spTree>
    <p:extLst>
      <p:ext uri="{BB962C8B-B14F-4D97-AF65-F5344CB8AC3E}">
        <p14:creationId xmlns:p14="http://schemas.microsoft.com/office/powerpoint/2010/main" val="3821216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4262C74C-C31C-7C8F-8487-E755A7AB5FE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C32F75BA-1EBB-2DAF-E29B-044B55F8EE5B}"/>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83324F6E-6181-B275-D786-8417A6FF769B}"/>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2861FC9E-9D86-3B9F-6482-7226DAF3CA81}"/>
              </a:ext>
            </a:extLst>
          </p:cNvPr>
          <p:cNvSpPr>
            <a:spLocks noGrp="1"/>
          </p:cNvSpPr>
          <p:nvPr>
            <p:ph type="sldNum" sz="quarter" idx="4"/>
          </p:nvPr>
        </p:nvSpPr>
        <p:spPr/>
        <p:txBody>
          <a:bodyPr/>
          <a:lstStyle/>
          <a:p>
            <a:fld id="{CF8920F0-685D-4D8A-A9EF-3EE1A60245BD}" type="slidenum">
              <a:rPr lang="en-US" smtClean="0"/>
              <a:pPr/>
              <a:t>21</a:t>
            </a:fld>
            <a:endParaRPr lang="en-US"/>
          </a:p>
        </p:txBody>
      </p:sp>
      <p:sp>
        <p:nvSpPr>
          <p:cNvPr id="5" name="Rectangle 4">
            <a:extLst>
              <a:ext uri="{FF2B5EF4-FFF2-40B4-BE49-F238E27FC236}">
                <a16:creationId xmlns:a16="http://schemas.microsoft.com/office/drawing/2014/main" id="{AEDA6E16-8994-825F-12BF-175501BFC46B}"/>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C86A8FCC-5B64-F06C-C515-27DB14DCA357}"/>
              </a:ext>
            </a:extLst>
          </p:cNvPr>
          <p:cNvSpPr txBox="1">
            <a:spLocks/>
          </p:cNvSpPr>
          <p:nvPr/>
        </p:nvSpPr>
        <p:spPr>
          <a:xfrm>
            <a:off x="588679" y="678130"/>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a:latin typeface="Segoe UI" panose="020B0502040204020203" pitchFamily="34" charset="0"/>
                <a:cs typeface="Segoe UI" panose="020B0502040204020203" pitchFamily="34" charset="0"/>
              </a:rPr>
              <a:t>Cross-contract fuzz testing</a:t>
            </a:r>
            <a:endParaRPr lang="vi-VN" sz="2000" u="sng">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DD2B683A-8EEE-91DA-96B7-3B1F91DE4140}"/>
              </a:ext>
            </a:extLst>
          </p:cNvPr>
          <p:cNvSpPr txBox="1">
            <a:spLocks/>
          </p:cNvSpPr>
          <p:nvPr/>
        </p:nvSpPr>
        <p:spPr>
          <a:xfrm>
            <a:off x="510708" y="1082622"/>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Bước</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thứ</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ba</a:t>
            </a:r>
            <a:r>
              <a:rPr lang="en-US" b="1">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CrossFuzz mã hóa các chuỗi giao dịch thành dữ liệu hệ thập lục phân rồi gửi đến EVM để thực thi. Trong quá trình thực thi, nó giám sát các thay đổi trong ngăn xếp, lượng gas tiêu thụ, môi trường khối, và các thông tin khác để phát hiện lỗ hổng bảo mật</a:t>
            </a:r>
            <a:endParaRPr lang="en-US">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Nếu có các điều kiện không đạt gây lỗi giao dịch thì lệnh REVERT của EVM sẽ được kích hoạt để hủy thay đổi và kết thúc giao dịch</a:t>
            </a:r>
            <a:r>
              <a:rPr lang="en-US">
                <a:latin typeface="Segoe UI" panose="020B0502040204020203" pitchFamily="34" charset="0"/>
                <a:cs typeface="Segoe UI" panose="020B0502040204020203" pitchFamily="34" charset="0"/>
              </a:rPr>
              <a:t> =&gt; </a:t>
            </a:r>
            <a:r>
              <a:rPr lang="vi-VN">
                <a:latin typeface="Segoe UI" panose="020B0502040204020203" pitchFamily="34" charset="0"/>
                <a:cs typeface="Segoe UI" panose="020B0502040204020203" pitchFamily="34" charset="0"/>
              </a:rPr>
              <a:t>các giao dịch bị kết thúc bởi lệnh REVERT được coi là các giao dịch ngoại lệ làm giảm khả năng bao phủ mã và cản trở việc thực thi các giao dịch tiếp theo </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9753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84E61B0B-0D0C-63C1-4555-AC200A462F6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ABAFFF5B-A2B7-6097-763F-3E6949BE7221}"/>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CECD12C3-235F-D008-ED00-524DC2D6B4BD}"/>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663613B5-1D95-41AB-F125-B58A2BEEF477}"/>
              </a:ext>
            </a:extLst>
          </p:cNvPr>
          <p:cNvSpPr>
            <a:spLocks noGrp="1"/>
          </p:cNvSpPr>
          <p:nvPr>
            <p:ph type="sldNum" sz="quarter" idx="4"/>
          </p:nvPr>
        </p:nvSpPr>
        <p:spPr/>
        <p:txBody>
          <a:bodyPr/>
          <a:lstStyle/>
          <a:p>
            <a:fld id="{CF8920F0-685D-4D8A-A9EF-3EE1A60245BD}" type="slidenum">
              <a:rPr lang="en-US" smtClean="0"/>
              <a:pPr/>
              <a:t>22</a:t>
            </a:fld>
            <a:endParaRPr lang="en-US"/>
          </a:p>
        </p:txBody>
      </p:sp>
      <p:sp>
        <p:nvSpPr>
          <p:cNvPr id="5" name="Rectangle 4">
            <a:extLst>
              <a:ext uri="{FF2B5EF4-FFF2-40B4-BE49-F238E27FC236}">
                <a16:creationId xmlns:a16="http://schemas.microsoft.com/office/drawing/2014/main" id="{E4D70A04-D0DF-5DEB-7AD7-6B7BF2338FA3}"/>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344461FF-0E3B-21B3-A523-9C4F09F3F564}"/>
              </a:ext>
            </a:extLst>
          </p:cNvPr>
          <p:cNvSpPr txBox="1">
            <a:spLocks/>
          </p:cNvSpPr>
          <p:nvPr/>
        </p:nvSpPr>
        <p:spPr>
          <a:xfrm>
            <a:off x="588679" y="678130"/>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a:latin typeface="Segoe UI" panose="020B0502040204020203" pitchFamily="34" charset="0"/>
                <a:cs typeface="Segoe UI" panose="020B0502040204020203" pitchFamily="34" charset="0"/>
              </a:rPr>
              <a:t>Cross-contract fuzz testing</a:t>
            </a:r>
            <a:endParaRPr lang="vi-VN" sz="2000" u="sng">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B27DAE25-7C6F-6E2F-DB23-D932139A7125}"/>
              </a:ext>
            </a:extLst>
          </p:cNvPr>
          <p:cNvSpPr txBox="1">
            <a:spLocks/>
          </p:cNvSpPr>
          <p:nvPr/>
        </p:nvSpPr>
        <p:spPr>
          <a:xfrm>
            <a:off x="510708" y="884148"/>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Thông qua </a:t>
            </a:r>
            <a:r>
              <a:rPr lang="en-US" err="1">
                <a:latin typeface="Segoe UI" panose="020B0502040204020203" pitchFamily="34" charset="0"/>
                <a:cs typeface="Segoe UI" panose="020B0502040204020203" pitchFamily="34" charset="0"/>
              </a:rPr>
              <a:t>define_map</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use_map</a:t>
            </a:r>
            <a:r>
              <a:rPr lang="en-US">
                <a:latin typeface="Segoe UI" panose="020B0502040204020203" pitchFamily="34" charset="0"/>
                <a:cs typeface="Segoe UI" panose="020B0502040204020203" pitchFamily="34" charset="0"/>
              </a:rPr>
              <a:t>, ta </a:t>
            </a:r>
            <a:r>
              <a:rPr lang="en-US" err="1">
                <a:latin typeface="Segoe UI" panose="020B0502040204020203" pitchFamily="34" charset="0"/>
                <a:cs typeface="Segoe UI" panose="020B0502040204020203" pitchFamily="34" charset="0"/>
              </a:rPr>
              <a:t>đã</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có</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được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hàm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có</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khả</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năng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định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nghĩa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lại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trạng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thái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được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dụng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bị</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lỗi</a:t>
            </a:r>
            <a:endParaRPr lang="en-US">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dụng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một</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để</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tính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điểm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ưu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mỗi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hàm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define_map</a:t>
            </a:r>
            <a:endParaRPr lang="en-US">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endParaRPr lang="en-US">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đó</a:t>
            </a:r>
            <a:r>
              <a:rPr lang="en-US">
                <a:latin typeface="Segoe UI" panose="020B0502040204020203" pitchFamily="34" charset="0"/>
                <a:cs typeface="Segoe UI" panose="020B0502040204020203" pitchFamily="34" charset="0"/>
              </a:rPr>
              <a:t>: + </a:t>
            </a:r>
            <a:r>
              <a:rPr lang="vi-VN" err="1">
                <a:latin typeface="Segoe UI" panose="020B0502040204020203" pitchFamily="34" charset="0"/>
                <a:cs typeface="Segoe UI" panose="020B0502040204020203" pitchFamily="34" charset="0"/>
              </a:rPr>
              <a:t>Sdef</a:t>
            </a:r>
            <a:r>
              <a:rPr lang="vi-VN">
                <a:latin typeface="Segoe UI" panose="020B0502040204020203" pitchFamily="34" charset="0"/>
                <a:cs typeface="Segoe UI" panose="020B0502040204020203" pitchFamily="34" charset="0"/>
              </a:rPr>
              <a:t> là số biến trạng thái được hàm f định nghĩa m</a:t>
            </a:r>
            <a:r>
              <a:rPr lang="en-US">
                <a:latin typeface="Segoe UI" panose="020B0502040204020203" pitchFamily="34" charset="0"/>
                <a:cs typeface="Segoe UI" panose="020B0502040204020203" pitchFamily="34" charset="0"/>
              </a:rPr>
              <a:t>à</a:t>
            </a:r>
            <a:r>
              <a:rPr lang="vi-VN">
                <a:latin typeface="Segoe UI" panose="020B0502040204020203" pitchFamily="34" charset="0"/>
                <a:cs typeface="Segoe UI" panose="020B0502040204020203" pitchFamily="34" charset="0"/>
              </a:rPr>
              <a:t> chưa được định nghĩa trước giao dịch lỗi</a:t>
            </a:r>
          </a:p>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 </a:t>
            </a:r>
            <a:r>
              <a:rPr lang="en-US" err="1">
                <a:latin typeface="Segoe UI" panose="020B0502040204020203" pitchFamily="34" charset="0"/>
                <a:cs typeface="Segoe UI" panose="020B0502040204020203" pitchFamily="34" charset="0"/>
              </a:rPr>
              <a:t>Sprovide</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số</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trạng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thái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lỗi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cần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dụng</a:t>
            </a:r>
            <a:endParaRPr lang="en-US" sz="1800">
              <a:effectLst/>
              <a:latin typeface="Times New Roman" panose="02020603050405020304" pitchFamily="18" charset="0"/>
              <a:ea typeface="Aptos" panose="020B0004020202020204" pitchFamily="34" charset="0"/>
            </a:endParaRPr>
          </a:p>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 </a:t>
            </a:r>
            <a:r>
              <a:rPr lang="vi-VN" err="1">
                <a:latin typeface="Segoe UI" panose="020B0502040204020203" pitchFamily="34" charset="0"/>
                <a:cs typeface="Segoe UI" panose="020B0502040204020203" pitchFamily="34" charset="0"/>
              </a:rPr>
              <a:t>Suse</a:t>
            </a:r>
            <a:r>
              <a:rPr lang="vi-VN">
                <a:latin typeface="Segoe UI" panose="020B0502040204020203" pitchFamily="34" charset="0"/>
                <a:cs typeface="Segoe UI" panose="020B0502040204020203" pitchFamily="34" charset="0"/>
              </a:rPr>
              <a:t> là số biến trạng thái mà hàm sử dụng nhưng không liên </a:t>
            </a:r>
            <a:r>
              <a:rPr lang="vi-VN" err="1">
                <a:latin typeface="Segoe UI" panose="020B0502040204020203" pitchFamily="34" charset="0"/>
                <a:cs typeface="Segoe UI" panose="020B0502040204020203" pitchFamily="34" charset="0"/>
              </a:rPr>
              <a:t>qu</a:t>
            </a:r>
            <a:r>
              <a:rPr lang="en-US">
                <a:latin typeface="Segoe UI" panose="020B0502040204020203" pitchFamily="34" charset="0"/>
                <a:cs typeface="Segoe UI" panose="020B0502040204020203" pitchFamily="34" charset="0"/>
              </a:rPr>
              <a:t>a</a:t>
            </a:r>
            <a:r>
              <a:rPr lang="vi-VN">
                <a:latin typeface="Segoe UI" panose="020B0502040204020203" pitchFamily="34" charset="0"/>
                <a:cs typeface="Segoe UI" panose="020B0502040204020203" pitchFamily="34" charset="0"/>
              </a:rPr>
              <a:t>n đến lỗi</a:t>
            </a:r>
            <a:endParaRPr lang="en-US">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D76B9DE0-11DC-F87A-5B1D-6CD7F3737389}"/>
              </a:ext>
            </a:extLst>
          </p:cNvPr>
          <p:cNvPicPr>
            <a:picLocks noChangeAspect="1"/>
          </p:cNvPicPr>
          <p:nvPr/>
        </p:nvPicPr>
        <p:blipFill>
          <a:blip r:embed="rId4"/>
          <a:stretch>
            <a:fillRect/>
          </a:stretch>
        </p:blipFill>
        <p:spPr>
          <a:xfrm>
            <a:off x="1512625" y="2339909"/>
            <a:ext cx="5877745" cy="647790"/>
          </a:xfrm>
          <a:prstGeom prst="rect">
            <a:avLst/>
          </a:prstGeom>
          <a:ln>
            <a:solidFill>
              <a:schemeClr val="tx1"/>
            </a:solidFill>
          </a:ln>
        </p:spPr>
      </p:pic>
    </p:spTree>
    <p:extLst>
      <p:ext uri="{BB962C8B-B14F-4D97-AF65-F5344CB8AC3E}">
        <p14:creationId xmlns:p14="http://schemas.microsoft.com/office/powerpoint/2010/main" val="2296848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4ACDC50D-E7D3-205D-ED1B-33B242E7140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9A809151-1785-4468-1094-623B6C41AFA3}"/>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8DD44815-8CAF-5A24-CF11-4A923426ECFD}"/>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23126EFC-DE9C-5C0E-7AA7-AC6EF7C8E60F}"/>
              </a:ext>
            </a:extLst>
          </p:cNvPr>
          <p:cNvSpPr>
            <a:spLocks noGrp="1"/>
          </p:cNvSpPr>
          <p:nvPr>
            <p:ph type="sldNum" sz="quarter" idx="4"/>
          </p:nvPr>
        </p:nvSpPr>
        <p:spPr/>
        <p:txBody>
          <a:bodyPr/>
          <a:lstStyle/>
          <a:p>
            <a:fld id="{CF8920F0-685D-4D8A-A9EF-3EE1A60245BD}" type="slidenum">
              <a:rPr lang="en-US" smtClean="0"/>
              <a:pPr/>
              <a:t>23</a:t>
            </a:fld>
            <a:endParaRPr lang="en-US"/>
          </a:p>
        </p:txBody>
      </p:sp>
      <p:sp>
        <p:nvSpPr>
          <p:cNvPr id="5" name="Rectangle 4">
            <a:extLst>
              <a:ext uri="{FF2B5EF4-FFF2-40B4-BE49-F238E27FC236}">
                <a16:creationId xmlns:a16="http://schemas.microsoft.com/office/drawing/2014/main" id="{B8C35389-CB44-952B-CF44-E1F665E59E9F}"/>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3BC59A6C-B8FC-A450-C585-C6219A859166}"/>
              </a:ext>
            </a:extLst>
          </p:cNvPr>
          <p:cNvSpPr txBox="1">
            <a:spLocks/>
          </p:cNvSpPr>
          <p:nvPr/>
        </p:nvSpPr>
        <p:spPr>
          <a:xfrm>
            <a:off x="588679" y="678130"/>
            <a:ext cx="7484976"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en-US" sz="2000" b="1" u="sng">
                <a:latin typeface="Segoe UI" panose="020B0502040204020203" pitchFamily="34" charset="0"/>
                <a:cs typeface="Segoe UI" panose="020B0502040204020203" pitchFamily="34" charset="0"/>
              </a:rPr>
              <a:t>Cross-contract fuzz testing</a:t>
            </a:r>
            <a:endParaRPr lang="vi-VN" sz="2000" u="sng">
              <a:latin typeface="Segoe UI" panose="020B0502040204020203" pitchFamily="34" charset="0"/>
              <a:cs typeface="Segoe UI" panose="020B0502040204020203" pitchFamily="34" charset="0"/>
            </a:endParaRPr>
          </a:p>
        </p:txBody>
      </p:sp>
      <p:sp>
        <p:nvSpPr>
          <p:cNvPr id="3" name="Google Shape;243;p31">
            <a:extLst>
              <a:ext uri="{FF2B5EF4-FFF2-40B4-BE49-F238E27FC236}">
                <a16:creationId xmlns:a16="http://schemas.microsoft.com/office/drawing/2014/main" id="{A0CA45F6-3140-7BE1-D810-EE1D5520FD07}"/>
              </a:ext>
            </a:extLst>
          </p:cNvPr>
          <p:cNvSpPr txBox="1">
            <a:spLocks/>
          </p:cNvSpPr>
          <p:nvPr/>
        </p:nvSpPr>
        <p:spPr>
          <a:xfrm>
            <a:off x="510708" y="1082622"/>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Bước</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cuối</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cùng</a:t>
            </a:r>
            <a:r>
              <a:rPr lang="en-US" b="1">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Thực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hiện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đổi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chuỗi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CrossFuzz</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thay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đổi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tự</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hoặc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thay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đổi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trị</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tham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số</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khi</a:t>
            </a:r>
            <a:r>
              <a:rPr lang="en-US">
                <a:latin typeface="Segoe UI" panose="020B0502040204020203" pitchFamily="34" charset="0"/>
                <a:cs typeface="Segoe UI" panose="020B0502040204020203" pitchFamily="34" charset="0"/>
              </a:rPr>
              <a:t> t</a:t>
            </a:r>
            <a:r>
              <a:rPr lang="vi-VN">
                <a:latin typeface="Segoe UI" panose="020B0502040204020203" pitchFamily="34" charset="0"/>
                <a:cs typeface="Segoe UI" panose="020B0502040204020203" pitchFamily="34" charset="0"/>
              </a:rPr>
              <a:t>ất cả các biến trạng thái cần thiết được định nghĩa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Chuỗi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đạt</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độ</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dài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tối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hàm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tiềm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năng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đã</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được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kiểm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tra</a:t>
            </a:r>
            <a:r>
              <a:rPr lang="en-US">
                <a:latin typeface="Segoe UI" panose="020B0502040204020203" pitchFamily="34" charset="0"/>
                <a:cs typeface="Segoe UI" panose="020B0502040204020203" pitchFamily="34" charset="0"/>
              </a:rPr>
              <a:t>				</a:t>
            </a:r>
          </a:p>
        </p:txBody>
      </p:sp>
      <p:pic>
        <p:nvPicPr>
          <p:cNvPr id="6" name="Picture 5" descr="A diagram of a business process&#10;&#10;Description automatically generated">
            <a:extLst>
              <a:ext uri="{FF2B5EF4-FFF2-40B4-BE49-F238E27FC236}">
                <a16:creationId xmlns:a16="http://schemas.microsoft.com/office/drawing/2014/main" id="{898F06B4-1393-7038-DD97-44D642BFF7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4564" y="2867455"/>
            <a:ext cx="3107847" cy="2030285"/>
          </a:xfrm>
          <a:prstGeom prst="rect">
            <a:avLst/>
          </a:prstGeom>
          <a:noFill/>
          <a:ln>
            <a:solidFill>
              <a:schemeClr val="tx1"/>
            </a:solidFill>
          </a:ln>
        </p:spPr>
      </p:pic>
      <p:sp>
        <p:nvSpPr>
          <p:cNvPr id="7" name="Google Shape;243;p31">
            <a:extLst>
              <a:ext uri="{FF2B5EF4-FFF2-40B4-BE49-F238E27FC236}">
                <a16:creationId xmlns:a16="http://schemas.microsoft.com/office/drawing/2014/main" id="{70620006-0D78-6300-985B-670CF9561ADA}"/>
              </a:ext>
            </a:extLst>
          </p:cNvPr>
          <p:cNvSpPr txBox="1">
            <a:spLocks/>
          </p:cNvSpPr>
          <p:nvPr/>
        </p:nvSpPr>
        <p:spPr>
          <a:xfrm>
            <a:off x="4331167" y="2338125"/>
            <a:ext cx="3742488" cy="2485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a:latin typeface="Segoe UI" panose="020B0502040204020203" pitchFamily="34" charset="0"/>
                <a:cs typeface="Segoe UI" panose="020B0502040204020203" pitchFamily="34" charset="0"/>
              </a:rPr>
              <a:t>				</a:t>
            </a:r>
          </a:p>
        </p:txBody>
      </p:sp>
      <p:sp>
        <p:nvSpPr>
          <p:cNvPr id="8" name="Google Shape;243;p31">
            <a:extLst>
              <a:ext uri="{FF2B5EF4-FFF2-40B4-BE49-F238E27FC236}">
                <a16:creationId xmlns:a16="http://schemas.microsoft.com/office/drawing/2014/main" id="{64F2E2F0-3008-EC92-BB2E-73F43D3675DF}"/>
              </a:ext>
            </a:extLst>
          </p:cNvPr>
          <p:cNvSpPr txBox="1">
            <a:spLocks/>
          </p:cNvSpPr>
          <p:nvPr/>
        </p:nvSpPr>
        <p:spPr>
          <a:xfrm>
            <a:off x="6244328" y="2564402"/>
            <a:ext cx="4015217" cy="2579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SDef</a:t>
            </a:r>
            <a:r>
              <a:rPr lang="en-US">
                <a:solidFill>
                  <a:schemeClr val="bg1"/>
                </a:solidFill>
                <a:latin typeface="Segoe UI" panose="020B0502040204020203" pitchFamily="34" charset="0"/>
                <a:cs typeface="Segoe UI" panose="020B0502040204020203" pitchFamily="34" charset="0"/>
              </a:rPr>
              <a:t>(</a:t>
            </a:r>
            <a:r>
              <a:rPr lang="en-US" err="1">
                <a:solidFill>
                  <a:schemeClr val="bg1"/>
                </a:solidFill>
                <a:latin typeface="Segoe UI" panose="020B0502040204020203" pitchFamily="34" charset="0"/>
                <a:cs typeface="Segoe UI" panose="020B0502040204020203" pitchFamily="34" charset="0"/>
              </a:rPr>
              <a:t>addAddress</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releaseETH</a:t>
            </a:r>
            <a:r>
              <a:rPr lang="en-US">
                <a:solidFill>
                  <a:schemeClr val="bg1"/>
                </a:solidFill>
                <a:latin typeface="Segoe UI" panose="020B0502040204020203" pitchFamily="34" charset="0"/>
                <a:cs typeface="Segoe UI" panose="020B0502040204020203" pitchFamily="34" charset="0"/>
              </a:rPr>
              <a:t>): 1 (</a:t>
            </a:r>
            <a:r>
              <a:rPr lang="en-US" err="1">
                <a:solidFill>
                  <a:schemeClr val="bg1"/>
                </a:solidFill>
                <a:latin typeface="Segoe UI" panose="020B0502040204020203" pitchFamily="34" charset="0"/>
                <a:cs typeface="Segoe UI" panose="020B0502040204020203" pitchFamily="34" charset="0"/>
              </a:rPr>
              <a:t>định</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nghĩa</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permittedAddresses</a:t>
            </a:r>
            <a:r>
              <a:rPr lang="en-US">
                <a:solidFill>
                  <a:schemeClr val="bg1"/>
                </a:solidFill>
                <a:latin typeface="Segoe UI" panose="020B0502040204020203" pitchFamily="34" charset="0"/>
                <a:cs typeface="Segoe UI" panose="020B0502040204020203" pitchFamily="34" charset="0"/>
              </a:rPr>
              <a:t>)</a:t>
            </a:r>
          </a:p>
          <a:p>
            <a:pPr marL="0" indent="0" algn="just">
              <a:lnSpc>
                <a:spcPct val="150000"/>
              </a:lnSpc>
              <a:spcBef>
                <a:spcPts val="600"/>
              </a:spcBef>
              <a:spcAft>
                <a:spcPts val="600"/>
              </a:spcAft>
            </a:pP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SProvide</a:t>
            </a:r>
            <a:r>
              <a:rPr lang="en-US">
                <a:solidFill>
                  <a:schemeClr val="bg1"/>
                </a:solidFill>
                <a:latin typeface="Segoe UI" panose="020B0502040204020203" pitchFamily="34" charset="0"/>
                <a:cs typeface="Segoe UI" panose="020B0502040204020203" pitchFamily="34" charset="0"/>
              </a:rPr>
              <a:t>(</a:t>
            </a:r>
            <a:r>
              <a:rPr lang="en-US" err="1">
                <a:solidFill>
                  <a:schemeClr val="bg1"/>
                </a:solidFill>
                <a:latin typeface="Segoe UI" panose="020B0502040204020203" pitchFamily="34" charset="0"/>
                <a:cs typeface="Segoe UI" panose="020B0502040204020203" pitchFamily="34" charset="0"/>
              </a:rPr>
              <a:t>addAddress</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releaseETH</a:t>
            </a:r>
            <a:r>
              <a:rPr lang="en-US">
                <a:solidFill>
                  <a:schemeClr val="bg1"/>
                </a:solidFill>
                <a:latin typeface="Segoe UI" panose="020B0502040204020203" pitchFamily="34" charset="0"/>
                <a:cs typeface="Segoe UI" panose="020B0502040204020203" pitchFamily="34" charset="0"/>
              </a:rPr>
              <a:t>): 1 (</a:t>
            </a:r>
            <a:r>
              <a:rPr lang="en-US" err="1">
                <a:solidFill>
                  <a:schemeClr val="bg1"/>
                </a:solidFill>
                <a:latin typeface="Segoe UI" panose="020B0502040204020203" pitchFamily="34" charset="0"/>
                <a:cs typeface="Segoe UI" panose="020B0502040204020203" pitchFamily="34" charset="0"/>
              </a:rPr>
              <a:t>cung</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cấp</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permittedAddresses</a:t>
            </a:r>
            <a:r>
              <a:rPr lang="en-US">
                <a:solidFill>
                  <a:schemeClr val="bg1"/>
                </a:solidFill>
                <a:latin typeface="Segoe UI" panose="020B0502040204020203" pitchFamily="34" charset="0"/>
                <a:cs typeface="Segoe UI" panose="020B0502040204020203" pitchFamily="34" charset="0"/>
              </a:rPr>
              <a:t>)</a:t>
            </a:r>
          </a:p>
          <a:p>
            <a:pPr marL="0" indent="0" algn="just">
              <a:lnSpc>
                <a:spcPct val="150000"/>
              </a:lnSpc>
              <a:spcBef>
                <a:spcPts val="600"/>
              </a:spcBef>
              <a:spcAft>
                <a:spcPts val="600"/>
              </a:spcAft>
            </a:pP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SUse</a:t>
            </a:r>
            <a:r>
              <a:rPr lang="en-US">
                <a:solidFill>
                  <a:schemeClr val="bg1"/>
                </a:solidFill>
                <a:latin typeface="Segoe UI" panose="020B0502040204020203" pitchFamily="34" charset="0"/>
                <a:cs typeface="Segoe UI" panose="020B0502040204020203" pitchFamily="34" charset="0"/>
              </a:rPr>
              <a:t>(</a:t>
            </a:r>
            <a:r>
              <a:rPr lang="en-US" err="1">
                <a:solidFill>
                  <a:schemeClr val="bg1"/>
                </a:solidFill>
                <a:latin typeface="Segoe UI" panose="020B0502040204020203" pitchFamily="34" charset="0"/>
                <a:cs typeface="Segoe UI" panose="020B0502040204020203" pitchFamily="34" charset="0"/>
              </a:rPr>
              <a:t>addAddress</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releaseETH</a:t>
            </a:r>
            <a:r>
              <a:rPr lang="en-US">
                <a:solidFill>
                  <a:schemeClr val="bg1"/>
                </a:solidFill>
                <a:latin typeface="Segoe UI" panose="020B0502040204020203" pitchFamily="34" charset="0"/>
                <a:cs typeface="Segoe UI" panose="020B0502040204020203" pitchFamily="34" charset="0"/>
              </a:rPr>
              <a:t>): 0 (</a:t>
            </a:r>
            <a:r>
              <a:rPr lang="en-US" err="1">
                <a:solidFill>
                  <a:schemeClr val="bg1"/>
                </a:solidFill>
                <a:latin typeface="Segoe UI" panose="020B0502040204020203" pitchFamily="34" charset="0"/>
                <a:cs typeface="Segoe UI" panose="020B0502040204020203" pitchFamily="34" charset="0"/>
              </a:rPr>
              <a:t>không</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sử</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dụng</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biến</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không</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cần</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thiết</a:t>
            </a:r>
            <a:r>
              <a:rPr lang="en-US">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626766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B3ACAEBC-5BDD-FC2D-361C-7B93B2825F03}"/>
            </a:ext>
          </a:extLst>
        </p:cNvPr>
        <p:cNvGrpSpPr/>
        <p:nvPr/>
      </p:nvGrpSpPr>
      <p:grpSpPr>
        <a:xfrm>
          <a:off x="0" y="0"/>
          <a:ext cx="0" cy="0"/>
          <a:chOff x="0" y="0"/>
          <a:chExt cx="0" cy="0"/>
        </a:xfrm>
      </p:grpSpPr>
      <p:sp>
        <p:nvSpPr>
          <p:cNvPr id="230" name="title">
            <a:extLst>
              <a:ext uri="{FF2B5EF4-FFF2-40B4-BE49-F238E27FC236}">
                <a16:creationId xmlns:a16="http://schemas.microsoft.com/office/drawing/2014/main" id="{15F5D5F2-25BE-8F73-7165-50EB4450D2FA}"/>
              </a:ext>
            </a:extLst>
          </p:cNvPr>
          <p:cNvSpPr txBox="1">
            <a:spLocks noGrp="1"/>
          </p:cNvSpPr>
          <p:nvPr>
            <p:ph type="title"/>
          </p:nvPr>
        </p:nvSpPr>
        <p:spPr>
          <a:xfrm>
            <a:off x="1850709" y="2571750"/>
            <a:ext cx="5768127" cy="742243"/>
          </a:xfrm>
          <a:prstGeom prst="rect">
            <a:avLst/>
          </a:prstGeom>
        </p:spPr>
        <p:txBody>
          <a:bodyPr spcFirstLastPara="1" wrap="square" lIns="91425" tIns="91425" rIns="91425" bIns="91425" anchor="ctr" anchorCtr="0">
            <a:noAutofit/>
          </a:bodyPr>
          <a:lstStyle/>
          <a:p>
            <a:pPr algn="ctr">
              <a:buSzPts val="10000"/>
            </a:pPr>
            <a:r>
              <a:rPr lang="vi-VN" sz="3600">
                <a:solidFill>
                  <a:schemeClr val="accent2">
                    <a:lumMod val="75000"/>
                    <a:lumOff val="25000"/>
                  </a:schemeClr>
                </a:solidFill>
                <a:latin typeface="Montserrat ExtraBold" panose="00000900000000000000" pitchFamily="2" charset="0"/>
              </a:rPr>
              <a:t>Thiết kế và đánh giá thí nghiệm </a:t>
            </a:r>
          </a:p>
        </p:txBody>
      </p:sp>
      <p:sp>
        <p:nvSpPr>
          <p:cNvPr id="231" name="Google Shape;231;p30">
            <a:extLst>
              <a:ext uri="{FF2B5EF4-FFF2-40B4-BE49-F238E27FC236}">
                <a16:creationId xmlns:a16="http://schemas.microsoft.com/office/drawing/2014/main" id="{46CF089C-4E38-F04B-60A6-AEB0F716B9CB}"/>
              </a:ext>
            </a:extLst>
          </p:cNvPr>
          <p:cNvSpPr txBox="1">
            <a:spLocks noGrp="1"/>
          </p:cNvSpPr>
          <p:nvPr>
            <p:ph type="title" idx="2"/>
          </p:nvPr>
        </p:nvSpPr>
        <p:spPr>
          <a:xfrm>
            <a:off x="4013626" y="1489045"/>
            <a:ext cx="1442294" cy="93220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solidFill>
                  <a:schemeClr val="accent2">
                    <a:lumMod val="75000"/>
                    <a:lumOff val="25000"/>
                  </a:schemeClr>
                </a:solidFill>
                <a:latin typeface="Montserrat ExtraBold" panose="00000900000000000000" pitchFamily="2" charset="0"/>
              </a:rPr>
              <a:t>0</a:t>
            </a:r>
            <a:r>
              <a:rPr lang="en-US">
                <a:solidFill>
                  <a:schemeClr val="accent2">
                    <a:lumMod val="75000"/>
                    <a:lumOff val="25000"/>
                  </a:schemeClr>
                </a:solidFill>
                <a:latin typeface="Montserrat ExtraBold" panose="00000900000000000000" pitchFamily="2" charset="0"/>
              </a:rPr>
              <a:t>3</a:t>
            </a:r>
            <a:r>
              <a:rPr lang="vi-VN">
                <a:solidFill>
                  <a:schemeClr val="accent2">
                    <a:lumMod val="75000"/>
                    <a:lumOff val="25000"/>
                  </a:schemeClr>
                </a:solidFill>
                <a:latin typeface="Montserrat ExtraBold" panose="00000900000000000000" pitchFamily="2" charset="0"/>
              </a:rPr>
              <a:t>.</a:t>
            </a:r>
            <a:endParaRPr>
              <a:solidFill>
                <a:schemeClr val="accent2">
                  <a:lumMod val="75000"/>
                  <a:lumOff val="25000"/>
                </a:schemeClr>
              </a:solidFill>
              <a:latin typeface="Montserrat ExtraBold" panose="00000900000000000000" pitchFamily="2" charset="0"/>
            </a:endParaRPr>
          </a:p>
        </p:txBody>
      </p:sp>
      <p:grpSp>
        <p:nvGrpSpPr>
          <p:cNvPr id="233" name="Google Shape;233;p30">
            <a:extLst>
              <a:ext uri="{FF2B5EF4-FFF2-40B4-BE49-F238E27FC236}">
                <a16:creationId xmlns:a16="http://schemas.microsoft.com/office/drawing/2014/main" id="{BCC440CC-916F-1181-42F9-C9E9E623356D}"/>
              </a:ext>
            </a:extLst>
          </p:cNvPr>
          <p:cNvGrpSpPr/>
          <p:nvPr/>
        </p:nvGrpSpPr>
        <p:grpSpPr>
          <a:xfrm>
            <a:off x="-362238" y="-1623125"/>
            <a:ext cx="2877606" cy="2542980"/>
            <a:chOff x="-362238" y="-1775525"/>
            <a:chExt cx="2877606" cy="2542980"/>
          </a:xfrm>
        </p:grpSpPr>
        <p:sp>
          <p:nvSpPr>
            <p:cNvPr id="234" name="Google Shape;234;p30">
              <a:extLst>
                <a:ext uri="{FF2B5EF4-FFF2-40B4-BE49-F238E27FC236}">
                  <a16:creationId xmlns:a16="http://schemas.microsoft.com/office/drawing/2014/main" id="{56C54861-87EB-01BF-9CC5-43C0A951A19B}"/>
                </a:ext>
              </a:extLst>
            </p:cNvPr>
            <p:cNvSpPr/>
            <p:nvPr/>
          </p:nvSpPr>
          <p:spPr>
            <a:xfrm>
              <a:off x="-45350" y="-1775525"/>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0">
              <a:extLst>
                <a:ext uri="{FF2B5EF4-FFF2-40B4-BE49-F238E27FC236}">
                  <a16:creationId xmlns:a16="http://schemas.microsoft.com/office/drawing/2014/main" id="{1BE4CB39-7555-5413-DC5C-702C33CEBF44}"/>
                </a:ext>
              </a:extLst>
            </p:cNvPr>
            <p:cNvSpPr/>
            <p:nvPr/>
          </p:nvSpPr>
          <p:spPr>
            <a:xfrm>
              <a:off x="-362238" y="-1071732"/>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7" name="Google Shape;237;p30">
            <a:extLst>
              <a:ext uri="{FF2B5EF4-FFF2-40B4-BE49-F238E27FC236}">
                <a16:creationId xmlns:a16="http://schemas.microsoft.com/office/drawing/2014/main" id="{4E35AE8D-A7DC-4E2D-3B68-29B126656D0B}"/>
              </a:ext>
            </a:extLst>
          </p:cNvPr>
          <p:cNvPicPr preferRelativeResize="0"/>
          <p:nvPr/>
        </p:nvPicPr>
        <p:blipFill>
          <a:blip r:embed="rId3">
            <a:alphaModFix/>
          </a:blip>
          <a:stretch>
            <a:fillRect/>
          </a:stretch>
        </p:blipFill>
        <p:spPr>
          <a:xfrm rot="10800000">
            <a:off x="6688608" y="4035366"/>
            <a:ext cx="3587600" cy="2515475"/>
          </a:xfrm>
          <a:prstGeom prst="rect">
            <a:avLst/>
          </a:prstGeom>
          <a:noFill/>
          <a:ln>
            <a:noFill/>
          </a:ln>
        </p:spPr>
      </p:pic>
      <p:sp>
        <p:nvSpPr>
          <p:cNvPr id="2" name="Slide Number Placeholder 1">
            <a:extLst>
              <a:ext uri="{FF2B5EF4-FFF2-40B4-BE49-F238E27FC236}">
                <a16:creationId xmlns:a16="http://schemas.microsoft.com/office/drawing/2014/main" id="{883E12F4-6D1B-2E53-E82D-E5C714D54517}"/>
              </a:ext>
            </a:extLst>
          </p:cNvPr>
          <p:cNvSpPr>
            <a:spLocks noGrp="1"/>
          </p:cNvSpPr>
          <p:nvPr>
            <p:ph type="sldNum" sz="quarter" idx="4"/>
          </p:nvPr>
        </p:nvSpPr>
        <p:spPr/>
        <p:txBody>
          <a:bodyPr/>
          <a:lstStyle/>
          <a:p>
            <a:fld id="{CF8920F0-685D-4D8A-A9EF-3EE1A60245BD}" type="slidenum">
              <a:rPr lang="en-US" smtClean="0"/>
              <a:pPr/>
              <a:t>24</a:t>
            </a:fld>
            <a:endParaRPr lang="en-US"/>
          </a:p>
        </p:txBody>
      </p:sp>
    </p:spTree>
    <p:extLst>
      <p:ext uri="{BB962C8B-B14F-4D97-AF65-F5344CB8AC3E}">
        <p14:creationId xmlns:p14="http://schemas.microsoft.com/office/powerpoint/2010/main" val="306483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D91AFECA-D4B7-B0AE-0AFB-A9BFA3DD8742}"/>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CB514CF0-50EB-22A6-31C3-64033DEFC0B2}"/>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C93F5EFC-6F26-B429-0588-CAEC9841903D}"/>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E24EF466-4AE1-BEB0-FE90-9848ECF10D59}"/>
              </a:ext>
            </a:extLst>
          </p:cNvPr>
          <p:cNvSpPr>
            <a:spLocks noGrp="1"/>
          </p:cNvSpPr>
          <p:nvPr>
            <p:ph type="sldNum" sz="quarter" idx="4"/>
          </p:nvPr>
        </p:nvSpPr>
        <p:spPr/>
        <p:txBody>
          <a:bodyPr/>
          <a:lstStyle/>
          <a:p>
            <a:fld id="{CF8920F0-685D-4D8A-A9EF-3EE1A60245BD}" type="slidenum">
              <a:rPr lang="en-US" smtClean="0"/>
              <a:pPr/>
              <a:t>25</a:t>
            </a:fld>
            <a:endParaRPr lang="en-US"/>
          </a:p>
        </p:txBody>
      </p:sp>
      <p:sp>
        <p:nvSpPr>
          <p:cNvPr id="5" name="Rectangle 4">
            <a:extLst>
              <a:ext uri="{FF2B5EF4-FFF2-40B4-BE49-F238E27FC236}">
                <a16:creationId xmlns:a16="http://schemas.microsoft.com/office/drawing/2014/main" id="{FA647669-B9CA-8593-E272-D2BA71840F26}"/>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BA673492-4A5C-3E5E-6E4D-D2150ADA6231}"/>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a:solidFill>
                  <a:srgbClr val="000000"/>
                </a:solidFill>
                <a:latin typeface="Segoe UI" panose="020B0502040204020203" pitchFamily="34" charset="0"/>
                <a:cs typeface="Segoe UI" panose="020B0502040204020203" pitchFamily="34" charset="0"/>
              </a:rPr>
              <a:t>T</a:t>
            </a:r>
            <a:r>
              <a:rPr lang="vi-VN" sz="1800" b="0" i="0">
                <a:solidFill>
                  <a:srgbClr val="000000"/>
                </a:solidFill>
                <a:effectLst/>
                <a:latin typeface="Segoe UI" panose="020B0502040204020203" pitchFamily="34" charset="0"/>
                <a:cs typeface="Segoe UI" panose="020B0502040204020203" pitchFamily="34" charset="0"/>
              </a:rPr>
              <a:t>hu thập ngẫu nhiên 500 mã nguồn hợp đồng thông minh từ EtherScan. </a:t>
            </a:r>
            <a:endParaRPr lang="en-US" sz="1800" b="0" i="0">
              <a:solidFill>
                <a:srgbClr val="000000"/>
              </a:solidFill>
              <a:effectLst/>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sz="1800" b="0" i="0">
                <a:solidFill>
                  <a:srgbClr val="000000"/>
                </a:solidFill>
                <a:effectLst/>
                <a:latin typeface="Segoe UI" panose="020B0502040204020203" pitchFamily="34" charset="0"/>
                <a:cs typeface="Segoe UI" panose="020B0502040204020203" pitchFamily="34" charset="0"/>
              </a:rPr>
              <a:t>- </a:t>
            </a:r>
            <a:r>
              <a:rPr lang="vi-VN" sz="1800" b="0" i="0">
                <a:solidFill>
                  <a:srgbClr val="000000"/>
                </a:solidFill>
                <a:effectLst/>
                <a:latin typeface="Segoe UI" panose="020B0502040204020203" pitchFamily="34" charset="0"/>
                <a:cs typeface="Segoe UI" panose="020B0502040204020203" pitchFamily="34" charset="0"/>
              </a:rPr>
              <a:t>Sử dụng Slither để loại bỏ các hợp đồng không có lời gọi hàm ngoài (external function call), giữ lại </a:t>
            </a:r>
            <a:r>
              <a:rPr lang="vi-VN" sz="1800" b="1" i="0">
                <a:solidFill>
                  <a:srgbClr val="000000"/>
                </a:solidFill>
                <a:effectLst/>
                <a:latin typeface="Segoe UI" panose="020B0502040204020203" pitchFamily="34" charset="0"/>
                <a:cs typeface="Segoe UI" panose="020B0502040204020203" pitchFamily="34" charset="0"/>
              </a:rPr>
              <a:t>396 hợp đồng </a:t>
            </a:r>
            <a:r>
              <a:rPr lang="vi-VN" sz="1800" b="0" i="0">
                <a:solidFill>
                  <a:srgbClr val="000000"/>
                </a:solidFill>
                <a:effectLst/>
                <a:latin typeface="Segoe UI" panose="020B0502040204020203" pitchFamily="34" charset="0"/>
                <a:cs typeface="Segoe UI" panose="020B0502040204020203" pitchFamily="34" charset="0"/>
              </a:rPr>
              <a:t>để tiến hành thử nghiệm. </a:t>
            </a:r>
            <a:endParaRPr lang="en-US" sz="1800" b="0" i="0">
              <a:solidFill>
                <a:srgbClr val="000000"/>
              </a:solidFill>
              <a:effectLst/>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sz="1800" b="0" i="0">
                <a:solidFill>
                  <a:srgbClr val="000000"/>
                </a:solidFill>
                <a:effectLst/>
                <a:latin typeface="Segoe UI" panose="020B0502040204020203" pitchFamily="34" charset="0"/>
                <a:cs typeface="Segoe UI" panose="020B0502040204020203" pitchFamily="34" charset="0"/>
              </a:rPr>
              <a:t>- </a:t>
            </a:r>
            <a:r>
              <a:rPr lang="vi-VN" sz="1800" b="0" i="0">
                <a:solidFill>
                  <a:srgbClr val="000000"/>
                </a:solidFill>
                <a:effectLst/>
                <a:latin typeface="Segoe UI" panose="020B0502040204020203" pitchFamily="34" charset="0"/>
                <a:cs typeface="Segoe UI" panose="020B0502040204020203" pitchFamily="34" charset="0"/>
              </a:rPr>
              <a:t>Các hợp đồng được phân loại theo ba kích thước: </a:t>
            </a:r>
            <a:r>
              <a:rPr lang="vi-VN" sz="1800" b="1" i="0">
                <a:solidFill>
                  <a:srgbClr val="000000"/>
                </a:solidFill>
                <a:effectLst/>
                <a:latin typeface="Segoe UI" panose="020B0502040204020203" pitchFamily="34" charset="0"/>
                <a:cs typeface="Segoe UI" panose="020B0502040204020203" pitchFamily="34" charset="0"/>
              </a:rPr>
              <a:t>dưới 100 dòng </a:t>
            </a:r>
            <a:r>
              <a:rPr lang="vi-VN" sz="1800" b="0" i="0">
                <a:solidFill>
                  <a:srgbClr val="000000"/>
                </a:solidFill>
                <a:effectLst/>
                <a:latin typeface="Segoe UI" panose="020B0502040204020203" pitchFamily="34" charset="0"/>
                <a:cs typeface="Segoe UI" panose="020B0502040204020203" pitchFamily="34" charset="0"/>
              </a:rPr>
              <a:t>(&lt;100), từ </a:t>
            </a:r>
            <a:r>
              <a:rPr lang="vi-VN" sz="1800" b="1" i="0">
                <a:solidFill>
                  <a:srgbClr val="000000"/>
                </a:solidFill>
                <a:effectLst/>
                <a:latin typeface="Segoe UI" panose="020B0502040204020203" pitchFamily="34" charset="0"/>
                <a:cs typeface="Segoe UI" panose="020B0502040204020203" pitchFamily="34" charset="0"/>
              </a:rPr>
              <a:t>100 đến dưới 500 dòng </a:t>
            </a:r>
            <a:r>
              <a:rPr lang="vi-VN" sz="1800" b="0" i="0">
                <a:solidFill>
                  <a:srgbClr val="000000"/>
                </a:solidFill>
                <a:effectLst/>
                <a:latin typeface="Segoe UI" panose="020B0502040204020203" pitchFamily="34" charset="0"/>
                <a:cs typeface="Segoe UI" panose="020B0502040204020203" pitchFamily="34" charset="0"/>
              </a:rPr>
              <a:t>(&lt;500) và từ </a:t>
            </a:r>
            <a:r>
              <a:rPr lang="vi-VN" sz="1800" b="1" i="0">
                <a:solidFill>
                  <a:srgbClr val="000000"/>
                </a:solidFill>
                <a:effectLst/>
                <a:latin typeface="Segoe UI" panose="020B0502040204020203" pitchFamily="34" charset="0"/>
                <a:cs typeface="Segoe UI" panose="020B0502040204020203" pitchFamily="34" charset="0"/>
              </a:rPr>
              <a:t>500 dòng trở lên </a:t>
            </a:r>
            <a:r>
              <a:rPr lang="vi-VN" sz="1800" b="0" i="0">
                <a:solidFill>
                  <a:srgbClr val="000000"/>
                </a:solidFill>
                <a:effectLst/>
                <a:latin typeface="Segoe UI" panose="020B0502040204020203" pitchFamily="34" charset="0"/>
                <a:cs typeface="Segoe UI" panose="020B0502040204020203" pitchFamily="34" charset="0"/>
              </a:rPr>
              <a:t>(&gt;=500). </a:t>
            </a:r>
            <a:endParaRPr lang="vi-VN">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1CA6C8CE-9E0A-7BBC-7EC9-52842C62DDF5}"/>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.1. Thiết kế thí nghiệm </a:t>
            </a:r>
          </a:p>
        </p:txBody>
      </p:sp>
      <p:sp>
        <p:nvSpPr>
          <p:cNvPr id="3" name="TextBox 2">
            <a:extLst>
              <a:ext uri="{FF2B5EF4-FFF2-40B4-BE49-F238E27FC236}">
                <a16:creationId xmlns:a16="http://schemas.microsoft.com/office/drawing/2014/main" id="{3044A0C2-78C1-1164-5A6E-31474B2258A4}"/>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Tập</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 </a:t>
            </a: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dữ</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 </a:t>
            </a: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liệu</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a:t>
            </a:r>
          </a:p>
        </p:txBody>
      </p:sp>
    </p:spTree>
    <p:extLst>
      <p:ext uri="{BB962C8B-B14F-4D97-AF65-F5344CB8AC3E}">
        <p14:creationId xmlns:p14="http://schemas.microsoft.com/office/powerpoint/2010/main" val="2024242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1E14A26A-19BA-1066-0A74-E3295480850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D925BD60-6F27-481F-C1C1-B040819A5A40}"/>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50C02517-E527-DF66-251C-8325A133B439}"/>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B7D1159D-A603-0FBA-F259-1791573573C6}"/>
              </a:ext>
            </a:extLst>
          </p:cNvPr>
          <p:cNvSpPr>
            <a:spLocks noGrp="1"/>
          </p:cNvSpPr>
          <p:nvPr>
            <p:ph type="sldNum" sz="quarter" idx="4"/>
          </p:nvPr>
        </p:nvSpPr>
        <p:spPr/>
        <p:txBody>
          <a:bodyPr/>
          <a:lstStyle/>
          <a:p>
            <a:fld id="{CF8920F0-685D-4D8A-A9EF-3EE1A60245BD}" type="slidenum">
              <a:rPr lang="en-US" smtClean="0"/>
              <a:pPr/>
              <a:t>26</a:t>
            </a:fld>
            <a:endParaRPr lang="en-US"/>
          </a:p>
        </p:txBody>
      </p:sp>
      <p:sp>
        <p:nvSpPr>
          <p:cNvPr id="5" name="Rectangle 4">
            <a:extLst>
              <a:ext uri="{FF2B5EF4-FFF2-40B4-BE49-F238E27FC236}">
                <a16:creationId xmlns:a16="http://schemas.microsoft.com/office/drawing/2014/main" id="{B97F3A99-4165-A6F8-D47F-1D5F3A6D6D3D}"/>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B43FBDE7-509C-8B90-7678-8325982D530F}"/>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a:t>
            </a:r>
            <a:r>
              <a:rPr lang="vi-VN" sz="1800" b="1">
                <a:solidFill>
                  <a:srgbClr val="000000"/>
                </a:solidFill>
                <a:latin typeface="Segoe UI" panose="020B0502040204020203" pitchFamily="34" charset="0"/>
                <a:cs typeface="Segoe UI" panose="020B0502040204020203" pitchFamily="34" charset="0"/>
              </a:rPr>
              <a:t> Độ bao phủ mã bytecode</a:t>
            </a:r>
            <a:r>
              <a:rPr lang="vi-VN" sz="1800">
                <a:solidFill>
                  <a:srgbClr val="000000"/>
                </a:solidFill>
                <a:latin typeface="Segoe UI" panose="020B0502040204020203" pitchFamily="34" charset="0"/>
                <a:cs typeface="Segoe UI" panose="020B0502040204020203" pitchFamily="34" charset="0"/>
              </a:rPr>
              <a:t> và </a:t>
            </a:r>
            <a:r>
              <a:rPr lang="vi-VN" sz="1800" b="1">
                <a:solidFill>
                  <a:srgbClr val="000000"/>
                </a:solidFill>
                <a:latin typeface="Segoe UI" panose="020B0502040204020203" pitchFamily="34" charset="0"/>
                <a:cs typeface="Segoe UI" panose="020B0502040204020203" pitchFamily="34" charset="0"/>
              </a:rPr>
              <a:t>số lượng lỗ hổng được phát hiện.</a:t>
            </a:r>
          </a:p>
          <a:p>
            <a:pPr marL="0" indent="0" algn="ctr">
              <a:lnSpc>
                <a:spcPct val="150000"/>
              </a:lnSpc>
              <a:spcBef>
                <a:spcPts val="600"/>
              </a:spcBef>
              <a:spcAft>
                <a:spcPts val="600"/>
              </a:spcAft>
            </a:pPr>
            <a:r>
              <a:rPr lang="vi-VN" sz="1800" i="1">
                <a:solidFill>
                  <a:srgbClr val="000000"/>
                </a:solidFill>
                <a:latin typeface="Segoe UI" panose="020B0502040204020203" pitchFamily="34" charset="0"/>
                <a:cs typeface="Segoe UI" panose="020B0502040204020203" pitchFamily="34" charset="0"/>
              </a:rPr>
              <a:t>độ_bao_phủ_bytecode = số_lệnh_được_thực_thi / tổng_số_lệnh. </a:t>
            </a:r>
          </a:p>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Số lượng lỗ hổng được phát hiện chỉ được so sánh giữa CrossFuzz và ConFuzzius, hai công cụ có cùng quy tắc phát hiện. Cả hai công cụ đều có khả năng phát hiện 11 loại lỗ hổng bảo mật. </a:t>
            </a:r>
            <a:endParaRPr lang="vi-VN">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15E97184-2CAC-09CC-69A7-EE335D065EDA}"/>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.1. Thiết kế thí nghiệm </a:t>
            </a:r>
          </a:p>
        </p:txBody>
      </p:sp>
      <p:sp>
        <p:nvSpPr>
          <p:cNvPr id="3" name="TextBox 2">
            <a:extLst>
              <a:ext uri="{FF2B5EF4-FFF2-40B4-BE49-F238E27FC236}">
                <a16:creationId xmlns:a16="http://schemas.microsoft.com/office/drawing/2014/main" id="{CCC1712C-4E40-1C81-D494-6DFC5273AC60}"/>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Chỉ</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 </a:t>
            </a: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số</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 </a:t>
            </a: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đánh</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 </a:t>
            </a:r>
            <a:r>
              <a:rPr lang="en-US" sz="1800" b="1" u="sng" err="1">
                <a:solidFill>
                  <a:schemeClr val="accent2">
                    <a:lumMod val="90000"/>
                    <a:lumOff val="10000"/>
                  </a:schemeClr>
                </a:solidFill>
                <a:latin typeface="Segoe UI" panose="020B0502040204020203" pitchFamily="34" charset="0"/>
                <a:cs typeface="Segoe UI" panose="020B0502040204020203" pitchFamily="34" charset="0"/>
                <a:sym typeface="Onest"/>
              </a:rPr>
              <a:t>giá</a:t>
            </a:r>
            <a:r>
              <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rPr>
              <a:t>: </a:t>
            </a:r>
          </a:p>
        </p:txBody>
      </p:sp>
      <p:sp>
        <p:nvSpPr>
          <p:cNvPr id="6" name="Rectangle 5">
            <a:extLst>
              <a:ext uri="{FF2B5EF4-FFF2-40B4-BE49-F238E27FC236}">
                <a16:creationId xmlns:a16="http://schemas.microsoft.com/office/drawing/2014/main" id="{F9072A52-8033-B8B8-F7F8-BE9DF96E7723}"/>
              </a:ext>
            </a:extLst>
          </p:cNvPr>
          <p:cNvSpPr/>
          <p:nvPr/>
        </p:nvSpPr>
        <p:spPr>
          <a:xfrm>
            <a:off x="1199626" y="2499919"/>
            <a:ext cx="6572773" cy="5474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3435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932963A-0D74-7B0E-A049-F5C89A3050C9}"/>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C5C608FC-8FDC-49A6-496B-CFA4C4C9AED5}"/>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9ADA4324-B410-F5BE-E0C0-00030690E14A}"/>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339F77FC-4774-B410-839D-D3A1B871B04A}"/>
              </a:ext>
            </a:extLst>
          </p:cNvPr>
          <p:cNvSpPr>
            <a:spLocks noGrp="1"/>
          </p:cNvSpPr>
          <p:nvPr>
            <p:ph type="sldNum" sz="quarter" idx="4"/>
          </p:nvPr>
        </p:nvSpPr>
        <p:spPr/>
        <p:txBody>
          <a:bodyPr/>
          <a:lstStyle/>
          <a:p>
            <a:fld id="{CF8920F0-685D-4D8A-A9EF-3EE1A60245BD}" type="slidenum">
              <a:rPr lang="en-US" smtClean="0"/>
              <a:pPr/>
              <a:t>27</a:t>
            </a:fld>
            <a:endParaRPr lang="en-US"/>
          </a:p>
        </p:txBody>
      </p:sp>
      <p:sp>
        <p:nvSpPr>
          <p:cNvPr id="5" name="Rectangle 4">
            <a:extLst>
              <a:ext uri="{FF2B5EF4-FFF2-40B4-BE49-F238E27FC236}">
                <a16:creationId xmlns:a16="http://schemas.microsoft.com/office/drawing/2014/main" id="{27859404-C311-7DFC-C23F-A9DE88087292}"/>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AA02D80E-B268-2E03-DCEA-483339D4DD0A}"/>
              </a:ext>
            </a:extLst>
          </p:cNvPr>
          <p:cNvSpPr txBox="1">
            <a:spLocks/>
          </p:cNvSpPr>
          <p:nvPr/>
        </p:nvSpPr>
        <p:spPr>
          <a:xfrm>
            <a:off x="510708" y="1665862"/>
            <a:ext cx="8122581" cy="2643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CrossFuzz được so sánh với ba fuzzer mã nguồn mở khác: </a:t>
            </a:r>
            <a:r>
              <a:rPr lang="vi-VN" sz="1800" b="1">
                <a:solidFill>
                  <a:srgbClr val="000000"/>
                </a:solidFill>
                <a:latin typeface="Segoe UI" panose="020B0502040204020203" pitchFamily="34" charset="0"/>
                <a:cs typeface="Segoe UI" panose="020B0502040204020203" pitchFamily="34" charset="0"/>
              </a:rPr>
              <a:t>sFuzz, ConFuzzius, </a:t>
            </a:r>
            <a:r>
              <a:rPr lang="vi-VN" sz="1800">
                <a:solidFill>
                  <a:srgbClr val="000000"/>
                </a:solidFill>
                <a:latin typeface="Segoe UI" panose="020B0502040204020203" pitchFamily="34" charset="0"/>
                <a:cs typeface="Segoe UI" panose="020B0502040204020203" pitchFamily="34" charset="0"/>
              </a:rPr>
              <a:t>và</a:t>
            </a:r>
            <a:r>
              <a:rPr lang="vi-VN" sz="1800" b="1">
                <a:solidFill>
                  <a:srgbClr val="000000"/>
                </a:solidFill>
                <a:latin typeface="Segoe UI" panose="020B0502040204020203" pitchFamily="34" charset="0"/>
                <a:cs typeface="Segoe UI" panose="020B0502040204020203" pitchFamily="34" charset="0"/>
              </a:rPr>
              <a:t> xFuzz.</a:t>
            </a:r>
            <a:r>
              <a:rPr lang="vi-VN" sz="1800">
                <a:solidFill>
                  <a:srgbClr val="000000"/>
                </a:solidFill>
                <a:latin typeface="Segoe UI" panose="020B0502040204020203" pitchFamily="34" charset="0"/>
                <a:cs typeface="Segoe UI" panose="020B0502040204020203" pitchFamily="34" charset="0"/>
              </a:rPr>
              <a:t> </a:t>
            </a:r>
            <a:endParaRPr lang="en-US" sz="1800">
              <a:solidFill>
                <a:srgbClr val="000000"/>
              </a:solidFill>
              <a:latin typeface="Segoe UI" panose="020B0502040204020203" pitchFamily="34" charset="0"/>
              <a:cs typeface="Segoe UI" panose="020B0502040204020203" pitchFamily="34" charset="0"/>
            </a:endParaRPr>
          </a:p>
          <a:p>
            <a:pPr marL="0" indent="0" algn="just">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a:solidFill>
                  <a:srgbClr val="000000"/>
                </a:solidFill>
                <a:latin typeface="Segoe UI" panose="020B0502040204020203" pitchFamily="34" charset="0"/>
                <a:cs typeface="Segoe UI" panose="020B0502040204020203" pitchFamily="34" charset="0"/>
              </a:rPr>
              <a:t>sFuzz được phát triển dựa trên ContractFuzzer</a:t>
            </a:r>
            <a:r>
              <a:rPr lang="en-US" sz="1800">
                <a:solidFill>
                  <a:srgbClr val="000000"/>
                </a:solidFill>
                <a:latin typeface="Segoe UI" panose="020B0502040204020203" pitchFamily="34" charset="0"/>
                <a:cs typeface="Segoe UI" panose="020B0502040204020203" pitchFamily="34" charset="0"/>
              </a:rPr>
              <a:t>.</a:t>
            </a:r>
          </a:p>
          <a:p>
            <a:pPr marL="0" indent="0" algn="just">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a:solidFill>
                  <a:srgbClr val="000000"/>
                </a:solidFill>
                <a:latin typeface="Segoe UI" panose="020B0502040204020203" pitchFamily="34" charset="0"/>
                <a:cs typeface="Segoe UI" panose="020B0502040204020203" pitchFamily="34" charset="0"/>
              </a:rPr>
              <a:t>ConFuzzius kết hợp kỹ thuật thực thi biểu tượng với fuzz testing</a:t>
            </a:r>
            <a:r>
              <a:rPr lang="en-US" sz="1800">
                <a:solidFill>
                  <a:srgbClr val="000000"/>
                </a:solidFill>
                <a:latin typeface="Segoe UI" panose="020B0502040204020203" pitchFamily="34" charset="0"/>
                <a:cs typeface="Segoe UI" panose="020B0502040204020203" pitchFamily="34" charset="0"/>
              </a:rPr>
              <a:t>.</a:t>
            </a:r>
          </a:p>
          <a:p>
            <a:pPr marL="0" indent="0" algn="just">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a:solidFill>
                  <a:srgbClr val="000000"/>
                </a:solidFill>
                <a:latin typeface="Segoe UI" panose="020B0502040204020203" pitchFamily="34" charset="0"/>
                <a:cs typeface="Segoe UI" panose="020B0502040204020203" pitchFamily="34" charset="0"/>
              </a:rPr>
              <a:t>xFuzz được tối ưu hóa cho việc phát hiện lỗ hổng đa hợp đồng.</a:t>
            </a:r>
            <a:endParaRPr lang="vi-VN">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7C03AC3F-D259-AAF1-77C3-EB4CBCF73638}"/>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.1. Thiết kế thí nghiệm </a:t>
            </a:r>
          </a:p>
        </p:txBody>
      </p:sp>
      <p:sp>
        <p:nvSpPr>
          <p:cNvPr id="3" name="TextBox 2">
            <a:extLst>
              <a:ext uri="{FF2B5EF4-FFF2-40B4-BE49-F238E27FC236}">
                <a16:creationId xmlns:a16="http://schemas.microsoft.com/office/drawing/2014/main" id="{ED4695FE-EDD2-D135-6900-38905AA90A88}"/>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Baselines: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259233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24F41E27-D660-55DD-3C8F-F80F4F30EF02}"/>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58E81EAE-4083-0672-629C-885FC1F9987A}"/>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ABA9BD20-35FB-AA9A-83DF-CB0B0E361DDF}"/>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4B3514C8-44E4-0B89-3112-627CAEDE11D4}"/>
              </a:ext>
            </a:extLst>
          </p:cNvPr>
          <p:cNvSpPr>
            <a:spLocks noGrp="1"/>
          </p:cNvSpPr>
          <p:nvPr>
            <p:ph type="sldNum" sz="quarter" idx="4"/>
          </p:nvPr>
        </p:nvSpPr>
        <p:spPr/>
        <p:txBody>
          <a:bodyPr/>
          <a:lstStyle/>
          <a:p>
            <a:fld id="{CF8920F0-685D-4D8A-A9EF-3EE1A60245BD}" type="slidenum">
              <a:rPr lang="en-US" smtClean="0"/>
              <a:pPr/>
              <a:t>28</a:t>
            </a:fld>
            <a:endParaRPr lang="en-US"/>
          </a:p>
        </p:txBody>
      </p:sp>
      <p:sp>
        <p:nvSpPr>
          <p:cNvPr id="5" name="Rectangle 4">
            <a:extLst>
              <a:ext uri="{FF2B5EF4-FFF2-40B4-BE49-F238E27FC236}">
                <a16:creationId xmlns:a16="http://schemas.microsoft.com/office/drawing/2014/main" id="{224F7E8F-2EBD-D3FE-988B-9E646F3FAB6F}"/>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7390506F-E42C-4384-E01F-E58815D7409E}"/>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Tất cả các fuzzer đều sử dụng </a:t>
            </a:r>
            <a:r>
              <a:rPr lang="vi-VN" sz="1800" b="1">
                <a:solidFill>
                  <a:srgbClr val="000000"/>
                </a:solidFill>
                <a:latin typeface="Segoe UI" panose="020B0502040204020203" pitchFamily="34" charset="0"/>
                <a:cs typeface="Segoe UI" panose="020B0502040204020203" pitchFamily="34" charset="0"/>
              </a:rPr>
              <a:t>tham số mặc định</a:t>
            </a:r>
            <a:r>
              <a:rPr lang="vi-VN" sz="1800">
                <a:solidFill>
                  <a:srgbClr val="000000"/>
                </a:solidFill>
                <a:latin typeface="Segoe UI" panose="020B0502040204020203" pitchFamily="34" charset="0"/>
                <a:cs typeface="Segoe UI" panose="020B0502040204020203" pitchFamily="34" charset="0"/>
              </a:rPr>
              <a:t>. </a:t>
            </a:r>
          </a:p>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Phiên bản EVM: 'byzantium’</a:t>
            </a:r>
          </a:p>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+ConFuzzius được kích hoạt mô-đun phân tích phụ thuộc dữ liệu và mô-đun giải ràng buộc. </a:t>
            </a:r>
          </a:p>
        </p:txBody>
      </p:sp>
      <p:sp>
        <p:nvSpPr>
          <p:cNvPr id="9" name="Google Shape;243;p31">
            <a:extLst>
              <a:ext uri="{FF2B5EF4-FFF2-40B4-BE49-F238E27FC236}">
                <a16:creationId xmlns:a16="http://schemas.microsoft.com/office/drawing/2014/main" id="{26E07B57-EAAA-3925-A536-F543EC4A739D}"/>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.1. Thiết kế thí nghiệm </a:t>
            </a:r>
          </a:p>
        </p:txBody>
      </p:sp>
      <p:sp>
        <p:nvSpPr>
          <p:cNvPr id="3" name="TextBox 2">
            <a:extLst>
              <a:ext uri="{FF2B5EF4-FFF2-40B4-BE49-F238E27FC236}">
                <a16:creationId xmlns:a16="http://schemas.microsoft.com/office/drawing/2014/main" id="{D6539818-05DD-80BE-71A3-F3B0B37BBBB4}"/>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Thiết lập tham số: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3719292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7D2579EB-61B1-A1B7-2039-DB59561D0759}"/>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2EF71243-54EE-AFAB-C209-93FA8809203A}"/>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DB100891-E574-B81A-0ACC-9A31E1FC3C73}"/>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A898CC8-E9C2-8D4D-8737-24F2ECDC6F14}"/>
              </a:ext>
            </a:extLst>
          </p:cNvPr>
          <p:cNvSpPr>
            <a:spLocks noGrp="1"/>
          </p:cNvSpPr>
          <p:nvPr>
            <p:ph type="sldNum" sz="quarter" idx="4"/>
          </p:nvPr>
        </p:nvSpPr>
        <p:spPr/>
        <p:txBody>
          <a:bodyPr/>
          <a:lstStyle/>
          <a:p>
            <a:fld id="{CF8920F0-685D-4D8A-A9EF-3EE1A60245BD}" type="slidenum">
              <a:rPr lang="en-US" smtClean="0"/>
              <a:pPr/>
              <a:t>29</a:t>
            </a:fld>
            <a:endParaRPr lang="en-US"/>
          </a:p>
        </p:txBody>
      </p:sp>
      <p:sp>
        <p:nvSpPr>
          <p:cNvPr id="5" name="Rectangle 4">
            <a:extLst>
              <a:ext uri="{FF2B5EF4-FFF2-40B4-BE49-F238E27FC236}">
                <a16:creationId xmlns:a16="http://schemas.microsoft.com/office/drawing/2014/main" id="{E01E02F9-1609-94EC-AD69-566658886314}"/>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CA988E62-C51D-A911-A367-35A1280C0AAA}"/>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Thời gian kiểm thử tối đa cho mỗi hợp đồng thông minh: 10 phút</a:t>
            </a:r>
          </a:p>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Mỗi hợp đồng được kiểm tra 5 lần, với kết quả cuối cùng là trung bình của 5 lần kiểm tra. </a:t>
            </a:r>
          </a:p>
          <a:p>
            <a:pPr marL="0" indent="0" algn="just">
              <a:lnSpc>
                <a:spcPct val="150000"/>
              </a:lnSpc>
              <a:spcBef>
                <a:spcPts val="600"/>
              </a:spcBef>
              <a:spcAft>
                <a:spcPts val="600"/>
              </a:spcAft>
            </a:pPr>
            <a:r>
              <a:rPr lang="vi-VN" sz="1800" b="1">
                <a:solidFill>
                  <a:srgbClr val="000000"/>
                </a:solidFill>
                <a:latin typeface="Segoe UI" panose="020B0502040204020203" pitchFamily="34" charset="0"/>
                <a:cs typeface="Segoe UI" panose="020B0502040204020203" pitchFamily="34" charset="0"/>
              </a:rPr>
              <a:t>Các thử nghiệm được thực hiện trên máy Ubuntu 20.04 LTS với bộ xử lý Intel Core i7-12700 và 32 GB RAM.</a:t>
            </a:r>
            <a:endParaRPr lang="vi-VN" sz="1600" b="1">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DA67E11D-BDF8-3E90-5A6E-BA1F1DF97DBF}"/>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.1. Thiết kế thí nghiệm </a:t>
            </a:r>
          </a:p>
        </p:txBody>
      </p:sp>
      <p:sp>
        <p:nvSpPr>
          <p:cNvPr id="3" name="TextBox 2">
            <a:extLst>
              <a:ext uri="{FF2B5EF4-FFF2-40B4-BE49-F238E27FC236}">
                <a16:creationId xmlns:a16="http://schemas.microsoft.com/office/drawing/2014/main" id="{0F76C047-4761-C7A9-DF48-B9F878EF883C}"/>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Thiết lập tham số: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752554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title"/>
          <p:cNvSpPr txBox="1">
            <a:spLocks noGrp="1"/>
          </p:cNvSpPr>
          <p:nvPr>
            <p:ph type="title"/>
          </p:nvPr>
        </p:nvSpPr>
        <p:spPr>
          <a:xfrm>
            <a:off x="2072105" y="2391084"/>
            <a:ext cx="4999790" cy="7422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a:t>SƠ LƯỢC ĐỀ TÀI</a:t>
            </a:r>
          </a:p>
        </p:txBody>
      </p:sp>
      <p:sp>
        <p:nvSpPr>
          <p:cNvPr id="231" name="Google Shape;231;p30"/>
          <p:cNvSpPr txBox="1">
            <a:spLocks noGrp="1"/>
          </p:cNvSpPr>
          <p:nvPr>
            <p:ph type="title" idx="2"/>
          </p:nvPr>
        </p:nvSpPr>
        <p:spPr>
          <a:xfrm>
            <a:off x="4013626" y="1489045"/>
            <a:ext cx="1268666" cy="93220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solidFill>
                  <a:schemeClr val="accent2">
                    <a:lumMod val="75000"/>
                    <a:lumOff val="25000"/>
                  </a:schemeClr>
                </a:solidFill>
                <a:latin typeface="Montserrat ExtraBold" panose="00000900000000000000" pitchFamily="2" charset="0"/>
              </a:rPr>
              <a:t>01.</a:t>
            </a:r>
            <a:endParaRPr>
              <a:solidFill>
                <a:schemeClr val="accent2">
                  <a:lumMod val="75000"/>
                  <a:lumOff val="25000"/>
                </a:schemeClr>
              </a:solidFill>
              <a:latin typeface="Montserrat ExtraBold" panose="00000900000000000000" pitchFamily="2" charset="0"/>
            </a:endParaRPr>
          </a:p>
        </p:txBody>
      </p:sp>
      <p:grpSp>
        <p:nvGrpSpPr>
          <p:cNvPr id="233" name="Google Shape;233;p30"/>
          <p:cNvGrpSpPr/>
          <p:nvPr/>
        </p:nvGrpSpPr>
        <p:grpSpPr>
          <a:xfrm>
            <a:off x="-362238" y="-1623125"/>
            <a:ext cx="2877606" cy="2542980"/>
            <a:chOff x="-362238" y="-1775525"/>
            <a:chExt cx="2877606" cy="2542980"/>
          </a:xfrm>
        </p:grpSpPr>
        <p:sp>
          <p:nvSpPr>
            <p:cNvPr id="234" name="Google Shape;234;p30"/>
            <p:cNvSpPr/>
            <p:nvPr/>
          </p:nvSpPr>
          <p:spPr>
            <a:xfrm>
              <a:off x="-45350" y="-1775525"/>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0"/>
            <p:cNvSpPr/>
            <p:nvPr/>
          </p:nvSpPr>
          <p:spPr>
            <a:xfrm>
              <a:off x="-362238" y="-1071732"/>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7" name="Google Shape;237;p30"/>
          <p:cNvPicPr preferRelativeResize="0"/>
          <p:nvPr/>
        </p:nvPicPr>
        <p:blipFill>
          <a:blip r:embed="rId3">
            <a:alphaModFix/>
          </a:blip>
          <a:stretch>
            <a:fillRect/>
          </a:stretch>
        </p:blipFill>
        <p:spPr>
          <a:xfrm rot="10800000">
            <a:off x="6688608" y="4035366"/>
            <a:ext cx="3587600" cy="2515475"/>
          </a:xfrm>
          <a:prstGeom prst="rect">
            <a:avLst/>
          </a:prstGeom>
          <a:noFill/>
          <a:ln>
            <a:noFill/>
          </a:ln>
        </p:spPr>
      </p:pic>
      <p:sp>
        <p:nvSpPr>
          <p:cNvPr id="2" name="Slide Number Placeholder 1">
            <a:extLst>
              <a:ext uri="{FF2B5EF4-FFF2-40B4-BE49-F238E27FC236}">
                <a16:creationId xmlns:a16="http://schemas.microsoft.com/office/drawing/2014/main" id="{6ED68352-0FF6-E0DC-CFCB-B172FF49D7B5}"/>
              </a:ext>
            </a:extLst>
          </p:cNvPr>
          <p:cNvSpPr>
            <a:spLocks noGrp="1"/>
          </p:cNvSpPr>
          <p:nvPr>
            <p:ph type="sldNum" sz="quarter" idx="4"/>
          </p:nvPr>
        </p:nvSpPr>
        <p:spPr/>
        <p:txBody>
          <a:bodyPr/>
          <a:lstStyle/>
          <a:p>
            <a:fld id="{CF8920F0-685D-4D8A-A9EF-3EE1A60245BD}" type="slidenum">
              <a:rPr lang="en-US" smtClean="0"/>
              <a:pPr/>
              <a:t>3</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651648BE-580D-26C5-659D-DC5AAC4B58C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E5808DC1-7C33-485D-C12C-C83C511B3B06}"/>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5B9D2DDC-AECF-0FDB-1278-39F16A089DDE}"/>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46503B35-7626-7409-C2E2-F674D3EB86E4}"/>
              </a:ext>
            </a:extLst>
          </p:cNvPr>
          <p:cNvSpPr>
            <a:spLocks noGrp="1"/>
          </p:cNvSpPr>
          <p:nvPr>
            <p:ph type="sldNum" sz="quarter" idx="4"/>
          </p:nvPr>
        </p:nvSpPr>
        <p:spPr/>
        <p:txBody>
          <a:bodyPr/>
          <a:lstStyle/>
          <a:p>
            <a:fld id="{CF8920F0-685D-4D8A-A9EF-3EE1A60245BD}" type="slidenum">
              <a:rPr lang="en-US" smtClean="0"/>
              <a:pPr/>
              <a:t>30</a:t>
            </a:fld>
            <a:endParaRPr lang="en-US"/>
          </a:p>
        </p:txBody>
      </p:sp>
      <p:sp>
        <p:nvSpPr>
          <p:cNvPr id="5" name="Rectangle 4">
            <a:extLst>
              <a:ext uri="{FF2B5EF4-FFF2-40B4-BE49-F238E27FC236}">
                <a16:creationId xmlns:a16="http://schemas.microsoft.com/office/drawing/2014/main" id="{DA9208F4-1595-BCF4-DBD3-66A275F8D2DD}"/>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41579337-2529-9596-CBF0-2877D1522C17}"/>
              </a:ext>
            </a:extLst>
          </p:cNvPr>
          <p:cNvSpPr txBox="1">
            <a:spLocks/>
          </p:cNvSpPr>
          <p:nvPr/>
        </p:nvSpPr>
        <p:spPr>
          <a:xfrm>
            <a:off x="510708" y="1328281"/>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pPr>
            <a:r>
              <a:rPr lang="vi-VN" sz="1800" b="1">
                <a:solidFill>
                  <a:srgbClr val="000000"/>
                </a:solidFill>
                <a:latin typeface="Segoe UI" panose="020B0502040204020203" pitchFamily="34" charset="0"/>
                <a:cs typeface="Segoe UI" panose="020B0502040204020203" pitchFamily="34" charset="0"/>
              </a:rPr>
              <a:t>RQ1</a:t>
            </a:r>
            <a:r>
              <a:rPr lang="vi-VN" sz="1800">
                <a:solidFill>
                  <a:srgbClr val="000000"/>
                </a:solidFill>
                <a:latin typeface="Segoe UI" panose="020B0502040204020203" pitchFamily="34" charset="0"/>
                <a:cs typeface="Segoe UI" panose="020B0502040204020203" pitchFamily="34" charset="0"/>
              </a:rPr>
              <a:t>: Chiến lược đột biến trình tự giao dịch có cải thiện khả năng bao phủ mã của CrossFuzz không? Nếu vậy, xác suất tối ưu để thực hiện chiến lược này là bao nhiêu?</a:t>
            </a:r>
          </a:p>
          <a:p>
            <a:pPr marL="0" indent="0" algn="just">
              <a:lnSpc>
                <a:spcPct val="150000"/>
              </a:lnSpc>
            </a:pPr>
            <a:r>
              <a:rPr lang="vi-VN" sz="1800" b="1">
                <a:solidFill>
                  <a:srgbClr val="000000"/>
                </a:solidFill>
                <a:latin typeface="Segoe UI" panose="020B0502040204020203" pitchFamily="34" charset="0"/>
                <a:cs typeface="Segoe UI" panose="020B0502040204020203" pitchFamily="34" charset="0"/>
              </a:rPr>
              <a:t>RQ2</a:t>
            </a:r>
            <a:r>
              <a:rPr lang="vi-VN" sz="1800">
                <a:solidFill>
                  <a:srgbClr val="000000"/>
                </a:solidFill>
                <a:latin typeface="Segoe UI" panose="020B0502040204020203" pitchFamily="34" charset="0"/>
                <a:cs typeface="Segoe UI" panose="020B0502040204020203" pitchFamily="34" charset="0"/>
              </a:rPr>
              <a:t>: CrossFuzz có thể đạt được phạm vi bao phủ mã và khả năng phát hiện lỗ hổng bảo mật cao hơn so với các phương pháp thử nghiệm fuzz hiện đại không?</a:t>
            </a:r>
          </a:p>
          <a:p>
            <a:pPr marL="0" indent="0" algn="just">
              <a:lnSpc>
                <a:spcPct val="150000"/>
              </a:lnSpc>
            </a:pPr>
            <a:r>
              <a:rPr lang="vi-VN" sz="1800" b="1">
                <a:solidFill>
                  <a:srgbClr val="000000"/>
                </a:solidFill>
                <a:latin typeface="Segoe UI" panose="020B0502040204020203" pitchFamily="34" charset="0"/>
                <a:cs typeface="Segoe UI" panose="020B0502040204020203" pitchFamily="34" charset="0"/>
              </a:rPr>
              <a:t>RQ3</a:t>
            </a:r>
            <a:r>
              <a:rPr lang="vi-VN" sz="1800">
                <a:solidFill>
                  <a:srgbClr val="000000"/>
                </a:solidFill>
                <a:latin typeface="Segoe UI" panose="020B0502040204020203" pitchFamily="34" charset="0"/>
                <a:cs typeface="Segoe UI" panose="020B0502040204020203" pitchFamily="34" charset="0"/>
              </a:rPr>
              <a:t>: Các tham số hàm tạo được tạo có cải thiện phạm vi mã và khả năng phát hiện lỗ hổng không?</a:t>
            </a:r>
            <a:endParaRPr lang="vi-VN" sz="1600">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85B56B36-279D-20AD-EBDB-DEF462DE1701}"/>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.2. Đánh giá </a:t>
            </a:r>
          </a:p>
        </p:txBody>
      </p:sp>
    </p:spTree>
    <p:extLst>
      <p:ext uri="{BB962C8B-B14F-4D97-AF65-F5344CB8AC3E}">
        <p14:creationId xmlns:p14="http://schemas.microsoft.com/office/powerpoint/2010/main" val="3883967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51F4505D-9F29-A316-B309-3C55603CA58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0AFD01B-87B8-4CC9-A00D-A6C18540B6EC}"/>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10697BB3-DFDA-8E26-19D0-40975B441ED5}"/>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3275B5F8-6B86-09CC-FD0E-4662A095B6A9}"/>
              </a:ext>
            </a:extLst>
          </p:cNvPr>
          <p:cNvSpPr>
            <a:spLocks noGrp="1"/>
          </p:cNvSpPr>
          <p:nvPr>
            <p:ph type="sldNum" sz="quarter" idx="4"/>
          </p:nvPr>
        </p:nvSpPr>
        <p:spPr/>
        <p:txBody>
          <a:bodyPr/>
          <a:lstStyle/>
          <a:p>
            <a:fld id="{CF8920F0-685D-4D8A-A9EF-3EE1A60245BD}" type="slidenum">
              <a:rPr lang="en-US" smtClean="0"/>
              <a:pPr/>
              <a:t>31</a:t>
            </a:fld>
            <a:endParaRPr lang="en-US"/>
          </a:p>
        </p:txBody>
      </p:sp>
      <p:sp>
        <p:nvSpPr>
          <p:cNvPr id="5" name="Rectangle 4">
            <a:extLst>
              <a:ext uri="{FF2B5EF4-FFF2-40B4-BE49-F238E27FC236}">
                <a16:creationId xmlns:a16="http://schemas.microsoft.com/office/drawing/2014/main" id="{976C67FF-1501-FA59-B362-A37A024916AD}"/>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CC37176F-C7BF-E4D6-5013-C881B2ACA25C}"/>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Để đánh giá ảnh hưởng của chiến lược đột biến chuỗi giao dịch, các nhà nghiên cứu đã thử nghiệm CrossFuzz với các xác suất kích hoạt chiến lược này khác nhau (0%, 20%, 50%, 80% và 100%). Kết quả cho thấy việc kích hoạt chiến lược đột biến chuỗi giao dịch dựa trên ICDF giúp cải thiện độ bao phủ mã của CrossFuzz, với </a:t>
            </a:r>
            <a:r>
              <a:rPr lang="vi-VN" sz="1800" b="1">
                <a:solidFill>
                  <a:srgbClr val="000000"/>
                </a:solidFill>
                <a:latin typeface="Segoe UI" panose="020B0502040204020203" pitchFamily="34" charset="0"/>
                <a:cs typeface="Segoe UI" panose="020B0502040204020203" pitchFamily="34" charset="0"/>
              </a:rPr>
              <a:t>xác suất tối ưu là 80%. </a:t>
            </a:r>
            <a:endParaRPr lang="vi-VN" sz="1600" b="1">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2878BAD2-66F1-759B-90AB-457AB8076C3A}"/>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.2. Đánh giá </a:t>
            </a:r>
          </a:p>
        </p:txBody>
      </p:sp>
      <p:sp>
        <p:nvSpPr>
          <p:cNvPr id="3" name="TextBox 2">
            <a:extLst>
              <a:ext uri="{FF2B5EF4-FFF2-40B4-BE49-F238E27FC236}">
                <a16:creationId xmlns:a16="http://schemas.microsoft.com/office/drawing/2014/main" id="{F633BC2D-8A5C-F98C-F03A-A0D61D7B6609}"/>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RQ1: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3282120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2A26972C-0D43-3CD8-C694-595B66E00C6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502B85C3-127E-5738-FF29-D1E426C42252}"/>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F47BA58F-B0D4-B202-B1D4-A363B46DEE32}"/>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E27D87C-038E-43D3-0EA5-3EA3FCED8005}"/>
              </a:ext>
            </a:extLst>
          </p:cNvPr>
          <p:cNvSpPr>
            <a:spLocks noGrp="1"/>
          </p:cNvSpPr>
          <p:nvPr>
            <p:ph type="sldNum" sz="quarter" idx="4"/>
          </p:nvPr>
        </p:nvSpPr>
        <p:spPr/>
        <p:txBody>
          <a:bodyPr/>
          <a:lstStyle/>
          <a:p>
            <a:fld id="{CF8920F0-685D-4D8A-A9EF-3EE1A60245BD}" type="slidenum">
              <a:rPr lang="en-US" smtClean="0"/>
              <a:pPr/>
              <a:t>32</a:t>
            </a:fld>
            <a:endParaRPr lang="en-US"/>
          </a:p>
        </p:txBody>
      </p:sp>
      <p:sp>
        <p:nvSpPr>
          <p:cNvPr id="5" name="Rectangle 4">
            <a:extLst>
              <a:ext uri="{FF2B5EF4-FFF2-40B4-BE49-F238E27FC236}">
                <a16:creationId xmlns:a16="http://schemas.microsoft.com/office/drawing/2014/main" id="{A217C911-ED4F-D7E6-0681-B480ED6CB00C}"/>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5FEBF929-B0C9-47FA-C03E-8B3CEFB43896}"/>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.2. Đánh giá </a:t>
            </a:r>
          </a:p>
        </p:txBody>
      </p:sp>
      <p:sp>
        <p:nvSpPr>
          <p:cNvPr id="3" name="TextBox 2">
            <a:extLst>
              <a:ext uri="{FF2B5EF4-FFF2-40B4-BE49-F238E27FC236}">
                <a16:creationId xmlns:a16="http://schemas.microsoft.com/office/drawing/2014/main" id="{26943425-581A-C4DD-9F4E-2C1120FB2903}"/>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RQ1: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pic>
        <p:nvPicPr>
          <p:cNvPr id="8" name="Picture 7" descr="A graph showing the results of a probiotic-free diet&#10;&#10;Description automatically generated with medium confidence">
            <a:extLst>
              <a:ext uri="{FF2B5EF4-FFF2-40B4-BE49-F238E27FC236}">
                <a16:creationId xmlns:a16="http://schemas.microsoft.com/office/drawing/2014/main" id="{183F4641-5F62-1899-43BE-FFC00F712489}"/>
              </a:ext>
            </a:extLst>
          </p:cNvPr>
          <p:cNvPicPr>
            <a:picLocks noChangeAspect="1"/>
          </p:cNvPicPr>
          <p:nvPr/>
        </p:nvPicPr>
        <p:blipFill>
          <a:blip r:embed="rId4"/>
          <a:stretch>
            <a:fillRect/>
          </a:stretch>
        </p:blipFill>
        <p:spPr>
          <a:xfrm>
            <a:off x="2290367" y="1805198"/>
            <a:ext cx="4121303" cy="3039332"/>
          </a:xfrm>
          <a:prstGeom prst="rect">
            <a:avLst/>
          </a:prstGeom>
        </p:spPr>
      </p:pic>
    </p:spTree>
    <p:extLst>
      <p:ext uri="{BB962C8B-B14F-4D97-AF65-F5344CB8AC3E}">
        <p14:creationId xmlns:p14="http://schemas.microsoft.com/office/powerpoint/2010/main" val="3385096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25A7D3E-699C-9070-9B0B-87195AE11ED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79AD4537-0CE1-4D0B-4194-6DA1EF859C8C}"/>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15F58F14-6A0B-FD95-0F84-AC16972CFBB0}"/>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3C411AA-23D5-A880-C7FC-CF5A1C808A4F}"/>
              </a:ext>
            </a:extLst>
          </p:cNvPr>
          <p:cNvSpPr>
            <a:spLocks noGrp="1"/>
          </p:cNvSpPr>
          <p:nvPr>
            <p:ph type="sldNum" sz="quarter" idx="4"/>
          </p:nvPr>
        </p:nvSpPr>
        <p:spPr/>
        <p:txBody>
          <a:bodyPr/>
          <a:lstStyle/>
          <a:p>
            <a:fld id="{CF8920F0-685D-4D8A-A9EF-3EE1A60245BD}" type="slidenum">
              <a:rPr lang="en-US" smtClean="0"/>
              <a:pPr/>
              <a:t>33</a:t>
            </a:fld>
            <a:endParaRPr lang="en-US"/>
          </a:p>
        </p:txBody>
      </p:sp>
      <p:sp>
        <p:nvSpPr>
          <p:cNvPr id="5" name="Rectangle 4">
            <a:extLst>
              <a:ext uri="{FF2B5EF4-FFF2-40B4-BE49-F238E27FC236}">
                <a16:creationId xmlns:a16="http://schemas.microsoft.com/office/drawing/2014/main" id="{9EA21471-1A65-FFC2-5E02-509572AA87D4}"/>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CBAD2781-7999-3A8C-63B0-CDD60C4C044A}"/>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.2. Đánh giá </a:t>
            </a:r>
          </a:p>
        </p:txBody>
      </p:sp>
      <p:sp>
        <p:nvSpPr>
          <p:cNvPr id="3" name="TextBox 2">
            <a:extLst>
              <a:ext uri="{FF2B5EF4-FFF2-40B4-BE49-F238E27FC236}">
                <a16:creationId xmlns:a16="http://schemas.microsoft.com/office/drawing/2014/main" id="{789CC039-3873-0376-440A-9915E20C67E6}"/>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RQ2: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pic>
        <p:nvPicPr>
          <p:cNvPr id="8" name="Picture 7" descr="A graph showing different colored bars&#10;&#10;Description automatically generated with medium confidence">
            <a:extLst>
              <a:ext uri="{FF2B5EF4-FFF2-40B4-BE49-F238E27FC236}">
                <a16:creationId xmlns:a16="http://schemas.microsoft.com/office/drawing/2014/main" id="{A6FD017C-5464-80A2-5B41-A35DFEE20F0E}"/>
              </a:ext>
            </a:extLst>
          </p:cNvPr>
          <p:cNvPicPr>
            <a:picLocks noChangeAspect="1"/>
          </p:cNvPicPr>
          <p:nvPr/>
        </p:nvPicPr>
        <p:blipFill>
          <a:blip r:embed="rId4"/>
          <a:stretch>
            <a:fillRect/>
          </a:stretch>
        </p:blipFill>
        <p:spPr>
          <a:xfrm>
            <a:off x="1150620" y="1916134"/>
            <a:ext cx="6842759" cy="2727295"/>
          </a:xfrm>
          <a:prstGeom prst="rect">
            <a:avLst/>
          </a:prstGeom>
        </p:spPr>
      </p:pic>
    </p:spTree>
    <p:extLst>
      <p:ext uri="{BB962C8B-B14F-4D97-AF65-F5344CB8AC3E}">
        <p14:creationId xmlns:p14="http://schemas.microsoft.com/office/powerpoint/2010/main" val="335901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6383B1F-72C3-D216-2302-DC7D87041199}"/>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A52964D-5255-3A4B-283D-431214B2CC53}"/>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8EAEFAC5-9A97-B413-FA3C-60422455F664}"/>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44CEFCA8-1E8E-C100-8FCF-F92BEE0E172F}"/>
              </a:ext>
            </a:extLst>
          </p:cNvPr>
          <p:cNvSpPr>
            <a:spLocks noGrp="1"/>
          </p:cNvSpPr>
          <p:nvPr>
            <p:ph type="sldNum" sz="quarter" idx="4"/>
          </p:nvPr>
        </p:nvSpPr>
        <p:spPr/>
        <p:txBody>
          <a:bodyPr/>
          <a:lstStyle/>
          <a:p>
            <a:fld id="{CF8920F0-685D-4D8A-A9EF-3EE1A60245BD}" type="slidenum">
              <a:rPr lang="en-US" smtClean="0"/>
              <a:pPr/>
              <a:t>34</a:t>
            </a:fld>
            <a:endParaRPr lang="en-US"/>
          </a:p>
        </p:txBody>
      </p:sp>
      <p:sp>
        <p:nvSpPr>
          <p:cNvPr id="5" name="Rectangle 4">
            <a:extLst>
              <a:ext uri="{FF2B5EF4-FFF2-40B4-BE49-F238E27FC236}">
                <a16:creationId xmlns:a16="http://schemas.microsoft.com/office/drawing/2014/main" id="{EDAF9776-797F-B53B-2572-0BD94B06DFFB}"/>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4BED9264-F406-733E-165E-077C39F5A0B3}"/>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91E1E59D-FCAB-733C-61C3-6A3902C6F530}"/>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RQ2: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pic>
        <p:nvPicPr>
          <p:cNvPr id="7" name="Picture 6" descr="A graph of different sizes and colors&#10;&#10;Description automatically generated">
            <a:extLst>
              <a:ext uri="{FF2B5EF4-FFF2-40B4-BE49-F238E27FC236}">
                <a16:creationId xmlns:a16="http://schemas.microsoft.com/office/drawing/2014/main" id="{D6CC05E4-21CD-05EE-8D32-EEAECE0FD720}"/>
              </a:ext>
            </a:extLst>
          </p:cNvPr>
          <p:cNvPicPr>
            <a:picLocks noChangeAspect="1"/>
          </p:cNvPicPr>
          <p:nvPr/>
        </p:nvPicPr>
        <p:blipFill>
          <a:blip r:embed="rId4"/>
          <a:stretch>
            <a:fillRect/>
          </a:stretch>
        </p:blipFill>
        <p:spPr>
          <a:xfrm>
            <a:off x="2678785" y="1526748"/>
            <a:ext cx="3786430" cy="3759593"/>
          </a:xfrm>
          <a:prstGeom prst="rect">
            <a:avLst/>
          </a:prstGeom>
        </p:spPr>
      </p:pic>
    </p:spTree>
    <p:extLst>
      <p:ext uri="{BB962C8B-B14F-4D97-AF65-F5344CB8AC3E}">
        <p14:creationId xmlns:p14="http://schemas.microsoft.com/office/powerpoint/2010/main" val="585950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D990ADB0-B00B-E48C-6E64-24BA5CAAE78E}"/>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DFDF3315-BC5E-497B-5018-8F5862021CE3}"/>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9280B72E-5C12-B6C4-AD3D-87F94193EA6D}"/>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0AFFB40-7501-C075-ED5A-69117B76F988}"/>
              </a:ext>
            </a:extLst>
          </p:cNvPr>
          <p:cNvSpPr>
            <a:spLocks noGrp="1"/>
          </p:cNvSpPr>
          <p:nvPr>
            <p:ph type="sldNum" sz="quarter" idx="4"/>
          </p:nvPr>
        </p:nvSpPr>
        <p:spPr/>
        <p:txBody>
          <a:bodyPr/>
          <a:lstStyle/>
          <a:p>
            <a:fld id="{CF8920F0-685D-4D8A-A9EF-3EE1A60245BD}" type="slidenum">
              <a:rPr lang="en-US" smtClean="0"/>
              <a:pPr/>
              <a:t>35</a:t>
            </a:fld>
            <a:endParaRPr lang="en-US"/>
          </a:p>
        </p:txBody>
      </p:sp>
      <p:sp>
        <p:nvSpPr>
          <p:cNvPr id="5" name="Rectangle 4">
            <a:extLst>
              <a:ext uri="{FF2B5EF4-FFF2-40B4-BE49-F238E27FC236}">
                <a16:creationId xmlns:a16="http://schemas.microsoft.com/office/drawing/2014/main" id="{C2158941-B4E8-A3B9-3916-10146C853698}"/>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Google Shape;243;p31">
            <a:extLst>
              <a:ext uri="{FF2B5EF4-FFF2-40B4-BE49-F238E27FC236}">
                <a16:creationId xmlns:a16="http://schemas.microsoft.com/office/drawing/2014/main" id="{C617F26D-1BC4-9CFD-9E65-82A56E28639D}"/>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4C9FD9DB-3EE8-2D78-3D94-0C958F088100}"/>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RQ2: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pic>
        <p:nvPicPr>
          <p:cNvPr id="8" name="Picture 7">
            <a:extLst>
              <a:ext uri="{FF2B5EF4-FFF2-40B4-BE49-F238E27FC236}">
                <a16:creationId xmlns:a16="http://schemas.microsoft.com/office/drawing/2014/main" id="{DCB49E69-983E-095A-52EB-35AA4CD59416}"/>
              </a:ext>
            </a:extLst>
          </p:cNvPr>
          <p:cNvPicPr>
            <a:picLocks noChangeAspect="1"/>
          </p:cNvPicPr>
          <p:nvPr/>
        </p:nvPicPr>
        <p:blipFill>
          <a:blip r:embed="rId4"/>
          <a:stretch>
            <a:fillRect/>
          </a:stretch>
        </p:blipFill>
        <p:spPr>
          <a:xfrm>
            <a:off x="2871943" y="871157"/>
            <a:ext cx="3914468" cy="4072840"/>
          </a:xfrm>
          <a:prstGeom prst="rect">
            <a:avLst/>
          </a:prstGeom>
          <a:ln>
            <a:solidFill>
              <a:srgbClr val="002060"/>
            </a:solidFill>
          </a:ln>
        </p:spPr>
      </p:pic>
    </p:spTree>
    <p:extLst>
      <p:ext uri="{BB962C8B-B14F-4D97-AF65-F5344CB8AC3E}">
        <p14:creationId xmlns:p14="http://schemas.microsoft.com/office/powerpoint/2010/main" val="3284388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4305FEF2-CA19-0A3F-BA77-70E746BED5D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155CA54-6DD1-4015-036F-EC5D83BA5AAB}"/>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1BD0E633-87B9-5772-69BE-8707FAA7D935}"/>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40638EC-92FD-7C76-AB01-14A61E3A5694}"/>
              </a:ext>
            </a:extLst>
          </p:cNvPr>
          <p:cNvSpPr>
            <a:spLocks noGrp="1"/>
          </p:cNvSpPr>
          <p:nvPr>
            <p:ph type="sldNum" sz="quarter" idx="4"/>
          </p:nvPr>
        </p:nvSpPr>
        <p:spPr/>
        <p:txBody>
          <a:bodyPr/>
          <a:lstStyle/>
          <a:p>
            <a:fld id="{CF8920F0-685D-4D8A-A9EF-3EE1A60245BD}" type="slidenum">
              <a:rPr lang="en-US" smtClean="0"/>
              <a:pPr/>
              <a:t>36</a:t>
            </a:fld>
            <a:endParaRPr lang="en-US"/>
          </a:p>
        </p:txBody>
      </p:sp>
      <p:sp>
        <p:nvSpPr>
          <p:cNvPr id="5" name="Rectangle 4">
            <a:extLst>
              <a:ext uri="{FF2B5EF4-FFF2-40B4-BE49-F238E27FC236}">
                <a16:creationId xmlns:a16="http://schemas.microsoft.com/office/drawing/2014/main" id="{C4FCD9A0-CA45-AF71-65DA-F5DB7C9196D8}"/>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B976E427-1FB6-9DB2-37E2-9C090E5BBF7F}"/>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err="1">
                <a:solidFill>
                  <a:srgbClr val="000000"/>
                </a:solidFill>
                <a:latin typeface="Segoe UI" panose="020B0502040204020203" pitchFamily="34" charset="0"/>
                <a:cs typeface="Segoe UI" panose="020B0502040204020203" pitchFamily="34" charset="0"/>
              </a:rPr>
              <a:t>CrossFuzz</a:t>
            </a:r>
            <a:r>
              <a:rPr lang="vi-VN" sz="1800">
                <a:solidFill>
                  <a:srgbClr val="000000"/>
                </a:solidFill>
                <a:latin typeface="Segoe UI" panose="020B0502040204020203" pitchFamily="34" charset="0"/>
                <a:cs typeface="Segoe UI" panose="020B0502040204020203" pitchFamily="34" charset="0"/>
              </a:rPr>
              <a:t> cho thấy hiệu quả </a:t>
            </a:r>
            <a:r>
              <a:rPr lang="vi-VN" sz="1800" b="1">
                <a:solidFill>
                  <a:srgbClr val="000000"/>
                </a:solidFill>
                <a:latin typeface="Segoe UI" panose="020B0502040204020203" pitchFamily="34" charset="0"/>
                <a:cs typeface="Segoe UI" panose="020B0502040204020203" pitchFamily="34" charset="0"/>
              </a:rPr>
              <a:t>vượt trội so với các fuzzer khác</a:t>
            </a:r>
            <a:r>
              <a:rPr lang="vi-VN" sz="1800">
                <a:solidFill>
                  <a:srgbClr val="000000"/>
                </a:solidFill>
                <a:latin typeface="Segoe UI" panose="020B0502040204020203" pitchFamily="34" charset="0"/>
                <a:cs typeface="Segoe UI" panose="020B0502040204020203" pitchFamily="34" charset="0"/>
              </a:rPr>
              <a:t> về độ bao phủ mã và khả năng phát hiện lỗ hổng. </a:t>
            </a:r>
          </a:p>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Độ bao phủ mã bytecode trung bình của CrossFuzz (79.92%) cao hơn ConFuzzius (72.11%), xFuzz (69.34%) và sFuzz (43.03%). </a:t>
            </a:r>
          </a:p>
        </p:txBody>
      </p:sp>
      <p:sp>
        <p:nvSpPr>
          <p:cNvPr id="9" name="Google Shape;243;p31">
            <a:extLst>
              <a:ext uri="{FF2B5EF4-FFF2-40B4-BE49-F238E27FC236}">
                <a16:creationId xmlns:a16="http://schemas.microsoft.com/office/drawing/2014/main" id="{44D07A77-D1E5-4E1F-13AE-AA0B0EB5846A}"/>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5D503154-0284-FFA2-AC80-5511975D3DCE}"/>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RQ2: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281332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9934055-CDC7-013A-B2E5-14B1156A2E7A}"/>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F9A5B4B9-3B71-A201-CA12-1D66BBDC3E95}"/>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4B80AD9F-9423-1580-A595-FC2A9DF461D2}"/>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0C9CE1D1-4244-42CA-4412-71ADD5E9E56A}"/>
              </a:ext>
            </a:extLst>
          </p:cNvPr>
          <p:cNvSpPr>
            <a:spLocks noGrp="1"/>
          </p:cNvSpPr>
          <p:nvPr>
            <p:ph type="sldNum" sz="quarter" idx="4"/>
          </p:nvPr>
        </p:nvSpPr>
        <p:spPr/>
        <p:txBody>
          <a:bodyPr/>
          <a:lstStyle/>
          <a:p>
            <a:fld id="{CF8920F0-685D-4D8A-A9EF-3EE1A60245BD}" type="slidenum">
              <a:rPr lang="en-US" smtClean="0"/>
              <a:pPr/>
              <a:t>37</a:t>
            </a:fld>
            <a:endParaRPr lang="en-US"/>
          </a:p>
        </p:txBody>
      </p:sp>
      <p:sp>
        <p:nvSpPr>
          <p:cNvPr id="5" name="Rectangle 4">
            <a:extLst>
              <a:ext uri="{FF2B5EF4-FFF2-40B4-BE49-F238E27FC236}">
                <a16:creationId xmlns:a16="http://schemas.microsoft.com/office/drawing/2014/main" id="{156F5E5F-705C-00B2-B695-BFABBCE226F2}"/>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C2F372B1-7E5C-1504-A5AE-8D58802BB218}"/>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err="1">
                <a:solidFill>
                  <a:srgbClr val="000000"/>
                </a:solidFill>
                <a:latin typeface="Segoe UI" panose="020B0502040204020203" pitchFamily="34" charset="0"/>
                <a:cs typeface="Segoe UI" panose="020B0502040204020203" pitchFamily="34" charset="0"/>
              </a:rPr>
              <a:t>CrossFuzz</a:t>
            </a:r>
            <a:r>
              <a:rPr lang="vi-VN" sz="1800">
                <a:solidFill>
                  <a:srgbClr val="000000"/>
                </a:solidFill>
                <a:latin typeface="Segoe UI" panose="020B0502040204020203" pitchFamily="34" charset="0"/>
                <a:cs typeface="Segoe UI" panose="020B0502040204020203" pitchFamily="34" charset="0"/>
              </a:rPr>
              <a:t> cho thấy hiệu quả </a:t>
            </a:r>
            <a:r>
              <a:rPr lang="vi-VN" sz="1800" b="1">
                <a:solidFill>
                  <a:srgbClr val="000000"/>
                </a:solidFill>
                <a:latin typeface="Segoe UI" panose="020B0502040204020203" pitchFamily="34" charset="0"/>
                <a:cs typeface="Segoe UI" panose="020B0502040204020203" pitchFamily="34" charset="0"/>
              </a:rPr>
              <a:t>vượt trội so với các fuzzer khác</a:t>
            </a:r>
            <a:r>
              <a:rPr lang="vi-VN" sz="1800">
                <a:solidFill>
                  <a:srgbClr val="000000"/>
                </a:solidFill>
                <a:latin typeface="Segoe UI" panose="020B0502040204020203" pitchFamily="34" charset="0"/>
                <a:cs typeface="Segoe UI" panose="020B0502040204020203" pitchFamily="34" charset="0"/>
              </a:rPr>
              <a:t> về độ bao phủ mã và khả năng phát hiện lỗ hổng. </a:t>
            </a:r>
          </a:p>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 Số lượng lỗ hổng được phát hiện, CrossFuzz phát hiện được trung bình 6.11 (±5.08) lỗ hổng cho mỗi hợp đồng, cao hơn 1.82 lần so với ConFuzzius (3.36 ±3.52). </a:t>
            </a:r>
            <a:endParaRPr lang="vi-VN" sz="1600" b="1">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49830692-2933-D855-5AC2-078927AB3B74}"/>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2CA221F9-AE0D-C1B4-A0C6-1E347DFE8930}"/>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RQ2: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853221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F9EB768B-C26B-AC1C-995F-64E8D57CB0D6}"/>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19ABEF8D-10E5-048D-CA6E-E146C4C60954}"/>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C34AA20F-C1DE-7AB7-1CCA-22FAC7C283B5}"/>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25FF8651-2571-6FB0-E087-553CBD13EDB2}"/>
              </a:ext>
            </a:extLst>
          </p:cNvPr>
          <p:cNvSpPr>
            <a:spLocks noGrp="1"/>
          </p:cNvSpPr>
          <p:nvPr>
            <p:ph type="sldNum" sz="quarter" idx="4"/>
          </p:nvPr>
        </p:nvSpPr>
        <p:spPr/>
        <p:txBody>
          <a:bodyPr/>
          <a:lstStyle/>
          <a:p>
            <a:fld id="{CF8920F0-685D-4D8A-A9EF-3EE1A60245BD}" type="slidenum">
              <a:rPr lang="en-US" smtClean="0"/>
              <a:pPr/>
              <a:t>38</a:t>
            </a:fld>
            <a:endParaRPr lang="en-US"/>
          </a:p>
        </p:txBody>
      </p:sp>
      <p:sp>
        <p:nvSpPr>
          <p:cNvPr id="5" name="Rectangle 4">
            <a:extLst>
              <a:ext uri="{FF2B5EF4-FFF2-40B4-BE49-F238E27FC236}">
                <a16:creationId xmlns:a16="http://schemas.microsoft.com/office/drawing/2014/main" id="{5BC7CABE-1154-9D5A-9AA9-BBE3794B1058}"/>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DFC01DAA-FC73-6DAB-D6B9-EF93CAA7900A}"/>
              </a:ext>
            </a:extLst>
          </p:cNvPr>
          <p:cNvSpPr txBox="1">
            <a:spLocks/>
          </p:cNvSpPr>
          <p:nvPr/>
        </p:nvSpPr>
        <p:spPr>
          <a:xfrm>
            <a:off x="51070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err="1">
                <a:solidFill>
                  <a:srgbClr val="000000"/>
                </a:solidFill>
                <a:latin typeface="Segoe UI" panose="020B0502040204020203" pitchFamily="34" charset="0"/>
                <a:cs typeface="Segoe UI" panose="020B0502040204020203" pitchFamily="34" charset="0"/>
              </a:rPr>
              <a:t>CrossFuzz</a:t>
            </a:r>
            <a:r>
              <a:rPr lang="vi-VN" sz="1800">
                <a:solidFill>
                  <a:srgbClr val="000000"/>
                </a:solidFill>
                <a:latin typeface="Segoe UI" panose="020B0502040204020203" pitchFamily="34" charset="0"/>
                <a:cs typeface="Segoe UI" panose="020B0502040204020203" pitchFamily="34" charset="0"/>
              </a:rPr>
              <a:t> cho thấy hiệu quả </a:t>
            </a:r>
            <a:r>
              <a:rPr lang="vi-VN" sz="1800" b="1">
                <a:solidFill>
                  <a:srgbClr val="000000"/>
                </a:solidFill>
                <a:latin typeface="Segoe UI" panose="020B0502040204020203" pitchFamily="34" charset="0"/>
                <a:cs typeface="Segoe UI" panose="020B0502040204020203" pitchFamily="34" charset="0"/>
              </a:rPr>
              <a:t>vượt trội so với các fuzzer khác</a:t>
            </a:r>
            <a:r>
              <a:rPr lang="vi-VN" sz="1800">
                <a:solidFill>
                  <a:srgbClr val="000000"/>
                </a:solidFill>
                <a:latin typeface="Segoe UI" panose="020B0502040204020203" pitchFamily="34" charset="0"/>
                <a:cs typeface="Segoe UI" panose="020B0502040204020203" pitchFamily="34" charset="0"/>
              </a:rPr>
              <a:t> về độ bao phủ mã và khả năng phát hiện lỗ hổng. </a:t>
            </a:r>
          </a:p>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err="1">
                <a:solidFill>
                  <a:srgbClr val="000000"/>
                </a:solidFill>
                <a:latin typeface="Segoe UI" panose="020B0502040204020203" pitchFamily="34" charset="0"/>
                <a:cs typeface="Segoe UI" panose="020B0502040204020203" pitchFamily="34" charset="0"/>
              </a:rPr>
              <a:t>CrossFuzz</a:t>
            </a:r>
            <a:r>
              <a:rPr lang="vi-VN" sz="1800">
                <a:solidFill>
                  <a:srgbClr val="000000"/>
                </a:solidFill>
                <a:latin typeface="Segoe UI" panose="020B0502040204020203" pitchFamily="34" charset="0"/>
                <a:cs typeface="Segoe UI" panose="020B0502040204020203" pitchFamily="34" charset="0"/>
              </a:rPr>
              <a:t> </a:t>
            </a:r>
            <a:r>
              <a:rPr lang="vi-VN" sz="1800" b="1">
                <a:solidFill>
                  <a:srgbClr val="000000"/>
                </a:solidFill>
                <a:latin typeface="Segoe UI" panose="020B0502040204020203" pitchFamily="34" charset="0"/>
                <a:cs typeface="Segoe UI" panose="020B0502040204020203" pitchFamily="34" charset="0"/>
              </a:rPr>
              <a:t>đạt hiệu quả cao hơn ở các hợp đồng có kích thước lớn </a:t>
            </a:r>
            <a:r>
              <a:rPr lang="vi-VN" sz="1800">
                <a:solidFill>
                  <a:srgbClr val="000000"/>
                </a:solidFill>
                <a:latin typeface="Segoe UI" panose="020B0502040204020203" pitchFamily="34" charset="0"/>
                <a:cs typeface="Segoe UI" panose="020B0502040204020203" pitchFamily="34" charset="0"/>
              </a:rPr>
              <a:t>do khả năng bao phủ nhiều mã hơn, đặc biệt là các hàm cốt lõi phức tạp thường dễ chứa lỗ hổng.</a:t>
            </a:r>
            <a:endParaRPr lang="vi-VN" sz="1600" b="1">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EC0D7AFC-B3D5-5D89-5A47-260E3DD2A652}"/>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59677AA5-A077-5A26-A6D4-BB84393DD786}"/>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RQ2: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7622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9D6B6CD-17E7-B098-56F3-168868DE6D9B}"/>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9440E119-0A4B-5A44-F280-56785EBEB604}"/>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67E92173-DA58-243C-B08F-57961EFD3482}"/>
              </a:ext>
            </a:extLst>
          </p:cNvPr>
          <p:cNvSpPr txBox="1">
            <a:spLocks noGrp="1"/>
          </p:cNvSpPr>
          <p:nvPr>
            <p:ph type="subTitle" idx="1"/>
          </p:nvPr>
        </p:nvSpPr>
        <p:spPr>
          <a:xfrm>
            <a:off x="453687" y="992755"/>
            <a:ext cx="3193753"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Kết quả nhóm triển khai</a:t>
            </a:r>
            <a:endParaRPr lang="vi-VN" sz="2000" u="sng">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B16897D0-29E1-6F96-2D39-BCA9B53A9614}"/>
              </a:ext>
            </a:extLst>
          </p:cNvPr>
          <p:cNvSpPr>
            <a:spLocks noGrp="1"/>
          </p:cNvSpPr>
          <p:nvPr>
            <p:ph type="sldNum" sz="quarter" idx="4"/>
          </p:nvPr>
        </p:nvSpPr>
        <p:spPr/>
        <p:txBody>
          <a:bodyPr/>
          <a:lstStyle/>
          <a:p>
            <a:fld id="{CF8920F0-685D-4D8A-A9EF-3EE1A60245BD}" type="slidenum">
              <a:rPr lang="en-US" smtClean="0"/>
              <a:pPr/>
              <a:t>39</a:t>
            </a:fld>
            <a:endParaRPr lang="en-US"/>
          </a:p>
        </p:txBody>
      </p:sp>
      <p:sp>
        <p:nvSpPr>
          <p:cNvPr id="5" name="Rectangle 4">
            <a:extLst>
              <a:ext uri="{FF2B5EF4-FFF2-40B4-BE49-F238E27FC236}">
                <a16:creationId xmlns:a16="http://schemas.microsoft.com/office/drawing/2014/main" id="{4F99559F-83D1-92EF-FB1F-212B1739A996}"/>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BFED0F33-4696-D169-3D8E-1541E444DBD2}"/>
              </a:ext>
            </a:extLst>
          </p:cNvPr>
          <p:cNvGraphicFramePr>
            <a:graphicFrameLocks noGrp="1"/>
          </p:cNvGraphicFramePr>
          <p:nvPr>
            <p:extLst>
              <p:ext uri="{D42A27DB-BD31-4B8C-83A1-F6EECF244321}">
                <p14:modId xmlns:p14="http://schemas.microsoft.com/office/powerpoint/2010/main" val="1969893479"/>
              </p:ext>
            </p:extLst>
          </p:nvPr>
        </p:nvGraphicFramePr>
        <p:xfrm>
          <a:off x="309336" y="1525750"/>
          <a:ext cx="8286747" cy="2957265"/>
        </p:xfrm>
        <a:graphic>
          <a:graphicData uri="http://schemas.openxmlformats.org/drawingml/2006/table">
            <a:tbl>
              <a:tblPr firstRow="1" bandRow="1">
                <a:tableStyleId>{C8D6BFB9-08DC-4C08-AC5F-8D1C368DBD98}</a:tableStyleId>
              </a:tblPr>
              <a:tblGrid>
                <a:gridCol w="1183821">
                  <a:extLst>
                    <a:ext uri="{9D8B030D-6E8A-4147-A177-3AD203B41FA5}">
                      <a16:colId xmlns:a16="http://schemas.microsoft.com/office/drawing/2014/main" val="1498603233"/>
                    </a:ext>
                  </a:extLst>
                </a:gridCol>
                <a:gridCol w="1183821">
                  <a:extLst>
                    <a:ext uri="{9D8B030D-6E8A-4147-A177-3AD203B41FA5}">
                      <a16:colId xmlns:a16="http://schemas.microsoft.com/office/drawing/2014/main" val="3881416323"/>
                    </a:ext>
                  </a:extLst>
                </a:gridCol>
                <a:gridCol w="1183821">
                  <a:extLst>
                    <a:ext uri="{9D8B030D-6E8A-4147-A177-3AD203B41FA5}">
                      <a16:colId xmlns:a16="http://schemas.microsoft.com/office/drawing/2014/main" val="3791396544"/>
                    </a:ext>
                  </a:extLst>
                </a:gridCol>
                <a:gridCol w="1183821">
                  <a:extLst>
                    <a:ext uri="{9D8B030D-6E8A-4147-A177-3AD203B41FA5}">
                      <a16:colId xmlns:a16="http://schemas.microsoft.com/office/drawing/2014/main" val="3774158083"/>
                    </a:ext>
                  </a:extLst>
                </a:gridCol>
                <a:gridCol w="1183821">
                  <a:extLst>
                    <a:ext uri="{9D8B030D-6E8A-4147-A177-3AD203B41FA5}">
                      <a16:colId xmlns:a16="http://schemas.microsoft.com/office/drawing/2014/main" val="3357664952"/>
                    </a:ext>
                  </a:extLst>
                </a:gridCol>
                <a:gridCol w="1183821">
                  <a:extLst>
                    <a:ext uri="{9D8B030D-6E8A-4147-A177-3AD203B41FA5}">
                      <a16:colId xmlns:a16="http://schemas.microsoft.com/office/drawing/2014/main" val="285138954"/>
                    </a:ext>
                  </a:extLst>
                </a:gridCol>
                <a:gridCol w="1183821">
                  <a:extLst>
                    <a:ext uri="{9D8B030D-6E8A-4147-A177-3AD203B41FA5}">
                      <a16:colId xmlns:a16="http://schemas.microsoft.com/office/drawing/2014/main" val="1236607347"/>
                    </a:ext>
                  </a:extLst>
                </a:gridCol>
              </a:tblGrid>
              <a:tr h="591453">
                <a:tc rowSpan="2">
                  <a:txBody>
                    <a:bodyPr/>
                    <a:lstStyle/>
                    <a:p>
                      <a:pPr algn="ctr"/>
                      <a:r>
                        <a:rPr lang="vi-VN" b="1"/>
                        <a:t>Số dòng</a:t>
                      </a:r>
                      <a:endParaRPr lang="en-US" b="1"/>
                    </a:p>
                  </a:txBody>
                  <a:tcPr anchor="ctr"/>
                </a:tc>
                <a:tc gridSpan="3">
                  <a:txBody>
                    <a:bodyPr/>
                    <a:lstStyle/>
                    <a:p>
                      <a:pPr algn="ctr"/>
                      <a:r>
                        <a:rPr lang="vi-VN" sz="1600" b="1"/>
                        <a:t>Độ bao phủ </a:t>
                      </a:r>
                      <a:r>
                        <a:rPr lang="en-US" sz="1600" b="1"/>
                        <a:t>byte</a:t>
                      </a:r>
                      <a:r>
                        <a:rPr lang="vi-VN" sz="1600" b="1" err="1"/>
                        <a:t>code</a:t>
                      </a:r>
                      <a:endParaRPr lang="en-US" sz="1600" b="1"/>
                    </a:p>
                  </a:txBody>
                  <a:tcPr anchor="ctr"/>
                </a:tc>
                <a:tc hMerge="1">
                  <a:txBody>
                    <a:bodyPr/>
                    <a:lstStyle/>
                    <a:p>
                      <a:endParaRPr lang="en-US"/>
                    </a:p>
                  </a:txBody>
                  <a:tcPr/>
                </a:tc>
                <a:tc hMerge="1">
                  <a:txBody>
                    <a:bodyPr/>
                    <a:lstStyle/>
                    <a:p>
                      <a:pPr algn="ctr"/>
                      <a:endParaRPr lang="en-US" b="1"/>
                    </a:p>
                  </a:txBody>
                  <a:tcPr/>
                </a:tc>
                <a:tc gridSpan="3">
                  <a:txBody>
                    <a:bodyPr/>
                    <a:lstStyle/>
                    <a:p>
                      <a:pPr algn="ctr"/>
                      <a:r>
                        <a:rPr lang="en-US" sz="1600" b="1" err="1"/>
                        <a:t>Số</a:t>
                      </a:r>
                      <a:r>
                        <a:rPr lang="en-US" sz="1600" b="1"/>
                        <a:t> </a:t>
                      </a:r>
                      <a:r>
                        <a:rPr lang="en-US" sz="1600" b="1" err="1"/>
                        <a:t>lỗ</a:t>
                      </a:r>
                      <a:r>
                        <a:rPr lang="en-US" sz="1600" b="1"/>
                        <a:t> </a:t>
                      </a:r>
                      <a:r>
                        <a:rPr lang="en-US" sz="1600" b="1" err="1"/>
                        <a:t>hổng</a:t>
                      </a:r>
                      <a:endParaRPr lang="en-US" sz="1600" b="1"/>
                    </a:p>
                  </a:txBody>
                  <a:tcPr anchor="ctr"/>
                </a:tc>
                <a:tc hMerge="1">
                  <a:txBody>
                    <a:bodyPr/>
                    <a:lstStyle/>
                    <a:p>
                      <a:endParaRPr lang="en-US"/>
                    </a:p>
                  </a:txBody>
                  <a:tcPr/>
                </a:tc>
                <a:tc hMerge="1">
                  <a:txBody>
                    <a:bodyPr/>
                    <a:lstStyle/>
                    <a:p>
                      <a:pPr algn="ctr"/>
                      <a:endParaRPr lang="en-US" b="1"/>
                    </a:p>
                  </a:txBody>
                  <a:tcPr/>
                </a:tc>
                <a:extLst>
                  <a:ext uri="{0D108BD9-81ED-4DB2-BD59-A6C34878D82A}">
                    <a16:rowId xmlns:a16="http://schemas.microsoft.com/office/drawing/2014/main" val="3103265322"/>
                  </a:ext>
                </a:extLst>
              </a:tr>
              <a:tr h="591453">
                <a:tc vMerge="1">
                  <a:txBody>
                    <a:bodyPr/>
                    <a:lstStyle/>
                    <a:p>
                      <a:pPr algn="ctr"/>
                      <a:endParaRPr lang="en-US"/>
                    </a:p>
                  </a:txBody>
                  <a:tcPr/>
                </a:tc>
                <a:tc>
                  <a:txBody>
                    <a:bodyPr/>
                    <a:lstStyle/>
                    <a:p>
                      <a:pPr algn="ctr"/>
                      <a:r>
                        <a:rPr lang="vi-VN" sz="1400" b="1" i="1" err="1"/>
                        <a:t>CrossFuzz</a:t>
                      </a:r>
                      <a:endParaRPr lang="en-US" sz="1400" b="1" i="1"/>
                    </a:p>
                  </a:txBody>
                  <a:tcPr anchor="ctr"/>
                </a:tc>
                <a:tc>
                  <a:txBody>
                    <a:bodyPr/>
                    <a:lstStyle/>
                    <a:p>
                      <a:pPr algn="ctr"/>
                      <a:r>
                        <a:rPr lang="vi-VN" sz="1400" b="1" i="1" err="1"/>
                        <a:t>ConFuzzius</a:t>
                      </a:r>
                      <a:endParaRPr lang="en-US" sz="1400" b="1" i="1"/>
                    </a:p>
                  </a:txBody>
                  <a:tcPr anchor="ctr"/>
                </a:tc>
                <a:tc>
                  <a:txBody>
                    <a:bodyPr/>
                    <a:lstStyle/>
                    <a:p>
                      <a:pPr algn="ctr"/>
                      <a:r>
                        <a:rPr lang="vi-VN" sz="1400" b="1" i="1" err="1"/>
                        <a:t>xFuzz</a:t>
                      </a:r>
                      <a:endParaRPr lang="en-US" sz="1400" b="1" i="1"/>
                    </a:p>
                  </a:txBody>
                  <a:tcPr anchor="ctr"/>
                </a:tc>
                <a:tc>
                  <a:txBody>
                    <a:bodyPr/>
                    <a:lstStyle/>
                    <a:p>
                      <a:pPr algn="ctr"/>
                      <a:r>
                        <a:rPr lang="vi-VN" sz="1400" b="1" i="1" err="1"/>
                        <a:t>CrossFuzz</a:t>
                      </a:r>
                      <a:endParaRPr lang="en-US" sz="1400" b="1" i="1"/>
                    </a:p>
                  </a:txBody>
                  <a:tcPr anchor="ctr"/>
                </a:tc>
                <a:tc>
                  <a:txBody>
                    <a:bodyPr/>
                    <a:lstStyle/>
                    <a:p>
                      <a:pPr algn="ctr"/>
                      <a:r>
                        <a:rPr lang="vi-VN" sz="1400" b="1" i="1" err="1"/>
                        <a:t>ConFuzzius</a:t>
                      </a:r>
                      <a:endParaRPr lang="en-US" sz="1400" b="1" i="1"/>
                    </a:p>
                  </a:txBody>
                  <a:tcPr anchor="ctr"/>
                </a:tc>
                <a:tc>
                  <a:txBody>
                    <a:bodyPr/>
                    <a:lstStyle/>
                    <a:p>
                      <a:pPr algn="ctr"/>
                      <a:r>
                        <a:rPr lang="vi-VN" sz="1400" b="1" i="1" err="1"/>
                        <a:t>xFuzz</a:t>
                      </a:r>
                      <a:endParaRPr lang="en-US" sz="1400" b="1" i="1"/>
                    </a:p>
                  </a:txBody>
                  <a:tcPr anchor="ctr"/>
                </a:tc>
                <a:extLst>
                  <a:ext uri="{0D108BD9-81ED-4DB2-BD59-A6C34878D82A}">
                    <a16:rowId xmlns:a16="http://schemas.microsoft.com/office/drawing/2014/main" val="2351163792"/>
                  </a:ext>
                </a:extLst>
              </a:tr>
              <a:tr h="591453">
                <a:tc>
                  <a:txBody>
                    <a:bodyPr/>
                    <a:lstStyle/>
                    <a:p>
                      <a:pPr algn="ctr"/>
                      <a:r>
                        <a:rPr lang="vi-VN"/>
                        <a:t>Dưới 100</a:t>
                      </a:r>
                      <a:endParaRPr lang="en-US"/>
                    </a:p>
                    <a:p>
                      <a:pPr algn="ctr"/>
                      <a:r>
                        <a:rPr lang="en-US"/>
                        <a:t>SL: 27</a:t>
                      </a:r>
                    </a:p>
                  </a:txBody>
                  <a:tcPr anchor="ctr"/>
                </a:tc>
                <a:tc>
                  <a:txBody>
                    <a:bodyPr/>
                    <a:lstStyle/>
                    <a:p>
                      <a:pPr algn="ctr"/>
                      <a:r>
                        <a:rPr lang="en-US"/>
                        <a:t>~91%</a:t>
                      </a:r>
                    </a:p>
                  </a:txBody>
                  <a:tcPr anchor="ctr"/>
                </a:tc>
                <a:tc>
                  <a:txBody>
                    <a:bodyPr/>
                    <a:lstStyle/>
                    <a:p>
                      <a:pPr algn="ctr"/>
                      <a:r>
                        <a:rPr lang="en-US"/>
                        <a:t>~86%</a:t>
                      </a:r>
                    </a:p>
                  </a:txBody>
                  <a:tcPr anchor="ctr"/>
                </a:tc>
                <a:tc>
                  <a:txBody>
                    <a:bodyPr/>
                    <a:lstStyle/>
                    <a:p>
                      <a:pPr algn="ctr"/>
                      <a:r>
                        <a:rPr lang="en-US"/>
                        <a:t>~83%</a:t>
                      </a:r>
                    </a:p>
                  </a:txBody>
                  <a:tcPr anchor="ctr"/>
                </a:tc>
                <a:tc>
                  <a:txBody>
                    <a:bodyPr/>
                    <a:lstStyle/>
                    <a:p>
                      <a:pPr algn="ctr"/>
                      <a:r>
                        <a:rPr lang="en-US"/>
                        <a:t>3</a:t>
                      </a:r>
                    </a:p>
                  </a:txBody>
                  <a:tcPr anchor="ctr"/>
                </a:tc>
                <a:tc>
                  <a:txBody>
                    <a:bodyPr/>
                    <a:lstStyle/>
                    <a:p>
                      <a:pPr algn="ctr"/>
                      <a:r>
                        <a:rPr lang="en-US"/>
                        <a:t>3</a:t>
                      </a:r>
                    </a:p>
                  </a:txBody>
                  <a:tcPr anchor="ctr"/>
                </a:tc>
                <a:tc>
                  <a:txBody>
                    <a:bodyPr/>
                    <a:lstStyle/>
                    <a:p>
                      <a:pPr algn="ctr"/>
                      <a:r>
                        <a:rPr lang="en-US"/>
                        <a:t>2</a:t>
                      </a:r>
                    </a:p>
                  </a:txBody>
                  <a:tcPr anchor="ctr"/>
                </a:tc>
                <a:extLst>
                  <a:ext uri="{0D108BD9-81ED-4DB2-BD59-A6C34878D82A}">
                    <a16:rowId xmlns:a16="http://schemas.microsoft.com/office/drawing/2014/main" val="1358193764"/>
                  </a:ext>
                </a:extLst>
              </a:tr>
              <a:tr h="591453">
                <a:tc>
                  <a:txBody>
                    <a:bodyPr/>
                    <a:lstStyle/>
                    <a:p>
                      <a:pPr algn="ctr"/>
                      <a:r>
                        <a:rPr lang="vi-VN"/>
                        <a:t>100 đến 500</a:t>
                      </a:r>
                      <a:endParaRPr lang="en-US"/>
                    </a:p>
                    <a:p>
                      <a:pPr algn="ctr"/>
                      <a:r>
                        <a:rPr lang="en-US"/>
                        <a:t>SL: 10</a:t>
                      </a:r>
                    </a:p>
                  </a:txBody>
                  <a:tcPr anchor="ctr"/>
                </a:tc>
                <a:tc>
                  <a:txBody>
                    <a:bodyPr/>
                    <a:lstStyle/>
                    <a:p>
                      <a:pPr algn="ctr"/>
                      <a:r>
                        <a:rPr lang="en-US"/>
                        <a:t>~84%</a:t>
                      </a:r>
                    </a:p>
                  </a:txBody>
                  <a:tcPr anchor="ctr"/>
                </a:tc>
                <a:tc>
                  <a:txBody>
                    <a:bodyPr/>
                    <a:lstStyle/>
                    <a:p>
                      <a:pPr algn="ctr"/>
                      <a:r>
                        <a:rPr lang="en-US"/>
                        <a:t>~77%</a:t>
                      </a:r>
                    </a:p>
                  </a:txBody>
                  <a:tcPr anchor="ctr"/>
                </a:tc>
                <a:tc>
                  <a:txBody>
                    <a:bodyPr/>
                    <a:lstStyle/>
                    <a:p>
                      <a:pPr algn="ctr"/>
                      <a:r>
                        <a:rPr lang="en-US"/>
                        <a:t>~75%</a:t>
                      </a:r>
                    </a:p>
                  </a:txBody>
                  <a:tcPr anchor="ctr"/>
                </a:tc>
                <a:tc>
                  <a:txBody>
                    <a:bodyPr/>
                    <a:lstStyle/>
                    <a:p>
                      <a:pPr algn="ctr"/>
                      <a:r>
                        <a:rPr lang="en-US"/>
                        <a:t>5</a:t>
                      </a:r>
                    </a:p>
                  </a:txBody>
                  <a:tcPr anchor="ctr"/>
                </a:tc>
                <a:tc>
                  <a:txBody>
                    <a:bodyPr/>
                    <a:lstStyle/>
                    <a:p>
                      <a:pPr algn="ctr"/>
                      <a:r>
                        <a:rPr lang="en-US"/>
                        <a:t>3</a:t>
                      </a:r>
                    </a:p>
                  </a:txBody>
                  <a:tcPr anchor="ctr"/>
                </a:tc>
                <a:tc>
                  <a:txBody>
                    <a:bodyPr/>
                    <a:lstStyle/>
                    <a:p>
                      <a:pPr algn="ctr"/>
                      <a:r>
                        <a:rPr lang="en-US"/>
                        <a:t>2</a:t>
                      </a:r>
                    </a:p>
                  </a:txBody>
                  <a:tcPr anchor="ctr"/>
                </a:tc>
                <a:extLst>
                  <a:ext uri="{0D108BD9-81ED-4DB2-BD59-A6C34878D82A}">
                    <a16:rowId xmlns:a16="http://schemas.microsoft.com/office/drawing/2014/main" val="2112618922"/>
                  </a:ext>
                </a:extLst>
              </a:tr>
              <a:tr h="591453">
                <a:tc>
                  <a:txBody>
                    <a:bodyPr/>
                    <a:lstStyle/>
                    <a:p>
                      <a:pPr algn="ctr"/>
                      <a:r>
                        <a:rPr lang="vi-VN"/>
                        <a:t>Trên 500</a:t>
                      </a:r>
                      <a:endParaRPr lang="en-US"/>
                    </a:p>
                    <a:p>
                      <a:pPr algn="ctr"/>
                      <a:r>
                        <a:rPr lang="en-US"/>
                        <a:t>SL: 3</a:t>
                      </a:r>
                    </a:p>
                  </a:txBody>
                  <a:tcPr anchor="ctr"/>
                </a:tc>
                <a:tc>
                  <a:txBody>
                    <a:bodyPr/>
                    <a:lstStyle/>
                    <a:p>
                      <a:pPr algn="ctr"/>
                      <a:r>
                        <a:rPr lang="en-US"/>
                        <a:t>~64%</a:t>
                      </a:r>
                    </a:p>
                  </a:txBody>
                  <a:tcPr anchor="ctr"/>
                </a:tc>
                <a:tc>
                  <a:txBody>
                    <a:bodyPr/>
                    <a:lstStyle/>
                    <a:p>
                      <a:pPr algn="ctr"/>
                      <a:r>
                        <a:rPr lang="en-US"/>
                        <a:t>~55%</a:t>
                      </a:r>
                    </a:p>
                  </a:txBody>
                  <a:tcPr anchor="ctr"/>
                </a:tc>
                <a:tc>
                  <a:txBody>
                    <a:bodyPr/>
                    <a:lstStyle/>
                    <a:p>
                      <a:pPr algn="ctr"/>
                      <a:r>
                        <a:rPr lang="en-US"/>
                        <a:t>~39%</a:t>
                      </a:r>
                    </a:p>
                  </a:txBody>
                  <a:tcPr anchor="ctr"/>
                </a:tc>
                <a:tc>
                  <a:txBody>
                    <a:bodyPr/>
                    <a:lstStyle/>
                    <a:p>
                      <a:pPr algn="ctr"/>
                      <a:r>
                        <a:rPr lang="en-US"/>
                        <a:t>5 </a:t>
                      </a:r>
                    </a:p>
                  </a:txBody>
                  <a:tcPr anchor="ctr"/>
                </a:tc>
                <a:tc>
                  <a:txBody>
                    <a:bodyPr/>
                    <a:lstStyle/>
                    <a:p>
                      <a:pPr algn="ctr"/>
                      <a:r>
                        <a:rPr lang="en-US"/>
                        <a:t>2</a:t>
                      </a:r>
                    </a:p>
                  </a:txBody>
                  <a:tcPr anchor="ctr"/>
                </a:tc>
                <a:tc>
                  <a:txBody>
                    <a:bodyPr/>
                    <a:lstStyle/>
                    <a:p>
                      <a:pPr algn="ctr"/>
                      <a:r>
                        <a:rPr lang="en-US"/>
                        <a:t>X</a:t>
                      </a:r>
                    </a:p>
                  </a:txBody>
                  <a:tcPr anchor="ctr"/>
                </a:tc>
                <a:extLst>
                  <a:ext uri="{0D108BD9-81ED-4DB2-BD59-A6C34878D82A}">
                    <a16:rowId xmlns:a16="http://schemas.microsoft.com/office/drawing/2014/main" val="882449365"/>
                  </a:ext>
                </a:extLst>
              </a:tr>
            </a:tbl>
          </a:graphicData>
        </a:graphic>
      </p:graphicFrame>
      <p:sp>
        <p:nvSpPr>
          <p:cNvPr id="3" name="Google Shape;242;p31">
            <a:extLst>
              <a:ext uri="{FF2B5EF4-FFF2-40B4-BE49-F238E27FC236}">
                <a16:creationId xmlns:a16="http://schemas.microsoft.com/office/drawing/2014/main" id="{934D353B-1C27-B075-A94A-00F0B1C4CA84}"/>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4" name="Google Shape;243;p31">
            <a:extLst>
              <a:ext uri="{FF2B5EF4-FFF2-40B4-BE49-F238E27FC236}">
                <a16:creationId xmlns:a16="http://schemas.microsoft.com/office/drawing/2014/main" id="{B0C2A610-90A0-B33D-6AD7-BF2587C86DD6}"/>
              </a:ext>
            </a:extLst>
          </p:cNvPr>
          <p:cNvSpPr txBox="1">
            <a:spLocks/>
          </p:cNvSpPr>
          <p:nvPr/>
        </p:nvSpPr>
        <p:spPr>
          <a:xfrm>
            <a:off x="485860" y="633973"/>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Tree>
    <p:extLst>
      <p:ext uri="{BB962C8B-B14F-4D97-AF65-F5344CB8AC3E}">
        <p14:creationId xmlns:p14="http://schemas.microsoft.com/office/powerpoint/2010/main" val="3811740782"/>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0FD04BB7-741D-C87C-05CA-BA11811FCE5D}"/>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F4ADD6C0-3AF9-6DC8-45ED-22CC36344F0C}"/>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B3DBC5FF-B347-F5F1-A85B-3F40BBE2D96E}"/>
              </a:ext>
            </a:extLst>
          </p:cNvPr>
          <p:cNvSpPr txBox="1">
            <a:spLocks noGrp="1"/>
          </p:cNvSpPr>
          <p:nvPr>
            <p:ph type="subTitle" idx="1"/>
          </p:nvPr>
        </p:nvSpPr>
        <p:spPr>
          <a:xfrm>
            <a:off x="453687" y="992755"/>
            <a:ext cx="2142105"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Tổng quan</a:t>
            </a:r>
            <a:endParaRPr lang="vi-VN" sz="2000" u="sng">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4A10F03E-D080-A7C8-2DB9-8BFD0CCDDF56}"/>
              </a:ext>
            </a:extLst>
          </p:cNvPr>
          <p:cNvPicPr>
            <a:picLocks noChangeAspect="1"/>
          </p:cNvPicPr>
          <p:nvPr/>
        </p:nvPicPr>
        <p:blipFill>
          <a:blip r:embed="rId4"/>
          <a:srcRect l="21875" r="21875"/>
          <a:stretch/>
        </p:blipFill>
        <p:spPr>
          <a:xfrm>
            <a:off x="5414718" y="1122264"/>
            <a:ext cx="3172150" cy="3172150"/>
          </a:xfrm>
          <a:prstGeom prst="roundRect">
            <a:avLst/>
          </a:prstGeom>
        </p:spPr>
      </p:pic>
      <p:sp>
        <p:nvSpPr>
          <p:cNvPr id="7" name="Google Shape;243;p31">
            <a:extLst>
              <a:ext uri="{FF2B5EF4-FFF2-40B4-BE49-F238E27FC236}">
                <a16:creationId xmlns:a16="http://schemas.microsoft.com/office/drawing/2014/main" id="{413EEFCD-E191-0AB9-3DDA-D7E8489846CB}"/>
              </a:ext>
            </a:extLst>
          </p:cNvPr>
          <p:cNvSpPr txBox="1">
            <a:spLocks/>
          </p:cNvSpPr>
          <p:nvPr/>
        </p:nvSpPr>
        <p:spPr>
          <a:xfrm>
            <a:off x="394210" y="1388330"/>
            <a:ext cx="4643154" cy="298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Aft>
                <a:spcPts val="1000"/>
              </a:spcAft>
            </a:pPr>
            <a:r>
              <a:rPr lang="vi-VN">
                <a:latin typeface="Segoe UI" panose="020B0502040204020203" pitchFamily="34" charset="0"/>
                <a:cs typeface="Segoe UI" panose="020B0502040204020203" pitchFamily="34" charset="0"/>
              </a:rPr>
              <a:t>- Đối tượng: Hợp đồng thông minh </a:t>
            </a:r>
            <a:r>
              <a:rPr lang="vi-VN" err="1">
                <a:latin typeface="Segoe UI" panose="020B0502040204020203" pitchFamily="34" charset="0"/>
                <a:cs typeface="Segoe UI" panose="020B0502040204020203" pitchFamily="34" charset="0"/>
              </a:rPr>
              <a:t>Ethereum</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smart</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contract</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Ethereum</a:t>
            </a:r>
            <a:r>
              <a:rPr lang="vi-VN">
                <a:latin typeface="Segoe UI" panose="020B0502040204020203" pitchFamily="34" charset="0"/>
                <a:cs typeface="Segoe UI" panose="020B0502040204020203" pitchFamily="34" charset="0"/>
              </a:rPr>
              <a:t>).</a:t>
            </a:r>
          </a:p>
          <a:p>
            <a:pPr marL="0" indent="0" algn="just">
              <a:spcAft>
                <a:spcPts val="1000"/>
              </a:spcAft>
            </a:pPr>
            <a:r>
              <a:rPr lang="vi-VN">
                <a:latin typeface="Segoe UI" panose="020B0502040204020203" pitchFamily="34" charset="0"/>
                <a:cs typeface="Segoe UI" panose="020B0502040204020203" pitchFamily="34" charset="0"/>
              </a:rPr>
              <a:t>- Do hợp đồng thông minh không thể chỉnh sửa sau triển khai </a:t>
            </a:r>
            <a:r>
              <a:rPr lang="vi-VN" b="1">
                <a:latin typeface="Segoe UI" panose="020B0502040204020203" pitchFamily="34" charset="0"/>
                <a:cs typeface="Segoe UI" panose="020B0502040204020203" pitchFamily="34" charset="0"/>
              </a:rPr>
              <a:t>=&gt; Việc phát hiện lỗ hổng trở nên cực kỳ quan trọng và cấp thiết.</a:t>
            </a:r>
          </a:p>
          <a:p>
            <a:pPr marL="0" indent="0" algn="just">
              <a:spcAft>
                <a:spcPts val="1000"/>
              </a:spcAft>
            </a:pPr>
            <a:r>
              <a:rPr lang="vi-VN">
                <a:latin typeface="Segoe UI" panose="020B0502040204020203" pitchFamily="34" charset="0"/>
                <a:cs typeface="Segoe UI" panose="020B0502040204020203" pitchFamily="34" charset="0"/>
              </a:rPr>
              <a:t>- Các phương pháp hiện nay: </a:t>
            </a:r>
            <a:r>
              <a:rPr lang="vi-VN" err="1">
                <a:latin typeface="Segoe UI" panose="020B0502040204020203" pitchFamily="34" charset="0"/>
                <a:cs typeface="Segoe UI" panose="020B0502040204020203" pitchFamily="34" charset="0"/>
              </a:rPr>
              <a:t>Static</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analysis</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Symbolic</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execution</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Machine</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learning</a:t>
            </a:r>
            <a:r>
              <a:rPr lang="vi-VN">
                <a:latin typeface="Segoe UI" panose="020B0502040204020203" pitchFamily="34" charset="0"/>
                <a:cs typeface="Segoe UI" panose="020B0502040204020203" pitchFamily="34" charset="0"/>
              </a:rPr>
              <a:t>. Chỉ tập trung vào </a:t>
            </a:r>
            <a:r>
              <a:rPr lang="vi-VN" err="1">
                <a:latin typeface="Segoe UI" panose="020B0502040204020203" pitchFamily="34" charset="0"/>
                <a:cs typeface="Segoe UI" panose="020B0502040204020203" pitchFamily="34" charset="0"/>
              </a:rPr>
              <a:t>contract</a:t>
            </a:r>
            <a:r>
              <a:rPr lang="vi-VN">
                <a:latin typeface="Segoe UI" panose="020B0502040204020203" pitchFamily="34" charset="0"/>
                <a:cs typeface="Segoe UI" panose="020B0502040204020203" pitchFamily="34" charset="0"/>
              </a:rPr>
              <a:t> riêng lẻ mà không tính đến các mối quan hệ và lời gọi hàm giữa các </a:t>
            </a:r>
            <a:r>
              <a:rPr lang="vi-VN" err="1">
                <a:latin typeface="Segoe UI" panose="020B0502040204020203" pitchFamily="34" charset="0"/>
                <a:cs typeface="Segoe UI" panose="020B0502040204020203" pitchFamily="34" charset="0"/>
              </a:rPr>
              <a:t>contract</a:t>
            </a:r>
            <a:endParaRPr lang="vi-VN">
              <a:latin typeface="Segoe UI" panose="020B0502040204020203" pitchFamily="34" charset="0"/>
              <a:cs typeface="Segoe UI" panose="020B0502040204020203" pitchFamily="34" charset="0"/>
            </a:endParaRPr>
          </a:p>
          <a:p>
            <a:pPr marL="0" indent="0" algn="just">
              <a:spcAft>
                <a:spcPts val="1000"/>
              </a:spcAft>
            </a:pPr>
            <a:r>
              <a:rPr lang="vi-VN" b="1" i="1">
                <a:solidFill>
                  <a:srgbClr val="FF0000"/>
                </a:solidFill>
                <a:latin typeface="Segoe UI" panose="020B0502040204020203" pitchFamily="34" charset="0"/>
                <a:cs typeface="Segoe UI" panose="020B0502040204020203" pitchFamily="34" charset="0"/>
              </a:rPr>
              <a:t>=&gt; Tỷ lệ dương tính giả và âm tính giả cao.</a:t>
            </a:r>
          </a:p>
          <a:p>
            <a:pPr marL="0" indent="0" algn="just">
              <a:lnSpc>
                <a:spcPct val="150000"/>
              </a:lnSpc>
              <a:spcAft>
                <a:spcPts val="1000"/>
              </a:spcAft>
            </a:pPr>
            <a:endParaRPr lang="vi-VN">
              <a:latin typeface="Segoe UI" panose="020B0502040204020203" pitchFamily="34" charset="0"/>
              <a:cs typeface="Segoe UI" panose="020B0502040204020203" pitchFamily="34" charset="0"/>
            </a:endParaRPr>
          </a:p>
          <a:p>
            <a:pPr marL="0" indent="0" algn="just">
              <a:lnSpc>
                <a:spcPct val="150000"/>
              </a:lnSpc>
              <a:spcAft>
                <a:spcPts val="1000"/>
              </a:spcAft>
            </a:pPr>
            <a:endParaRPr lang="vi-VN">
              <a:latin typeface="Segoe UI" panose="020B0502040204020203" pitchFamily="34" charset="0"/>
              <a:cs typeface="Segoe UI" panose="020B0502040204020203" pitchFamily="34" charset="0"/>
            </a:endParaRPr>
          </a:p>
        </p:txBody>
      </p:sp>
      <p:sp>
        <p:nvSpPr>
          <p:cNvPr id="4" name="title">
            <a:extLst>
              <a:ext uri="{FF2B5EF4-FFF2-40B4-BE49-F238E27FC236}">
                <a16:creationId xmlns:a16="http://schemas.microsoft.com/office/drawing/2014/main" id="{F6E4F58F-FE02-5414-5026-C31978C688CD}"/>
              </a:ext>
            </a:extLst>
          </p:cNvPr>
          <p:cNvSpPr txBox="1">
            <a:spLocks/>
          </p:cNvSpPr>
          <p:nvPr/>
        </p:nvSpPr>
        <p:spPr>
          <a:xfrm>
            <a:off x="2796464" y="153708"/>
            <a:ext cx="4024600"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1. SƠ LƯỢC ĐỀ TÀI</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46F46A38-5F55-DD12-F26D-47348BFFDF31}"/>
              </a:ext>
            </a:extLst>
          </p:cNvPr>
          <p:cNvSpPr>
            <a:spLocks noGrp="1"/>
          </p:cNvSpPr>
          <p:nvPr>
            <p:ph type="sldNum" sz="quarter" idx="4"/>
          </p:nvPr>
        </p:nvSpPr>
        <p:spPr/>
        <p:txBody>
          <a:bodyPr/>
          <a:lstStyle/>
          <a:p>
            <a:fld id="{CF8920F0-685D-4D8A-A9EF-3EE1A60245BD}" type="slidenum">
              <a:rPr lang="en-US" smtClean="0"/>
              <a:pPr/>
              <a:t>4</a:t>
            </a:fld>
            <a:endParaRPr lang="en-US"/>
          </a:p>
        </p:txBody>
      </p:sp>
    </p:spTree>
    <p:extLst>
      <p:ext uri="{BB962C8B-B14F-4D97-AF65-F5344CB8AC3E}">
        <p14:creationId xmlns:p14="http://schemas.microsoft.com/office/powerpoint/2010/main" val="3081330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4852499-8DBE-3BFA-448C-633AD5415C0E}"/>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EDC819D-6BF4-EAE5-74C4-6FA2FA79794D}"/>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E805E785-7D5F-F3DD-0685-5CC3BA0B5754}"/>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AC3641B0-18CA-5412-0F11-CAAA5D5EC29F}"/>
              </a:ext>
            </a:extLst>
          </p:cNvPr>
          <p:cNvSpPr>
            <a:spLocks noGrp="1"/>
          </p:cNvSpPr>
          <p:nvPr>
            <p:ph type="sldNum" sz="quarter" idx="4"/>
          </p:nvPr>
        </p:nvSpPr>
        <p:spPr/>
        <p:txBody>
          <a:bodyPr/>
          <a:lstStyle/>
          <a:p>
            <a:fld id="{CF8920F0-685D-4D8A-A9EF-3EE1A60245BD}" type="slidenum">
              <a:rPr lang="en-US" smtClean="0"/>
              <a:pPr/>
              <a:t>40</a:t>
            </a:fld>
            <a:endParaRPr lang="en-US"/>
          </a:p>
        </p:txBody>
      </p:sp>
      <p:sp>
        <p:nvSpPr>
          <p:cNvPr id="5" name="Rectangle 4">
            <a:extLst>
              <a:ext uri="{FF2B5EF4-FFF2-40B4-BE49-F238E27FC236}">
                <a16:creationId xmlns:a16="http://schemas.microsoft.com/office/drawing/2014/main" id="{AD63387D-4AA6-3EE2-23FD-BA012566DE7E}"/>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223D5578-A345-A1FB-FDE9-82B74907F3BF}"/>
              </a:ext>
            </a:extLst>
          </p:cNvPr>
          <p:cNvSpPr txBox="1">
            <a:spLocks/>
          </p:cNvSpPr>
          <p:nvPr/>
        </p:nvSpPr>
        <p:spPr>
          <a:xfrm>
            <a:off x="510708" y="181083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vi-VN" sz="1800">
                <a:solidFill>
                  <a:srgbClr val="000000"/>
                </a:solidFill>
                <a:latin typeface="Segoe UI" panose="020B0502040204020203" pitchFamily="34" charset="0"/>
                <a:cs typeface="Segoe UI" panose="020B0502040204020203" pitchFamily="34" charset="0"/>
              </a:rPr>
              <a:t>CrossFuzz được thử nghiệm với ba chiến lược tạo tham số constructor: sử dụng </a:t>
            </a:r>
            <a:r>
              <a:rPr lang="vi-VN" sz="1800" b="1">
                <a:solidFill>
                  <a:srgbClr val="000000"/>
                </a:solidFill>
                <a:latin typeface="Segoe UI" panose="020B0502040204020203" pitchFamily="34" charset="0"/>
                <a:cs typeface="Segoe UI" panose="020B0502040204020203" pitchFamily="34" charset="0"/>
              </a:rPr>
              <a:t>𝐶𝑟𝑜𝑠𝑠𝐹𝑢𝑧𝑧𝑟𝑎𝑛𝑑𝑜𝑚</a:t>
            </a:r>
            <a:r>
              <a:rPr lang="vi-VN" sz="1800">
                <a:solidFill>
                  <a:srgbClr val="000000"/>
                </a:solidFill>
                <a:latin typeface="Segoe UI" panose="020B0502040204020203" pitchFamily="34" charset="0"/>
                <a:cs typeface="Segoe UI" panose="020B0502040204020203" pitchFamily="34" charset="0"/>
              </a:rPr>
              <a:t> và </a:t>
            </a:r>
            <a:r>
              <a:rPr lang="vi-VN" sz="1800" b="1">
                <a:solidFill>
                  <a:srgbClr val="000000"/>
                </a:solidFill>
                <a:latin typeface="Segoe UI" panose="020B0502040204020203" pitchFamily="34" charset="0"/>
                <a:cs typeface="Segoe UI" panose="020B0502040204020203" pitchFamily="34" charset="0"/>
              </a:rPr>
              <a:t>𝐶𝑟𝑜𝑠𝑠𝐹𝑢𝑧𝑧𝑧𝑒𝑟𝑜</a:t>
            </a:r>
            <a:r>
              <a:rPr lang="vi-VN" sz="1800">
                <a:solidFill>
                  <a:srgbClr val="000000"/>
                </a:solidFill>
                <a:latin typeface="Segoe UI" panose="020B0502040204020203" pitchFamily="34" charset="0"/>
                <a:cs typeface="Segoe UI" panose="020B0502040204020203" pitchFamily="34" charset="0"/>
              </a:rPr>
              <a:t> và </a:t>
            </a:r>
            <a:r>
              <a:rPr lang="vi-VN" sz="1800" b="1">
                <a:solidFill>
                  <a:srgbClr val="000000"/>
                </a:solidFill>
                <a:latin typeface="Segoe UI" panose="020B0502040204020203" pitchFamily="34" charset="0"/>
                <a:cs typeface="Segoe UI" panose="020B0502040204020203" pitchFamily="34" charset="0"/>
              </a:rPr>
              <a:t>theo dõi đường dẫn lan truyền dữ liệu</a:t>
            </a:r>
            <a:r>
              <a:rPr lang="vi-VN" sz="1800">
                <a:solidFill>
                  <a:srgbClr val="000000"/>
                </a:solidFill>
                <a:latin typeface="Segoe UI" panose="020B0502040204020203" pitchFamily="34" charset="0"/>
                <a:cs typeface="Segoe UI" panose="020B0502040204020203" pitchFamily="34" charset="0"/>
              </a:rPr>
              <a:t>. </a:t>
            </a:r>
            <a:endParaRPr lang="vi-VN" sz="1600" b="1">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9D3C5F8C-8F68-5615-94FC-C6BBB9C5CA1A}"/>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4F1F18AA-F420-9B51-C103-AD7567EE58B1}"/>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RQ3: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503308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8916F97-6970-A223-88D5-C981660EBA71}"/>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545BCDF-17BD-15EF-B1FE-238FB477C9FE}"/>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 name="Slide Number Placeholder 1">
            <a:extLst>
              <a:ext uri="{FF2B5EF4-FFF2-40B4-BE49-F238E27FC236}">
                <a16:creationId xmlns:a16="http://schemas.microsoft.com/office/drawing/2014/main" id="{BFE2ABEC-E7A5-007F-59AC-6EEA77FD81BB}"/>
              </a:ext>
            </a:extLst>
          </p:cNvPr>
          <p:cNvSpPr>
            <a:spLocks noGrp="1"/>
          </p:cNvSpPr>
          <p:nvPr>
            <p:ph type="sldNum" sz="quarter" idx="4"/>
          </p:nvPr>
        </p:nvSpPr>
        <p:spPr/>
        <p:txBody>
          <a:bodyPr/>
          <a:lstStyle/>
          <a:p>
            <a:fld id="{CF8920F0-685D-4D8A-A9EF-3EE1A60245BD}" type="slidenum">
              <a:rPr lang="en-US" smtClean="0"/>
              <a:pPr/>
              <a:t>41</a:t>
            </a:fld>
            <a:endParaRPr lang="en-US"/>
          </a:p>
        </p:txBody>
      </p:sp>
      <p:sp>
        <p:nvSpPr>
          <p:cNvPr id="5" name="Rectangle 4">
            <a:extLst>
              <a:ext uri="{FF2B5EF4-FFF2-40B4-BE49-F238E27FC236}">
                <a16:creationId xmlns:a16="http://schemas.microsoft.com/office/drawing/2014/main" id="{ADDCBC45-46C4-8395-9258-6A9FB9BFE4A9}"/>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69AFCC2F-ACB0-2602-BA3F-0E4F8A56CA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45730"/>
          <a:stretch/>
        </p:blipFill>
        <p:spPr bwMode="auto">
          <a:xfrm>
            <a:off x="18435" y="1012427"/>
            <a:ext cx="4579240" cy="3464685"/>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53D40EE-5FE4-647F-ECA8-1A93DD958D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229"/>
          <a:stretch/>
        </p:blipFill>
        <p:spPr bwMode="auto">
          <a:xfrm>
            <a:off x="4615006" y="1362916"/>
            <a:ext cx="4528994" cy="2763706"/>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8" name="Google Shape;242;p31">
            <a:extLst>
              <a:ext uri="{FF2B5EF4-FFF2-40B4-BE49-F238E27FC236}">
                <a16:creationId xmlns:a16="http://schemas.microsoft.com/office/drawing/2014/main" id="{36317E85-12BF-1BE0-B0DF-B3392EE1392B}"/>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7746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893DC651-0583-0AF4-7934-4EB0CE7E3856}"/>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B5DA5121-D13E-1DC7-A47D-9C67D177462B}"/>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9FDEC18C-C44D-9CAA-DA12-7A27C87A4BE7}"/>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3.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7135CFE6-986C-CD02-9B55-D092922CCF1D}"/>
              </a:ext>
            </a:extLst>
          </p:cNvPr>
          <p:cNvSpPr>
            <a:spLocks noGrp="1"/>
          </p:cNvSpPr>
          <p:nvPr>
            <p:ph type="sldNum" sz="quarter" idx="4"/>
          </p:nvPr>
        </p:nvSpPr>
        <p:spPr/>
        <p:txBody>
          <a:bodyPr/>
          <a:lstStyle/>
          <a:p>
            <a:fld id="{CF8920F0-685D-4D8A-A9EF-3EE1A60245BD}" type="slidenum">
              <a:rPr lang="en-US" smtClean="0"/>
              <a:pPr/>
              <a:t>42</a:t>
            </a:fld>
            <a:endParaRPr lang="en-US"/>
          </a:p>
        </p:txBody>
      </p:sp>
      <p:sp>
        <p:nvSpPr>
          <p:cNvPr id="5" name="Rectangle 4">
            <a:extLst>
              <a:ext uri="{FF2B5EF4-FFF2-40B4-BE49-F238E27FC236}">
                <a16:creationId xmlns:a16="http://schemas.microsoft.com/office/drawing/2014/main" id="{754CEAA1-E192-3564-2CA9-094A9102381D}"/>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6FE53594-B648-3924-F745-F288BB243BD9}"/>
              </a:ext>
            </a:extLst>
          </p:cNvPr>
          <p:cNvSpPr txBox="1">
            <a:spLocks/>
          </p:cNvSpPr>
          <p:nvPr/>
        </p:nvSpPr>
        <p:spPr>
          <a:xfrm>
            <a:off x="510708" y="1800674"/>
            <a:ext cx="8122581" cy="3009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a:solidFill>
                  <a:srgbClr val="000000"/>
                </a:solidFill>
                <a:latin typeface="Segoe UI" panose="020B0502040204020203" pitchFamily="34" charset="0"/>
                <a:cs typeface="Segoe UI" panose="020B0502040204020203" pitchFamily="34" charset="0"/>
              </a:rPr>
              <a:t>Kết quả cho thấy việc </a:t>
            </a:r>
            <a:r>
              <a:rPr lang="vi-VN" sz="1800" b="1">
                <a:solidFill>
                  <a:srgbClr val="000000"/>
                </a:solidFill>
                <a:latin typeface="Segoe UI" panose="020B0502040204020203" pitchFamily="34" charset="0"/>
                <a:cs typeface="Segoe UI" panose="020B0502040204020203" pitchFamily="34" charset="0"/>
              </a:rPr>
              <a:t>theo dõi đường dẫn lan truyền dữ liệu để tạo tham số constructor</a:t>
            </a:r>
            <a:r>
              <a:rPr lang="vi-VN" sz="1800">
                <a:solidFill>
                  <a:srgbClr val="000000"/>
                </a:solidFill>
                <a:latin typeface="Segoe UI" panose="020B0502040204020203" pitchFamily="34" charset="0"/>
                <a:cs typeface="Segoe UI" panose="020B0502040204020203" pitchFamily="34" charset="0"/>
              </a:rPr>
              <a:t> giúp CrossFuzz </a:t>
            </a:r>
            <a:r>
              <a:rPr lang="vi-VN" sz="1800" b="1">
                <a:solidFill>
                  <a:srgbClr val="000000"/>
                </a:solidFill>
                <a:latin typeface="Segoe UI" panose="020B0502040204020203" pitchFamily="34" charset="0"/>
                <a:cs typeface="Segoe UI" panose="020B0502040204020203" pitchFamily="34" charset="0"/>
              </a:rPr>
              <a:t>đạt được độ bao phủ mã và số lượng lỗ hổng phát hiện cao hơn so với hai chiến lược còn lại</a:t>
            </a:r>
            <a:r>
              <a:rPr lang="vi-VN" sz="1800">
                <a:solidFill>
                  <a:srgbClr val="000000"/>
                </a:solidFill>
                <a:latin typeface="Segoe UI" panose="020B0502040204020203" pitchFamily="34" charset="0"/>
                <a:cs typeface="Segoe UI" panose="020B0502040204020203" pitchFamily="34" charset="0"/>
              </a:rPr>
              <a:t>. </a:t>
            </a:r>
            <a:endParaRPr lang="en-US" sz="1800">
              <a:solidFill>
                <a:srgbClr val="000000"/>
              </a:solidFill>
              <a:latin typeface="Segoe UI" panose="020B0502040204020203" pitchFamily="34" charset="0"/>
              <a:cs typeface="Segoe UI" panose="020B0502040204020203" pitchFamily="34" charset="0"/>
            </a:endParaRPr>
          </a:p>
          <a:p>
            <a:pPr marL="0" indent="0" algn="just">
              <a:lnSpc>
                <a:spcPct val="150000"/>
              </a:lnSpc>
              <a:spcBef>
                <a:spcPts val="600"/>
              </a:spcBef>
              <a:spcAft>
                <a:spcPts val="600"/>
              </a:spcAft>
            </a:pPr>
            <a:r>
              <a:rPr lang="en-US" sz="1800">
                <a:solidFill>
                  <a:srgbClr val="000000"/>
                </a:solidFill>
                <a:latin typeface="Segoe UI" panose="020B0502040204020203" pitchFamily="34" charset="0"/>
                <a:cs typeface="Segoe UI" panose="020B0502040204020203" pitchFamily="34" charset="0"/>
              </a:rPr>
              <a:t>- </a:t>
            </a:r>
            <a:r>
              <a:rPr lang="vi-VN" sz="1800">
                <a:solidFill>
                  <a:srgbClr val="000000"/>
                </a:solidFill>
                <a:latin typeface="Segoe UI" panose="020B0502040204020203" pitchFamily="34" charset="0"/>
                <a:cs typeface="Segoe UI" panose="020B0502040204020203" pitchFamily="34" charset="0"/>
              </a:rPr>
              <a:t>Đặc biệt, CrossFuzz cho thấy hiệu quả rõ rệt ở các hợp đồng có kích thước lớn (&gt;= 500 dòng) và có nhiều câu lệnh chuyển đổi hợp đồng trong constructor. </a:t>
            </a:r>
            <a:endParaRPr lang="vi-VN" sz="1600" b="1">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BDA08DC4-14E9-A6A3-A375-CA059A74BE5A}"/>
              </a:ext>
            </a:extLst>
          </p:cNvPr>
          <p:cNvSpPr txBox="1">
            <a:spLocks/>
          </p:cNvSpPr>
          <p:nvPr/>
        </p:nvSpPr>
        <p:spPr>
          <a:xfrm>
            <a:off x="510708" y="868225"/>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3.2. Đánh giá </a:t>
            </a:r>
          </a:p>
        </p:txBody>
      </p:sp>
      <p:sp>
        <p:nvSpPr>
          <p:cNvPr id="3" name="TextBox 2">
            <a:extLst>
              <a:ext uri="{FF2B5EF4-FFF2-40B4-BE49-F238E27FC236}">
                <a16:creationId xmlns:a16="http://schemas.microsoft.com/office/drawing/2014/main" id="{35E22358-038D-3F84-F2E4-475E82A6568C}"/>
              </a:ext>
            </a:extLst>
          </p:cNvPr>
          <p:cNvSpPr txBox="1"/>
          <p:nvPr/>
        </p:nvSpPr>
        <p:spPr>
          <a:xfrm>
            <a:off x="510708" y="1431342"/>
            <a:ext cx="2839720" cy="369332"/>
          </a:xfrm>
          <a:prstGeom prst="rect">
            <a:avLst/>
          </a:prstGeom>
          <a:noFill/>
        </p:spPr>
        <p:txBody>
          <a:bodyPr wrap="square" rtlCol="0">
            <a:spAutoFit/>
          </a:bodyPr>
          <a:lstStyle/>
          <a:p>
            <a:pPr>
              <a:buClr>
                <a:schemeClr val="dk1"/>
              </a:buClr>
              <a:buSzPts val="2400"/>
            </a:pPr>
            <a:r>
              <a:rPr lang="vi-VN" sz="1800" b="1" u="sng">
                <a:solidFill>
                  <a:schemeClr val="accent2">
                    <a:lumMod val="90000"/>
                    <a:lumOff val="10000"/>
                  </a:schemeClr>
                </a:solidFill>
                <a:latin typeface="Segoe UI" panose="020B0502040204020203" pitchFamily="34" charset="0"/>
                <a:cs typeface="Segoe UI" panose="020B0502040204020203" pitchFamily="34" charset="0"/>
                <a:sym typeface="Onest"/>
              </a:rPr>
              <a:t>Kết quả cho RQ3: </a:t>
            </a:r>
            <a:endParaRPr lang="en-US" sz="1800" b="1" u="sng">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3959680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C4AABEED-15AF-0FB7-B21C-673DEE43B0E0}"/>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3D9A47EA-2010-A867-6660-016AE8D0F4BE}"/>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F4A8E4F0-B610-9D14-0FD4-A8032F50394F}"/>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DEAAE434-A94A-62BB-42C7-C2DA49722D54}"/>
              </a:ext>
            </a:extLst>
          </p:cNvPr>
          <p:cNvSpPr>
            <a:spLocks noGrp="1"/>
          </p:cNvSpPr>
          <p:nvPr>
            <p:ph type="sldNum" sz="quarter" idx="4"/>
          </p:nvPr>
        </p:nvSpPr>
        <p:spPr/>
        <p:txBody>
          <a:bodyPr/>
          <a:lstStyle/>
          <a:p>
            <a:fld id="{CF8920F0-685D-4D8A-A9EF-3EE1A60245BD}" type="slidenum">
              <a:rPr lang="en-US" smtClean="0"/>
              <a:pPr/>
              <a:t>43</a:t>
            </a:fld>
            <a:endParaRPr lang="en-US"/>
          </a:p>
        </p:txBody>
      </p:sp>
      <p:sp>
        <p:nvSpPr>
          <p:cNvPr id="5" name="Rectangle 4">
            <a:extLst>
              <a:ext uri="{FF2B5EF4-FFF2-40B4-BE49-F238E27FC236}">
                <a16:creationId xmlns:a16="http://schemas.microsoft.com/office/drawing/2014/main" id="{43D81165-4C29-792C-A46F-5D8CD5759BFB}"/>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6B27785A-2B00-A314-0678-356362611EB2}"/>
              </a:ext>
            </a:extLst>
          </p:cNvPr>
          <p:cNvSpPr txBox="1">
            <a:spLocks/>
          </p:cNvSpPr>
          <p:nvPr/>
        </p:nvSpPr>
        <p:spPr>
          <a:xfrm>
            <a:off x="358308" y="1664739"/>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400"/>
              </a:spcBef>
              <a:spcAft>
                <a:spcPts val="200"/>
              </a:spcAft>
            </a:pPr>
            <a:r>
              <a:rPr lang="vi-VN" sz="1800" b="1">
                <a:solidFill>
                  <a:srgbClr val="000000"/>
                </a:solidFill>
                <a:effectLst/>
                <a:latin typeface="Segoe UI" panose="020B0502040204020203" pitchFamily="34" charset="0"/>
                <a:cs typeface="Segoe UI" panose="020B0502040204020203" pitchFamily="34" charset="0"/>
              </a:rPr>
              <a:t>- Tính hợp lệ nội bộ</a:t>
            </a:r>
            <a:r>
              <a:rPr lang="vi-VN" sz="1800" b="0">
                <a:solidFill>
                  <a:srgbClr val="000000"/>
                </a:solidFill>
                <a:effectLst/>
                <a:latin typeface="Segoe UI" panose="020B0502040204020203" pitchFamily="34" charset="0"/>
                <a:cs typeface="Segoe UI" panose="020B0502040204020203" pitchFamily="34" charset="0"/>
              </a:rPr>
              <a:t>: </a:t>
            </a:r>
            <a:r>
              <a:rPr lang="vi-VN" sz="1800" b="0" i="0">
                <a:solidFill>
                  <a:srgbClr val="000000"/>
                </a:solidFill>
                <a:effectLst/>
                <a:latin typeface="Segoe UI" panose="020B0502040204020203" pitchFamily="34" charset="0"/>
                <a:cs typeface="Segoe UI" panose="020B0502040204020203" pitchFamily="34" charset="0"/>
              </a:rPr>
              <a:t>Đảm bảo rằng CrossFuzz được triển khai đúng cách để kết quả thử nghiệm phản ánh chính xác hiệu quả của công cụ.</a:t>
            </a:r>
          </a:p>
          <a:p>
            <a:pPr marL="152400" indent="0" algn="just" rtl="0" fontAlgn="base">
              <a:spcBef>
                <a:spcPts val="400"/>
              </a:spcBef>
              <a:spcAft>
                <a:spcPts val="200"/>
              </a:spcAft>
            </a:pPr>
            <a:r>
              <a:rPr lang="vi-VN" sz="1800">
                <a:solidFill>
                  <a:srgbClr val="000000"/>
                </a:solidFill>
                <a:latin typeface="Segoe UI" panose="020B0502040204020203" pitchFamily="34" charset="0"/>
                <a:cs typeface="Segoe UI" panose="020B0502040204020203" pitchFamily="34" charset="0"/>
                <a:sym typeface="Wingdings" panose="05000000000000000000" pitchFamily="2" charset="2"/>
              </a:rPr>
              <a:t></a:t>
            </a:r>
            <a:r>
              <a:rPr lang="vi-VN" sz="1800">
                <a:solidFill>
                  <a:srgbClr val="000000"/>
                </a:solidFill>
                <a:latin typeface="Segoe UI" panose="020B0502040204020203" pitchFamily="34" charset="0"/>
                <a:cs typeface="Segoe UI" panose="020B0502040204020203" pitchFamily="34" charset="0"/>
              </a:rPr>
              <a:t> </a:t>
            </a:r>
            <a:r>
              <a:rPr lang="vi-VN" sz="1800" b="0">
                <a:solidFill>
                  <a:srgbClr val="000000"/>
                </a:solidFill>
                <a:effectLst/>
                <a:latin typeface="Segoe UI" panose="020B0502040204020203" pitchFamily="34" charset="0"/>
                <a:cs typeface="Segoe UI" panose="020B0502040204020203" pitchFamily="34" charset="0"/>
              </a:rPr>
              <a:t>CrossFuzz được triển khai dựa trên các công cụ mã nguồn mở, đảm bảo tính chính xác và minh bạch. Mô-đun phân tích tĩnh dựa trên </a:t>
            </a:r>
            <a:r>
              <a:rPr lang="vi-VN" sz="1800" b="1">
                <a:solidFill>
                  <a:srgbClr val="000000"/>
                </a:solidFill>
                <a:effectLst/>
                <a:latin typeface="Segoe UI" panose="020B0502040204020203" pitchFamily="34" charset="0"/>
                <a:cs typeface="Segoe UI" panose="020B0502040204020203" pitchFamily="34" charset="0"/>
              </a:rPr>
              <a:t>Slither</a:t>
            </a:r>
            <a:r>
              <a:rPr lang="vi-VN" sz="1800" b="0">
                <a:solidFill>
                  <a:srgbClr val="000000"/>
                </a:solidFill>
                <a:effectLst/>
                <a:latin typeface="Segoe UI" panose="020B0502040204020203" pitchFamily="34" charset="0"/>
                <a:cs typeface="Segoe UI" panose="020B0502040204020203" pitchFamily="34" charset="0"/>
              </a:rPr>
              <a:t>,  mô-đun fuzz testing dựa trên </a:t>
            </a:r>
            <a:r>
              <a:rPr lang="vi-VN" sz="1800" b="1">
                <a:solidFill>
                  <a:srgbClr val="000000"/>
                </a:solidFill>
                <a:effectLst/>
                <a:latin typeface="Segoe UI" panose="020B0502040204020203" pitchFamily="34" charset="0"/>
                <a:cs typeface="Segoe UI" panose="020B0502040204020203" pitchFamily="34" charset="0"/>
              </a:rPr>
              <a:t>ConFuzzius</a:t>
            </a:r>
            <a:r>
              <a:rPr lang="vi-VN" sz="1800" b="0">
                <a:solidFill>
                  <a:srgbClr val="000000"/>
                </a:solidFill>
                <a:effectLst/>
                <a:latin typeface="Segoe UI" panose="020B0502040204020203" pitchFamily="34" charset="0"/>
                <a:cs typeface="Segoe UI" panose="020B0502040204020203" pitchFamily="34" charset="0"/>
              </a:rPr>
              <a:t>, với các tính năng mở rộng như triển khai đa hợp đồng, cài đặt tham số constructor và chiến lược đột biến chuỗi giao dịch, </a:t>
            </a:r>
            <a:r>
              <a:rPr lang="vi-VN" sz="1800" b="1">
                <a:solidFill>
                  <a:srgbClr val="000000"/>
                </a:solidFill>
                <a:effectLst/>
                <a:latin typeface="Segoe UI" panose="020B0502040204020203" pitchFamily="34" charset="0"/>
                <a:cs typeface="Segoe UI" panose="020B0502040204020203" pitchFamily="34" charset="0"/>
              </a:rPr>
              <a:t>sFuzz</a:t>
            </a:r>
            <a:r>
              <a:rPr lang="vi-VN" sz="1800" b="0">
                <a:solidFill>
                  <a:srgbClr val="000000"/>
                </a:solidFill>
                <a:effectLst/>
                <a:latin typeface="Segoe UI" panose="020B0502040204020203" pitchFamily="34" charset="0"/>
                <a:cs typeface="Segoe UI" panose="020B0502040204020203" pitchFamily="34" charset="0"/>
              </a:rPr>
              <a:t> giúp cải thiện hiệu quả của quá trình đột biến test case và thống nhất việc đánh giá độ bao phủ bytecode. </a:t>
            </a:r>
            <a:endParaRPr lang="vi-VN" sz="2000" b="0">
              <a:solidFill>
                <a:srgbClr val="000000"/>
              </a:solidFill>
              <a:effectLst/>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2D8BD428-5BDF-6C99-14FF-5B0EFCE5E01D}"/>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BF65DCF1-A6C8-C657-0D59-9CDC54ECC1E0}"/>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5.3.1. Các mối đe dọa đến tính hợp lệ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523578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72EA5D0E-42B2-A241-49A4-13F37DDBD047}"/>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C7FFCAC5-21A0-4469-0189-4E440AB36A0D}"/>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ECB4B5DA-E7A7-84FF-B68A-A4239215E678}"/>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98368DE6-8585-CFAE-C8A2-CE604AB72BD1}"/>
              </a:ext>
            </a:extLst>
          </p:cNvPr>
          <p:cNvSpPr>
            <a:spLocks noGrp="1"/>
          </p:cNvSpPr>
          <p:nvPr>
            <p:ph type="sldNum" sz="quarter" idx="4"/>
          </p:nvPr>
        </p:nvSpPr>
        <p:spPr/>
        <p:txBody>
          <a:bodyPr/>
          <a:lstStyle/>
          <a:p>
            <a:fld id="{CF8920F0-685D-4D8A-A9EF-3EE1A60245BD}" type="slidenum">
              <a:rPr lang="en-US" smtClean="0"/>
              <a:pPr/>
              <a:t>44</a:t>
            </a:fld>
            <a:endParaRPr lang="en-US"/>
          </a:p>
        </p:txBody>
      </p:sp>
      <p:sp>
        <p:nvSpPr>
          <p:cNvPr id="5" name="Rectangle 4">
            <a:extLst>
              <a:ext uri="{FF2B5EF4-FFF2-40B4-BE49-F238E27FC236}">
                <a16:creationId xmlns:a16="http://schemas.microsoft.com/office/drawing/2014/main" id="{78309D99-36B9-6B9F-D80E-7F3C571E4D04}"/>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B4524C05-F66B-F3C5-6AED-BC6F686D51F7}"/>
              </a:ext>
            </a:extLst>
          </p:cNvPr>
          <p:cNvSpPr txBox="1">
            <a:spLocks/>
          </p:cNvSpPr>
          <p:nvPr/>
        </p:nvSpPr>
        <p:spPr>
          <a:xfrm>
            <a:off x="358308" y="1664739"/>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400"/>
              </a:spcBef>
              <a:spcAft>
                <a:spcPts val="200"/>
              </a:spcAft>
            </a:pPr>
            <a:r>
              <a:rPr lang="vi-VN" sz="1800" b="1">
                <a:solidFill>
                  <a:srgbClr val="000000"/>
                </a:solidFill>
                <a:effectLst/>
                <a:latin typeface="Segoe UI" panose="020B0502040204020203" pitchFamily="34" charset="0"/>
                <a:cs typeface="Segoe UI" panose="020B0502040204020203" pitchFamily="34" charset="0"/>
              </a:rPr>
              <a:t>Tính hợp lệ </a:t>
            </a:r>
            <a:r>
              <a:rPr lang="vi-VN" sz="1800" b="1">
                <a:solidFill>
                  <a:srgbClr val="000000"/>
                </a:solidFill>
                <a:latin typeface="Segoe UI" panose="020B0502040204020203" pitchFamily="34" charset="0"/>
                <a:cs typeface="Segoe UI" panose="020B0502040204020203" pitchFamily="34" charset="0"/>
              </a:rPr>
              <a:t>bên ngoài</a:t>
            </a:r>
            <a:r>
              <a:rPr lang="vi-VN" sz="1800" b="0">
                <a:solidFill>
                  <a:srgbClr val="000000"/>
                </a:solidFill>
                <a:effectLst/>
                <a:latin typeface="Segoe UI" panose="020B0502040204020203" pitchFamily="34" charset="0"/>
                <a:cs typeface="Segoe UI" panose="020B0502040204020203" pitchFamily="34" charset="0"/>
              </a:rPr>
              <a:t>:Liệu kết quả thử nghiệm có thể được khái quát hóa hay không, dựa trên việc tập dữ liệu có đại diện hay không. </a:t>
            </a:r>
          </a:p>
          <a:p>
            <a:pPr marL="152400" indent="0" algn="just" rtl="0" fontAlgn="base">
              <a:lnSpc>
                <a:spcPct val="150000"/>
              </a:lnSpc>
              <a:spcBef>
                <a:spcPts val="400"/>
              </a:spcBef>
              <a:spcAft>
                <a:spcPts val="200"/>
              </a:spcAft>
            </a:pPr>
            <a:r>
              <a:rPr lang="vi-VN" sz="1800" b="1">
                <a:solidFill>
                  <a:srgbClr val="000000"/>
                </a:solidFill>
                <a:latin typeface="Segoe UI" panose="020B0502040204020203" pitchFamily="34" charset="0"/>
                <a:cs typeface="Segoe UI" panose="020B0502040204020203" pitchFamily="34" charset="0"/>
                <a:sym typeface="Wingdings" panose="05000000000000000000" pitchFamily="2" charset="2"/>
              </a:rPr>
              <a:t></a:t>
            </a:r>
            <a:r>
              <a:rPr lang="vi-VN" sz="1800">
                <a:solidFill>
                  <a:srgbClr val="000000"/>
                </a:solidFill>
                <a:latin typeface="Segoe UI" panose="020B0502040204020203" pitchFamily="34" charset="0"/>
                <a:cs typeface="Segoe UI" panose="020B0502040204020203" pitchFamily="34" charset="0"/>
              </a:rPr>
              <a:t> </a:t>
            </a:r>
            <a:r>
              <a:rPr lang="vi-VN" sz="1800" b="0">
                <a:solidFill>
                  <a:srgbClr val="000000"/>
                </a:solidFill>
                <a:effectLst/>
                <a:latin typeface="Segoe UI" panose="020B0502040204020203" pitchFamily="34" charset="0"/>
                <a:cs typeface="Segoe UI" panose="020B0502040204020203" pitchFamily="34" charset="0"/>
              </a:rPr>
              <a:t>Các tập dữ liệu hiện có như của SmartDagger và Clairvoyance không được công khai, còn xFuzz thiếu chú thích lỗ hổng. Do đó, tác giả đã xây dựng tập dữ liệu bằng cách chọn ngẫu nhiên các hợp đồng từ EtherScan. </a:t>
            </a:r>
            <a:endParaRPr lang="vi-VN" sz="2000" b="0">
              <a:solidFill>
                <a:srgbClr val="000000"/>
              </a:solidFill>
              <a:effectLst/>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7325F812-F0F3-7A75-EFE1-164E1255CDAE}"/>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2B68019E-4EDF-9903-C0F4-B90D312006D0}"/>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5.3.1. Các mối đe dọa đến tính hợp lệ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807134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BE73C8C-5277-4A95-7272-4A3F07EA660A}"/>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38B90A15-8359-B6DF-268E-1F206C1D16AD}"/>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842E42C8-F5C6-4832-982D-7665CB1492AE}"/>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A7221564-4848-F915-7A1F-146BC979773E}"/>
              </a:ext>
            </a:extLst>
          </p:cNvPr>
          <p:cNvSpPr>
            <a:spLocks noGrp="1"/>
          </p:cNvSpPr>
          <p:nvPr>
            <p:ph type="sldNum" sz="quarter" idx="4"/>
          </p:nvPr>
        </p:nvSpPr>
        <p:spPr/>
        <p:txBody>
          <a:bodyPr/>
          <a:lstStyle/>
          <a:p>
            <a:fld id="{CF8920F0-685D-4D8A-A9EF-3EE1A60245BD}" type="slidenum">
              <a:rPr lang="en-US" smtClean="0"/>
              <a:pPr/>
              <a:t>45</a:t>
            </a:fld>
            <a:endParaRPr lang="en-US"/>
          </a:p>
        </p:txBody>
      </p:sp>
      <p:sp>
        <p:nvSpPr>
          <p:cNvPr id="5" name="Rectangle 4">
            <a:extLst>
              <a:ext uri="{FF2B5EF4-FFF2-40B4-BE49-F238E27FC236}">
                <a16:creationId xmlns:a16="http://schemas.microsoft.com/office/drawing/2014/main" id="{341D2821-0950-B027-1382-36DF6F130A59}"/>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39226E21-47E6-A2E3-D0B5-383757724FCD}"/>
              </a:ext>
            </a:extLst>
          </p:cNvPr>
          <p:cNvSpPr txBox="1">
            <a:spLocks/>
          </p:cNvSpPr>
          <p:nvPr/>
        </p:nvSpPr>
        <p:spPr>
          <a:xfrm>
            <a:off x="358308" y="1664739"/>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400"/>
              </a:spcBef>
              <a:spcAft>
                <a:spcPts val="200"/>
              </a:spcAft>
            </a:pPr>
            <a:r>
              <a:rPr lang="vi-VN" sz="1800" b="1">
                <a:solidFill>
                  <a:srgbClr val="000000"/>
                </a:solidFill>
                <a:effectLst/>
                <a:latin typeface="Segoe UI" panose="020B0502040204020203" pitchFamily="34" charset="0"/>
                <a:cs typeface="Segoe UI" panose="020B0502040204020203" pitchFamily="34" charset="0"/>
              </a:rPr>
              <a:t>Tính hợp lệ </a:t>
            </a:r>
            <a:r>
              <a:rPr lang="vi-VN" sz="1800" b="1">
                <a:solidFill>
                  <a:srgbClr val="000000"/>
                </a:solidFill>
                <a:latin typeface="Segoe UI" panose="020B0502040204020203" pitchFamily="34" charset="0"/>
                <a:cs typeface="Segoe UI" panose="020B0502040204020203" pitchFamily="34" charset="0"/>
              </a:rPr>
              <a:t>bên ngoài</a:t>
            </a:r>
            <a:r>
              <a:rPr lang="vi-VN" sz="1800" b="0">
                <a:solidFill>
                  <a:srgbClr val="000000"/>
                </a:solidFill>
                <a:effectLst/>
                <a:latin typeface="Segoe UI" panose="020B0502040204020203" pitchFamily="34" charset="0"/>
                <a:cs typeface="Segoe UI" panose="020B0502040204020203" pitchFamily="34" charset="0"/>
              </a:rPr>
              <a:t>:Liệu kết quả thử nghiệm có thể được khái quát hóa hay không, dựa trên việc tập dữ liệu có đại diện hay không. </a:t>
            </a:r>
          </a:p>
          <a:p>
            <a:pPr marL="152400" indent="0" algn="just" rtl="0" fontAlgn="base">
              <a:lnSpc>
                <a:spcPct val="150000"/>
              </a:lnSpc>
              <a:spcBef>
                <a:spcPts val="400"/>
              </a:spcBef>
              <a:spcAft>
                <a:spcPts val="200"/>
              </a:spcAft>
            </a:pPr>
            <a:r>
              <a:rPr lang="vi-VN" sz="1800" b="1">
                <a:solidFill>
                  <a:srgbClr val="000000"/>
                </a:solidFill>
                <a:latin typeface="Segoe UI" panose="020B0502040204020203" pitchFamily="34" charset="0"/>
                <a:cs typeface="Segoe UI" panose="020B0502040204020203" pitchFamily="34" charset="0"/>
                <a:sym typeface="Wingdings" panose="05000000000000000000" pitchFamily="2" charset="2"/>
              </a:rPr>
              <a:t></a:t>
            </a:r>
            <a:r>
              <a:rPr lang="vi-VN" sz="1800">
                <a:solidFill>
                  <a:srgbClr val="000000"/>
                </a:solidFill>
                <a:latin typeface="Segoe UI" panose="020B0502040204020203" pitchFamily="34" charset="0"/>
                <a:cs typeface="Segoe UI" panose="020B0502040204020203" pitchFamily="34" charset="0"/>
              </a:rPr>
              <a:t> </a:t>
            </a:r>
            <a:r>
              <a:rPr lang="vi-VN" sz="1800" b="0">
                <a:solidFill>
                  <a:srgbClr val="000000"/>
                </a:solidFill>
                <a:effectLst/>
                <a:latin typeface="Segoe UI" panose="020B0502040204020203" pitchFamily="34" charset="0"/>
                <a:cs typeface="Segoe UI" panose="020B0502040204020203" pitchFamily="34" charset="0"/>
              </a:rPr>
              <a:t>Việc so sánh CrossFuzz với ba công cụ fuzz testing khác (sFuzz, xFuzz và ConFuzzius), bao gồm cả xFuzz là công cụ duy nhất tập trung vào lỗ hổng đa hợp đồng, giúp tăng cường tính khái quát của kết quả. Nhóm nghiên cứu đã công khai CrossFuzz như một công cụ mã nguồn mở, tạo điều kiện cho các nghiên cứu tiếp theo sử dụng và đánh giá.  </a:t>
            </a:r>
            <a:endParaRPr lang="vi-VN" sz="2000" b="0">
              <a:solidFill>
                <a:srgbClr val="000000"/>
              </a:solidFill>
              <a:effectLst/>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3F83EB1B-6A2A-4930-E9EF-EC4B5B008CE2}"/>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EAF06BE4-FB86-60A0-1EE1-E36F7FC252A0}"/>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5.3.1. Các mối đe dọa đến tính hợp lệ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615440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B1236A50-F492-6641-5888-95972ADB86A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80199A80-F023-380E-4102-0F2546DBA5D3}"/>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939CEAED-CDA4-3F72-8949-FCEDB149C969}"/>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EF886D6D-9677-63ED-420A-CE1E9D897751}"/>
              </a:ext>
            </a:extLst>
          </p:cNvPr>
          <p:cNvSpPr>
            <a:spLocks noGrp="1"/>
          </p:cNvSpPr>
          <p:nvPr>
            <p:ph type="sldNum" sz="quarter" idx="4"/>
          </p:nvPr>
        </p:nvSpPr>
        <p:spPr/>
        <p:txBody>
          <a:bodyPr/>
          <a:lstStyle/>
          <a:p>
            <a:fld id="{CF8920F0-685D-4D8A-A9EF-3EE1A60245BD}" type="slidenum">
              <a:rPr lang="en-US" smtClean="0"/>
              <a:pPr/>
              <a:t>46</a:t>
            </a:fld>
            <a:endParaRPr lang="en-US"/>
          </a:p>
        </p:txBody>
      </p:sp>
      <p:sp>
        <p:nvSpPr>
          <p:cNvPr id="5" name="Rectangle 4">
            <a:extLst>
              <a:ext uri="{FF2B5EF4-FFF2-40B4-BE49-F238E27FC236}">
                <a16:creationId xmlns:a16="http://schemas.microsoft.com/office/drawing/2014/main" id="{8C0C5AAE-3DA3-A2F6-4079-DB275F974755}"/>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927D2FF0-EA5C-A77E-A8FB-F20081C1BD8D}"/>
              </a:ext>
            </a:extLst>
          </p:cNvPr>
          <p:cNvSpPr txBox="1">
            <a:spLocks/>
          </p:cNvSpPr>
          <p:nvPr/>
        </p:nvSpPr>
        <p:spPr>
          <a:xfrm>
            <a:off x="337988" y="1817150"/>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algn="just" rtl="0" fontAlgn="base">
              <a:lnSpc>
                <a:spcPct val="150000"/>
              </a:lnSpc>
              <a:spcBef>
                <a:spcPts val="300"/>
              </a:spcBef>
              <a:spcAft>
                <a:spcPts val="300"/>
              </a:spcAft>
            </a:pPr>
            <a:r>
              <a:rPr lang="vi-VN" sz="1800" b="1">
                <a:solidFill>
                  <a:srgbClr val="000000"/>
                </a:solidFill>
                <a:effectLst/>
                <a:latin typeface="Segoe UI" panose="020B0502040204020203" pitchFamily="34" charset="0"/>
                <a:cs typeface="Segoe UI" panose="020B0502040204020203" pitchFamily="34" charset="0"/>
              </a:rPr>
              <a:t>Tính hợp lệ cấu trúc</a:t>
            </a:r>
            <a:r>
              <a:rPr lang="vi-VN" sz="1800" b="0">
                <a:solidFill>
                  <a:srgbClr val="000000"/>
                </a:solidFill>
                <a:effectLst/>
                <a:latin typeface="Segoe UI" panose="020B0502040204020203" pitchFamily="34" charset="0"/>
                <a:cs typeface="Segoe UI" panose="020B0502040204020203" pitchFamily="34" charset="0"/>
              </a:rPr>
              <a:t>:</a:t>
            </a:r>
            <a:r>
              <a:rPr lang="vi-VN" sz="1800">
                <a:solidFill>
                  <a:srgbClr val="000000"/>
                </a:solidFill>
                <a:latin typeface="Times New Roman" panose="02020603050405020304" pitchFamily="18" charset="0"/>
                <a:cs typeface="Segoe UI" panose="020B0502040204020203" pitchFamily="34" charset="0"/>
              </a:rPr>
              <a:t> </a:t>
            </a:r>
            <a:r>
              <a:rPr lang="vi-VN" sz="1800" b="0" i="0">
                <a:solidFill>
                  <a:srgbClr val="000000"/>
                </a:solidFill>
                <a:effectLst/>
                <a:latin typeface="Times New Roman" panose="02020603050405020304" pitchFamily="18" charset="0"/>
              </a:rPr>
              <a:t>Liệu các chỉ số đánh giá được sử dụng có thể đánh giá toàn diện hiệu quả của CrossFuzz hay không.  </a:t>
            </a:r>
            <a:endParaRPr lang="vi-VN" sz="2000" b="0" i="0">
              <a:solidFill>
                <a:srgbClr val="000000"/>
              </a:solidFill>
              <a:effectLst/>
              <a:latin typeface="Segoe UI" panose="020B0502040204020203" pitchFamily="34" charset="0"/>
            </a:endParaRPr>
          </a:p>
          <a:p>
            <a:pPr algn="just" rtl="0" fontAlgn="base">
              <a:lnSpc>
                <a:spcPct val="150000"/>
              </a:lnSpc>
              <a:spcBef>
                <a:spcPts val="300"/>
              </a:spcBef>
              <a:spcAft>
                <a:spcPts val="300"/>
              </a:spcAft>
            </a:pPr>
            <a:r>
              <a:rPr lang="vi-VN" sz="1800">
                <a:solidFill>
                  <a:srgbClr val="000000"/>
                </a:solidFill>
                <a:latin typeface="Times New Roman" panose="02020603050405020304" pitchFamily="18" charset="0"/>
                <a:sym typeface="Wingdings" panose="05000000000000000000" pitchFamily="2" charset="2"/>
              </a:rPr>
              <a:t></a:t>
            </a:r>
            <a:r>
              <a:rPr lang="vi-VN" sz="1800" b="0" i="0">
                <a:solidFill>
                  <a:srgbClr val="000000"/>
                </a:solidFill>
                <a:effectLst/>
                <a:latin typeface="Times New Roman" panose="02020603050405020304" pitchFamily="18" charset="0"/>
              </a:rPr>
              <a:t>Nghiên cứu sử dụng hai chỉ số đánh giá phổ biến trong fuzz testing hợp đồng thông minh: độ bao phủ bytecode và số lượng lỗ hổng được phát hiện. Ngoài ra, nghiên cứu cũng đánh giá hiệu quả thời gian của CrossFuzz, bổ sung cho việc đánh giá hiệu quả. </a:t>
            </a:r>
            <a:endParaRPr lang="vi-VN" sz="2000" b="0" i="0">
              <a:solidFill>
                <a:srgbClr val="000000"/>
              </a:solidFill>
              <a:effectLst/>
              <a:latin typeface="Segoe UI" panose="020B0502040204020203" pitchFamily="34" charset="0"/>
            </a:endParaRPr>
          </a:p>
        </p:txBody>
      </p:sp>
      <p:sp>
        <p:nvSpPr>
          <p:cNvPr id="9" name="Google Shape;243;p31">
            <a:extLst>
              <a:ext uri="{FF2B5EF4-FFF2-40B4-BE49-F238E27FC236}">
                <a16:creationId xmlns:a16="http://schemas.microsoft.com/office/drawing/2014/main" id="{FC95E157-4C92-87ED-2E2C-F466D690355A}"/>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96A3D999-94AD-1468-8831-49049100C9CE}"/>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5.3.1. Các mối đe dọa đến tính hợp lệ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544825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E6C3AAEF-9062-A74E-EEF6-29AA24ACFF96}"/>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F22E1977-9B54-81BE-BC48-3315F2519C4A}"/>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9C4C7112-B960-5479-F9CE-8383DC42672C}"/>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E2C77161-4A1C-5921-AF2B-5E2DB74566A2}"/>
              </a:ext>
            </a:extLst>
          </p:cNvPr>
          <p:cNvSpPr>
            <a:spLocks noGrp="1"/>
          </p:cNvSpPr>
          <p:nvPr>
            <p:ph type="sldNum" sz="quarter" idx="4"/>
          </p:nvPr>
        </p:nvSpPr>
        <p:spPr/>
        <p:txBody>
          <a:bodyPr/>
          <a:lstStyle/>
          <a:p>
            <a:fld id="{CF8920F0-685D-4D8A-A9EF-3EE1A60245BD}" type="slidenum">
              <a:rPr lang="en-US" smtClean="0"/>
              <a:pPr/>
              <a:t>47</a:t>
            </a:fld>
            <a:endParaRPr lang="en-US"/>
          </a:p>
        </p:txBody>
      </p:sp>
      <p:sp>
        <p:nvSpPr>
          <p:cNvPr id="5" name="Rectangle 4">
            <a:extLst>
              <a:ext uri="{FF2B5EF4-FFF2-40B4-BE49-F238E27FC236}">
                <a16:creationId xmlns:a16="http://schemas.microsoft.com/office/drawing/2014/main" id="{87DD89BB-11F0-89A9-A1BF-5889FEF5209B}"/>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29108954-902D-9027-F3AD-1B81D5E613C7}"/>
              </a:ext>
            </a:extLst>
          </p:cNvPr>
          <p:cNvSpPr txBox="1">
            <a:spLocks/>
          </p:cNvSpPr>
          <p:nvPr/>
        </p:nvSpPr>
        <p:spPr>
          <a:xfrm>
            <a:off x="33798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300"/>
              </a:spcBef>
              <a:spcAft>
                <a:spcPts val="300"/>
              </a:spcAft>
            </a:pPr>
            <a:r>
              <a:rPr lang="vi-VN" sz="1800" b="1">
                <a:solidFill>
                  <a:srgbClr val="000000"/>
                </a:solidFill>
                <a:latin typeface="Segoe UI" panose="020B0502040204020203" pitchFamily="34" charset="0"/>
                <a:cs typeface="Segoe UI" panose="020B0502040204020203" pitchFamily="34" charset="0"/>
              </a:rPr>
              <a:t>- Vài</a:t>
            </a:r>
            <a:r>
              <a:rPr lang="vi-VN" sz="1800" b="1">
                <a:solidFill>
                  <a:srgbClr val="000000"/>
                </a:solidFill>
                <a:effectLst/>
                <a:latin typeface="Segoe UI" panose="020B0502040204020203" pitchFamily="34" charset="0"/>
                <a:cs typeface="Segoe UI" panose="020B0502040204020203" pitchFamily="34" charset="0"/>
              </a:rPr>
              <a:t> nhánh mã chỉ có thể được bao phủ bởi chuỗi giao dịch dài: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 </a:t>
            </a:r>
            <a:r>
              <a:rPr lang="vi-VN" sz="1800">
                <a:solidFill>
                  <a:srgbClr val="000000"/>
                </a:solidFill>
                <a:effectLst/>
                <a:latin typeface="Segoe UI" panose="020B0502040204020203" pitchFamily="34" charset="0"/>
                <a:cs typeface="Segoe UI" panose="020B0502040204020203" pitchFamily="34" charset="0"/>
              </a:rPr>
              <a:t>Hiện tại, độ dài tối đa của chuỗi giao dịch được tạo bởi CrossFuzz là 5, được kế thừa từ ConFuzzius.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 </a:t>
            </a:r>
            <a:r>
              <a:rPr lang="vi-VN" sz="1800">
                <a:solidFill>
                  <a:srgbClr val="000000"/>
                </a:solidFill>
                <a:effectLst/>
                <a:latin typeface="Segoe UI" panose="020B0502040204020203" pitchFamily="34" charset="0"/>
                <a:cs typeface="Segoe UI" panose="020B0502040204020203" pitchFamily="34" charset="0"/>
              </a:rPr>
              <a:t>Việc tăng giá trị tham số này có thể nâng cao độ bao phủ mã nhưng cũng làm tăng thời gian của fuzz testing. </a:t>
            </a:r>
            <a:endParaRPr lang="vi-VN" sz="2000" i="0">
              <a:solidFill>
                <a:srgbClr val="000000"/>
              </a:solidFill>
              <a:effectLst/>
              <a:latin typeface="Segoe UI" panose="020B0502040204020203" pitchFamily="34" charset="0"/>
            </a:endParaRPr>
          </a:p>
        </p:txBody>
      </p:sp>
      <p:sp>
        <p:nvSpPr>
          <p:cNvPr id="9" name="Google Shape;243;p31">
            <a:extLst>
              <a:ext uri="{FF2B5EF4-FFF2-40B4-BE49-F238E27FC236}">
                <a16:creationId xmlns:a16="http://schemas.microsoft.com/office/drawing/2014/main" id="{0936F787-9F9A-52E2-0EAA-5D764598FB49}"/>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CAF9A28D-B7FD-8E28-A047-4F79E3CFB108}"/>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5.3.2. Các cải tiến trong tương lai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2905960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529C8D50-C8C9-D1D2-42AB-8B9BD0B0F7EB}"/>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D9B745A4-F21C-08B0-AE72-27444ADA48F8}"/>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DDA18DE3-D7DC-BC9A-B05D-5A9D4540A371}"/>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A76E5CA8-D835-41A1-15EA-DA1C6A928967}"/>
              </a:ext>
            </a:extLst>
          </p:cNvPr>
          <p:cNvSpPr>
            <a:spLocks noGrp="1"/>
          </p:cNvSpPr>
          <p:nvPr>
            <p:ph type="sldNum" sz="quarter" idx="4"/>
          </p:nvPr>
        </p:nvSpPr>
        <p:spPr/>
        <p:txBody>
          <a:bodyPr/>
          <a:lstStyle/>
          <a:p>
            <a:fld id="{CF8920F0-685D-4D8A-A9EF-3EE1A60245BD}" type="slidenum">
              <a:rPr lang="en-US" smtClean="0"/>
              <a:pPr/>
              <a:t>48</a:t>
            </a:fld>
            <a:endParaRPr lang="en-US"/>
          </a:p>
        </p:txBody>
      </p:sp>
      <p:sp>
        <p:nvSpPr>
          <p:cNvPr id="5" name="Rectangle 4">
            <a:extLst>
              <a:ext uri="{FF2B5EF4-FFF2-40B4-BE49-F238E27FC236}">
                <a16:creationId xmlns:a16="http://schemas.microsoft.com/office/drawing/2014/main" id="{D0D060A8-6B76-D599-73B9-07E6258B7F5F}"/>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2C5939AA-381D-5FDB-610F-7302A49760A7}"/>
              </a:ext>
            </a:extLst>
          </p:cNvPr>
          <p:cNvSpPr txBox="1">
            <a:spLocks/>
          </p:cNvSpPr>
          <p:nvPr/>
        </p:nvSpPr>
        <p:spPr>
          <a:xfrm>
            <a:off x="33798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300"/>
              </a:spcBef>
              <a:spcAft>
                <a:spcPts val="300"/>
              </a:spcAft>
            </a:pPr>
            <a:r>
              <a:rPr lang="vi-VN" sz="1800" b="1">
                <a:solidFill>
                  <a:srgbClr val="000000"/>
                </a:solidFill>
                <a:latin typeface="Segoe UI" panose="020B0502040204020203" pitchFamily="34" charset="0"/>
                <a:cs typeface="Segoe UI" panose="020B0502040204020203" pitchFamily="34" charset="0"/>
              </a:rPr>
              <a:t>- Một số nhánh mã chỉ được bao phủ nếu các biến trạng thái trong constructor có giá trị mặc định thỏa mãn điều kiện nhánh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 CrossFuzz hiện không xử lý tình huống này và các giá trị tham số được tạo theo ICDF có thể làm giảm độ bao phủ mã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 Khả năng cải thiện: Cung cấp giao diện cho phép người dùng nhập thủ công các giá trị tham số cụ thể cho constructor </a:t>
            </a:r>
            <a:endParaRPr lang="vi-VN" sz="2000" i="0">
              <a:solidFill>
                <a:srgbClr val="000000"/>
              </a:solidFill>
              <a:effectLst/>
              <a:latin typeface="Segoe UI" panose="020B0502040204020203" pitchFamily="34" charset="0"/>
            </a:endParaRPr>
          </a:p>
        </p:txBody>
      </p:sp>
      <p:sp>
        <p:nvSpPr>
          <p:cNvPr id="9" name="Google Shape;243;p31">
            <a:extLst>
              <a:ext uri="{FF2B5EF4-FFF2-40B4-BE49-F238E27FC236}">
                <a16:creationId xmlns:a16="http://schemas.microsoft.com/office/drawing/2014/main" id="{4FAF0485-E873-9E58-F48E-F2C0F42E62B9}"/>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F7801529-8B6A-2AF7-9D15-32D26A5410B3}"/>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5.3.2. Các cải tiến trong tương lai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1278907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074000B6-4370-7032-69D0-694DF4B366F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3B68DFF1-62F2-6267-A533-B603C7815DBC}"/>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C826A124-9999-5EDE-96AB-E2DB07B2D628}"/>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5.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82CCFAF8-9F5F-173B-D88E-337D2C7A1A9A}"/>
              </a:ext>
            </a:extLst>
          </p:cNvPr>
          <p:cNvSpPr>
            <a:spLocks noGrp="1"/>
          </p:cNvSpPr>
          <p:nvPr>
            <p:ph type="sldNum" sz="quarter" idx="4"/>
          </p:nvPr>
        </p:nvSpPr>
        <p:spPr/>
        <p:txBody>
          <a:bodyPr/>
          <a:lstStyle/>
          <a:p>
            <a:fld id="{CF8920F0-685D-4D8A-A9EF-3EE1A60245BD}" type="slidenum">
              <a:rPr lang="en-US" smtClean="0"/>
              <a:pPr/>
              <a:t>49</a:t>
            </a:fld>
            <a:endParaRPr lang="en-US"/>
          </a:p>
        </p:txBody>
      </p:sp>
      <p:sp>
        <p:nvSpPr>
          <p:cNvPr id="5" name="Rectangle 4">
            <a:extLst>
              <a:ext uri="{FF2B5EF4-FFF2-40B4-BE49-F238E27FC236}">
                <a16:creationId xmlns:a16="http://schemas.microsoft.com/office/drawing/2014/main" id="{9C7F1A22-ABA9-3CF3-4B6A-91BA63C2B749}"/>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D1CD1F70-F4D0-FD8C-5574-B992DE397474}"/>
              </a:ext>
            </a:extLst>
          </p:cNvPr>
          <p:cNvSpPr txBox="1">
            <a:spLocks/>
          </p:cNvSpPr>
          <p:nvPr/>
        </p:nvSpPr>
        <p:spPr>
          <a:xfrm>
            <a:off x="33798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300"/>
              </a:spcBef>
              <a:spcAft>
                <a:spcPts val="300"/>
              </a:spcAft>
            </a:pPr>
            <a:r>
              <a:rPr lang="vi-VN" sz="1800" b="1">
                <a:solidFill>
                  <a:srgbClr val="000000"/>
                </a:solidFill>
                <a:latin typeface="Segoe UI" panose="020B0502040204020203" pitchFamily="34" charset="0"/>
                <a:cs typeface="Segoe UI" panose="020B0502040204020203" pitchFamily="34" charset="0"/>
              </a:rPr>
              <a:t>- Các nhánh mã chỉ có thể được bao phủ bằng cách thực thi một số hàm nhiều lần: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 Do CrossFuzz chỉ chọn các hàm chưa được thực thi để thêm vào chuỗi giao dịch, nên trường hợp này có thể bị bỏ sót.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 Cho phép người dùng có thể thay đổi chiến lược này thông qua cài đặt tham số. </a:t>
            </a:r>
            <a:endParaRPr lang="vi-VN" sz="2000" i="0">
              <a:solidFill>
                <a:srgbClr val="000000"/>
              </a:solidFill>
              <a:effectLst/>
              <a:latin typeface="Segoe UI" panose="020B0502040204020203" pitchFamily="34" charset="0"/>
            </a:endParaRPr>
          </a:p>
        </p:txBody>
      </p:sp>
      <p:sp>
        <p:nvSpPr>
          <p:cNvPr id="9" name="Google Shape;243;p31">
            <a:extLst>
              <a:ext uri="{FF2B5EF4-FFF2-40B4-BE49-F238E27FC236}">
                <a16:creationId xmlns:a16="http://schemas.microsoft.com/office/drawing/2014/main" id="{22B8C068-C308-DB62-A64D-C39C42C048B4}"/>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5.3. Thảo luận</a:t>
            </a:r>
          </a:p>
        </p:txBody>
      </p:sp>
      <p:sp>
        <p:nvSpPr>
          <p:cNvPr id="3" name="TextBox 2">
            <a:extLst>
              <a:ext uri="{FF2B5EF4-FFF2-40B4-BE49-F238E27FC236}">
                <a16:creationId xmlns:a16="http://schemas.microsoft.com/office/drawing/2014/main" id="{21C55DA2-5BE3-3674-15CA-C78E15D81C48}"/>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5.3.2. Các cải tiến trong tương lai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2730032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0ACF0635-378E-E1A4-871D-3AB627C2E182}"/>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E795705A-190C-3497-4365-927AD3ED97BC}"/>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3E3411EA-A9FB-E19F-A5B9-B37BE0B12F3A}"/>
              </a:ext>
            </a:extLst>
          </p:cNvPr>
          <p:cNvSpPr txBox="1">
            <a:spLocks noGrp="1"/>
          </p:cNvSpPr>
          <p:nvPr>
            <p:ph type="subTitle" idx="1"/>
          </p:nvPr>
        </p:nvSpPr>
        <p:spPr>
          <a:xfrm>
            <a:off x="453687" y="992755"/>
            <a:ext cx="2142105"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Các vấn đề:</a:t>
            </a:r>
            <a:endParaRPr lang="vi-VN" sz="2000" u="sng">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C61BA30-73CD-71E2-D785-F144D00AAD2E}"/>
              </a:ext>
            </a:extLst>
          </p:cNvPr>
          <p:cNvPicPr>
            <a:picLocks noChangeAspect="1"/>
          </p:cNvPicPr>
          <p:nvPr/>
        </p:nvPicPr>
        <p:blipFill>
          <a:blip r:embed="rId4"/>
          <a:srcRect l="23750" r="23750"/>
          <a:stretch/>
        </p:blipFill>
        <p:spPr>
          <a:xfrm>
            <a:off x="5754466" y="1507913"/>
            <a:ext cx="2852111" cy="2852111"/>
          </a:xfrm>
          <a:prstGeom prst="roundRect">
            <a:avLst/>
          </a:prstGeom>
        </p:spPr>
      </p:pic>
      <p:sp>
        <p:nvSpPr>
          <p:cNvPr id="7" name="Google Shape;243;p31">
            <a:extLst>
              <a:ext uri="{FF2B5EF4-FFF2-40B4-BE49-F238E27FC236}">
                <a16:creationId xmlns:a16="http://schemas.microsoft.com/office/drawing/2014/main" id="{6F618912-9C85-851A-63CC-B2A19ABC79E0}"/>
              </a:ext>
            </a:extLst>
          </p:cNvPr>
          <p:cNvSpPr txBox="1">
            <a:spLocks/>
          </p:cNvSpPr>
          <p:nvPr/>
        </p:nvSpPr>
        <p:spPr>
          <a:xfrm>
            <a:off x="394209" y="1388330"/>
            <a:ext cx="5143668" cy="2971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Fuzzing</a:t>
            </a:r>
            <a:r>
              <a:rPr lang="vi-VN">
                <a:latin typeface="Segoe UI" panose="020B0502040204020203" pitchFamily="34" charset="0"/>
                <a:cs typeface="Segoe UI" panose="020B0502040204020203" pitchFamily="34" charset="0"/>
              </a:rPr>
              <a:t> có thể phát hiện các lỗ hổng giao dịch chéo thông qua việc tạo ra chuỗi giao dịch động. Hiện tại gặp 2 vấn đề chính: </a:t>
            </a:r>
            <a:endParaRPr lang="vi-VN" b="1" i="1">
              <a:latin typeface="Segoe UI" panose="020B0502040204020203" pitchFamily="34" charset="0"/>
              <a:cs typeface="Segoe UI" panose="020B0502040204020203" pitchFamily="34" charset="0"/>
            </a:endParaRPr>
          </a:p>
        </p:txBody>
      </p:sp>
      <p:sp>
        <p:nvSpPr>
          <p:cNvPr id="8" name="Google Shape;243;p31">
            <a:extLst>
              <a:ext uri="{FF2B5EF4-FFF2-40B4-BE49-F238E27FC236}">
                <a16:creationId xmlns:a16="http://schemas.microsoft.com/office/drawing/2014/main" id="{50E68704-2FFE-BE80-A630-2971ED3579CC}"/>
              </a:ext>
            </a:extLst>
          </p:cNvPr>
          <p:cNvSpPr txBox="1">
            <a:spLocks/>
          </p:cNvSpPr>
          <p:nvPr/>
        </p:nvSpPr>
        <p:spPr>
          <a:xfrm>
            <a:off x="427399" y="2211313"/>
            <a:ext cx="5143668" cy="722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Aft>
                <a:spcPts val="600"/>
              </a:spcAft>
            </a:pPr>
            <a:r>
              <a:rPr lang="vi-VN" b="1">
                <a:latin typeface="Segoe UI" panose="020B0502040204020203" pitchFamily="34" charset="0"/>
                <a:cs typeface="Segoe UI" panose="020B0502040204020203" pitchFamily="34" charset="0"/>
              </a:rPr>
              <a:t>      + Khởi tạo sai các thông số của </a:t>
            </a:r>
            <a:r>
              <a:rPr lang="vi-VN" b="1" err="1">
                <a:latin typeface="Segoe UI" panose="020B0502040204020203" pitchFamily="34" charset="0"/>
                <a:cs typeface="Segoe UI" panose="020B0502040204020203" pitchFamily="34" charset="0"/>
              </a:rPr>
              <a:t>constructor</a:t>
            </a:r>
            <a:r>
              <a:rPr lang="vi-VN" b="1">
                <a:latin typeface="Segoe UI" panose="020B0502040204020203" pitchFamily="34" charset="0"/>
                <a:cs typeface="Segoe UI" panose="020B0502040204020203" pitchFamily="34" charset="0"/>
              </a:rPr>
              <a:t> (L1)</a:t>
            </a:r>
            <a:endParaRPr lang="vi-VN" b="1" i="1">
              <a:latin typeface="Segoe UI" panose="020B0502040204020203" pitchFamily="34" charset="0"/>
              <a:cs typeface="Segoe UI" panose="020B0502040204020203" pitchFamily="34" charset="0"/>
            </a:endParaRPr>
          </a:p>
          <a:p>
            <a:pPr marL="0" indent="0" algn="just">
              <a:spcAft>
                <a:spcPts val="600"/>
              </a:spcAft>
            </a:pPr>
            <a:r>
              <a:rPr lang="vi-VN" b="1" i="1">
                <a:latin typeface="Segoe UI" panose="020B0502040204020203" pitchFamily="34" charset="0"/>
                <a:cs typeface="Segoe UI" panose="020B0502040204020203" pitchFamily="34" charset="0"/>
              </a:rPr>
              <a:t>    </a:t>
            </a:r>
          </a:p>
        </p:txBody>
      </p:sp>
      <p:sp>
        <p:nvSpPr>
          <p:cNvPr id="4" name="Google Shape;242;p31">
            <a:extLst>
              <a:ext uri="{FF2B5EF4-FFF2-40B4-BE49-F238E27FC236}">
                <a16:creationId xmlns:a16="http://schemas.microsoft.com/office/drawing/2014/main" id="{8A1719E7-F805-45F3-7D9D-B238F2B8D9B5}"/>
              </a:ext>
            </a:extLst>
          </p:cNvPr>
          <p:cNvSpPr txBox="1">
            <a:spLocks/>
          </p:cNvSpPr>
          <p:nvPr/>
        </p:nvSpPr>
        <p:spPr>
          <a:xfrm>
            <a:off x="2796464" y="153708"/>
            <a:ext cx="4024600"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1. SƠ LƯỢC ĐỀ TÀI</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BC1958B-3A36-BB31-E84E-418FDB82D068}"/>
              </a:ext>
            </a:extLst>
          </p:cNvPr>
          <p:cNvSpPr>
            <a:spLocks noGrp="1"/>
          </p:cNvSpPr>
          <p:nvPr>
            <p:ph type="sldNum" sz="quarter" idx="4"/>
          </p:nvPr>
        </p:nvSpPr>
        <p:spPr/>
        <p:txBody>
          <a:bodyPr/>
          <a:lstStyle/>
          <a:p>
            <a:fld id="{CF8920F0-685D-4D8A-A9EF-3EE1A60245BD}" type="slidenum">
              <a:rPr lang="en-US" smtClean="0"/>
              <a:pPr/>
              <a:t>5</a:t>
            </a:fld>
            <a:endParaRPr lang="en-US"/>
          </a:p>
        </p:txBody>
      </p:sp>
      <p:sp>
        <p:nvSpPr>
          <p:cNvPr id="5" name="Rectangle 4">
            <a:extLst>
              <a:ext uri="{FF2B5EF4-FFF2-40B4-BE49-F238E27FC236}">
                <a16:creationId xmlns:a16="http://schemas.microsoft.com/office/drawing/2014/main" id="{0AC61CB6-B54F-A340-10CA-0F30D2DE15C5}"/>
              </a:ext>
            </a:extLst>
          </p:cNvPr>
          <p:cNvSpPr/>
          <p:nvPr/>
        </p:nvSpPr>
        <p:spPr>
          <a:xfrm>
            <a:off x="-1069521" y="4623889"/>
            <a:ext cx="626021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Google Shape;243;p31">
            <a:extLst>
              <a:ext uri="{FF2B5EF4-FFF2-40B4-BE49-F238E27FC236}">
                <a16:creationId xmlns:a16="http://schemas.microsoft.com/office/drawing/2014/main" id="{0FE6598D-A007-A2A4-2FCD-2B3FA88F772C}"/>
              </a:ext>
            </a:extLst>
          </p:cNvPr>
          <p:cNvSpPr txBox="1">
            <a:spLocks/>
          </p:cNvSpPr>
          <p:nvPr/>
        </p:nvSpPr>
        <p:spPr>
          <a:xfrm>
            <a:off x="453687" y="2545751"/>
            <a:ext cx="4822769" cy="1684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Aft>
                <a:spcPts val="600"/>
              </a:spcAft>
            </a:pPr>
            <a:r>
              <a:rPr lang="vi-VN" b="1">
                <a:latin typeface="Segoe UI" panose="020B0502040204020203" pitchFamily="34" charset="0"/>
                <a:cs typeface="Segoe UI" panose="020B0502040204020203" pitchFamily="34" charset="0"/>
              </a:rPr>
              <a:t>      + Bỏ qua các hàm quan trọng khi tạo chuỗi giao dịch (L2)</a:t>
            </a:r>
            <a:endParaRPr lang="vi-VN"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8926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6D86195B-3C88-8D83-9EDB-E5675D117222}"/>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15411F6B-B771-34BB-BA79-E885528A393E}"/>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4" name="Google Shape;242;p31">
            <a:extLst>
              <a:ext uri="{FF2B5EF4-FFF2-40B4-BE49-F238E27FC236}">
                <a16:creationId xmlns:a16="http://schemas.microsoft.com/office/drawing/2014/main" id="{FCD38E9F-688A-0258-D9C5-42869A0C9252}"/>
              </a:ext>
            </a:extLst>
          </p:cNvPr>
          <p:cNvSpPr txBox="1">
            <a:spLocks/>
          </p:cNvSpPr>
          <p:nvPr/>
        </p:nvSpPr>
        <p:spPr>
          <a:xfrm>
            <a:off x="929640" y="140010"/>
            <a:ext cx="6842759"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3200">
                <a:solidFill>
                  <a:schemeClr val="accent2">
                    <a:lumMod val="90000"/>
                    <a:lumOff val="10000"/>
                  </a:schemeClr>
                </a:solidFill>
                <a:latin typeface="Segoe UI" panose="020B0502040204020203" pitchFamily="34" charset="0"/>
                <a:cs typeface="Segoe UI" panose="020B0502040204020203" pitchFamily="34" charset="0"/>
              </a:rPr>
              <a:t>3</a:t>
            </a:r>
            <a:r>
              <a:rPr lang="vi-VN" sz="3200">
                <a:solidFill>
                  <a:schemeClr val="accent2">
                    <a:lumMod val="90000"/>
                    <a:lumOff val="10000"/>
                  </a:schemeClr>
                </a:solidFill>
                <a:latin typeface="Segoe UI" panose="020B0502040204020203" pitchFamily="34" charset="0"/>
                <a:cs typeface="Segoe UI" panose="020B0502040204020203" pitchFamily="34" charset="0"/>
              </a:rPr>
              <a:t>. Thiết kế và đánh giá thí nghiệm </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8E387C1-845C-265A-C87F-9A9DC0730ADC}"/>
              </a:ext>
            </a:extLst>
          </p:cNvPr>
          <p:cNvSpPr>
            <a:spLocks noGrp="1"/>
          </p:cNvSpPr>
          <p:nvPr>
            <p:ph type="sldNum" sz="quarter" idx="4"/>
          </p:nvPr>
        </p:nvSpPr>
        <p:spPr/>
        <p:txBody>
          <a:bodyPr/>
          <a:lstStyle/>
          <a:p>
            <a:fld id="{CF8920F0-685D-4D8A-A9EF-3EE1A60245BD}" type="slidenum">
              <a:rPr lang="en-US" smtClean="0"/>
              <a:pPr/>
              <a:t>50</a:t>
            </a:fld>
            <a:endParaRPr lang="en-US"/>
          </a:p>
        </p:txBody>
      </p:sp>
      <p:sp>
        <p:nvSpPr>
          <p:cNvPr id="5" name="Rectangle 4">
            <a:extLst>
              <a:ext uri="{FF2B5EF4-FFF2-40B4-BE49-F238E27FC236}">
                <a16:creationId xmlns:a16="http://schemas.microsoft.com/office/drawing/2014/main" id="{0D254D83-D9F3-07A4-1B0F-C5B442937362}"/>
              </a:ext>
            </a:extLst>
          </p:cNvPr>
          <p:cNvSpPr/>
          <p:nvPr/>
        </p:nvSpPr>
        <p:spPr>
          <a:xfrm>
            <a:off x="-1169063" y="450414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0B4A7D30-A8AE-1A88-04F4-9A0ECF69C970}"/>
              </a:ext>
            </a:extLst>
          </p:cNvPr>
          <p:cNvSpPr txBox="1">
            <a:spLocks/>
          </p:cNvSpPr>
          <p:nvPr/>
        </p:nvSpPr>
        <p:spPr>
          <a:xfrm>
            <a:off x="337988" y="1800674"/>
            <a:ext cx="8122581" cy="2239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rtl="0" fontAlgn="base">
              <a:lnSpc>
                <a:spcPct val="150000"/>
              </a:lnSpc>
              <a:spcBef>
                <a:spcPts val="300"/>
              </a:spcBef>
              <a:spcAft>
                <a:spcPts val="300"/>
              </a:spcAft>
            </a:pPr>
            <a:r>
              <a:rPr lang="vi-VN" sz="1800" b="1">
                <a:solidFill>
                  <a:srgbClr val="000000"/>
                </a:solidFill>
                <a:latin typeface="Segoe UI" panose="020B0502040204020203" pitchFamily="34" charset="0"/>
                <a:cs typeface="Segoe UI" panose="020B0502040204020203" pitchFamily="34" charset="0"/>
              </a:rPr>
              <a:t>- </a:t>
            </a:r>
            <a:r>
              <a:rPr lang="vi-VN" sz="1800" b="1" err="1">
                <a:solidFill>
                  <a:srgbClr val="000000"/>
                </a:solidFill>
                <a:latin typeface="Segoe UI" panose="020B0502040204020203" pitchFamily="34" charset="0"/>
                <a:cs typeface="Segoe UI" panose="020B0502040204020203" pitchFamily="34" charset="0"/>
              </a:rPr>
              <a:t>CrossFuzz</a:t>
            </a:r>
            <a:r>
              <a:rPr lang="vi-VN" sz="1800" b="1">
                <a:solidFill>
                  <a:srgbClr val="000000"/>
                </a:solidFill>
                <a:latin typeface="Segoe UI" panose="020B0502040204020203" pitchFamily="34" charset="0"/>
                <a:cs typeface="Segoe UI" panose="020B0502040204020203" pitchFamily="34" charset="0"/>
              </a:rPr>
              <a:t> chưa hỗ trợ kiểm thử các tình huống khi hợp đồng gọi các hợp đồng khác thông qua địa chỉ </a:t>
            </a:r>
          </a:p>
          <a:p>
            <a:pPr marL="152400" indent="0" algn="just" rtl="0" fontAlgn="base">
              <a:lnSpc>
                <a:spcPct val="150000"/>
              </a:lnSpc>
              <a:spcBef>
                <a:spcPts val="300"/>
              </a:spcBef>
              <a:spcAft>
                <a:spcPts val="300"/>
              </a:spcAft>
            </a:pPr>
            <a:r>
              <a:rPr lang="vi-VN" sz="1800">
                <a:solidFill>
                  <a:srgbClr val="000000"/>
                </a:solidFill>
                <a:latin typeface="Segoe UI" panose="020B0502040204020203" pitchFamily="34" charset="0"/>
                <a:cs typeface="Segoe UI" panose="020B0502040204020203" pitchFamily="34" charset="0"/>
              </a:rPr>
              <a:t>+Trong tương lai, nhóm phát triển dự kiến sử dụng </a:t>
            </a:r>
            <a:r>
              <a:rPr lang="vi-VN" sz="1800" err="1">
                <a:solidFill>
                  <a:srgbClr val="000000"/>
                </a:solidFill>
                <a:latin typeface="Segoe UI" panose="020B0502040204020203" pitchFamily="34" charset="0"/>
                <a:cs typeface="Segoe UI" panose="020B0502040204020203" pitchFamily="34" charset="0"/>
              </a:rPr>
              <a:t>EtherScan</a:t>
            </a:r>
            <a:r>
              <a:rPr lang="vi-VN" sz="1800">
                <a:solidFill>
                  <a:srgbClr val="000000"/>
                </a:solidFill>
                <a:latin typeface="Segoe UI" panose="020B0502040204020203" pitchFamily="34" charset="0"/>
                <a:cs typeface="Segoe UI" panose="020B0502040204020203" pitchFamily="34" charset="0"/>
              </a:rPr>
              <a:t> để tìm kiếm mã nguồn của các hợp đồng bên ngoài, mở rộng khả năng áp dụng của </a:t>
            </a:r>
            <a:r>
              <a:rPr lang="vi-VN" sz="1800" err="1">
                <a:solidFill>
                  <a:srgbClr val="000000"/>
                </a:solidFill>
                <a:latin typeface="Segoe UI" panose="020B0502040204020203" pitchFamily="34" charset="0"/>
                <a:cs typeface="Segoe UI" panose="020B0502040204020203" pitchFamily="34" charset="0"/>
              </a:rPr>
              <a:t>CrossFuzz</a:t>
            </a:r>
            <a:endParaRPr lang="en-US" sz="1800">
              <a:solidFill>
                <a:srgbClr val="000000"/>
              </a:solidFill>
              <a:latin typeface="Segoe UI" panose="020B0502040204020203" pitchFamily="34" charset="0"/>
              <a:cs typeface="Segoe UI" panose="020B0502040204020203" pitchFamily="34" charset="0"/>
            </a:endParaRPr>
          </a:p>
        </p:txBody>
      </p:sp>
      <p:sp>
        <p:nvSpPr>
          <p:cNvPr id="9" name="Google Shape;243;p31">
            <a:extLst>
              <a:ext uri="{FF2B5EF4-FFF2-40B4-BE49-F238E27FC236}">
                <a16:creationId xmlns:a16="http://schemas.microsoft.com/office/drawing/2014/main" id="{1E201F61-3570-49D2-E5FA-AA214916837D}"/>
              </a:ext>
            </a:extLst>
          </p:cNvPr>
          <p:cNvSpPr txBox="1">
            <a:spLocks/>
          </p:cNvSpPr>
          <p:nvPr/>
        </p:nvSpPr>
        <p:spPr>
          <a:xfrm>
            <a:off x="510708" y="850581"/>
            <a:ext cx="4722470" cy="564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buSzPts val="2400"/>
            </a:pPr>
            <a:r>
              <a:rPr lang="en-US" sz="2000" b="1">
                <a:solidFill>
                  <a:schemeClr val="accent2">
                    <a:lumMod val="90000"/>
                    <a:lumOff val="10000"/>
                  </a:schemeClr>
                </a:solidFill>
                <a:latin typeface="Segoe UI" panose="020B0502040204020203" pitchFamily="34" charset="0"/>
                <a:cs typeface="Segoe UI" panose="020B0502040204020203" pitchFamily="34" charset="0"/>
                <a:sym typeface="Montserrat"/>
              </a:rPr>
              <a:t>3</a:t>
            </a:r>
            <a:r>
              <a:rPr lang="vi-VN" sz="2000" b="1">
                <a:solidFill>
                  <a:schemeClr val="accent2">
                    <a:lumMod val="90000"/>
                    <a:lumOff val="10000"/>
                  </a:schemeClr>
                </a:solidFill>
                <a:latin typeface="Segoe UI" panose="020B0502040204020203" pitchFamily="34" charset="0"/>
                <a:cs typeface="Segoe UI" panose="020B0502040204020203" pitchFamily="34" charset="0"/>
                <a:sym typeface="Montserrat"/>
              </a:rPr>
              <a:t>.3. Thảo luận</a:t>
            </a:r>
          </a:p>
        </p:txBody>
      </p:sp>
      <p:sp>
        <p:nvSpPr>
          <p:cNvPr id="3" name="TextBox 2">
            <a:extLst>
              <a:ext uri="{FF2B5EF4-FFF2-40B4-BE49-F238E27FC236}">
                <a16:creationId xmlns:a16="http://schemas.microsoft.com/office/drawing/2014/main" id="{69C43B8A-4E7F-DE9F-FAA1-2EF73DA756EC}"/>
              </a:ext>
            </a:extLst>
          </p:cNvPr>
          <p:cNvSpPr txBox="1"/>
          <p:nvPr/>
        </p:nvSpPr>
        <p:spPr>
          <a:xfrm>
            <a:off x="510708" y="1431342"/>
            <a:ext cx="4264492" cy="369332"/>
          </a:xfrm>
          <a:prstGeom prst="rect">
            <a:avLst/>
          </a:prstGeom>
          <a:noFill/>
        </p:spPr>
        <p:txBody>
          <a:bodyPr wrap="square" rtlCol="0">
            <a:spAutoFit/>
          </a:bodyPr>
          <a:lstStyle/>
          <a:p>
            <a:pPr>
              <a:buClr>
                <a:schemeClr val="dk1"/>
              </a:buClr>
              <a:buSzPts val="2400"/>
            </a:pPr>
            <a:r>
              <a:rPr lang="en-US" sz="1800" b="1">
                <a:solidFill>
                  <a:schemeClr val="accent2">
                    <a:lumMod val="90000"/>
                    <a:lumOff val="10000"/>
                  </a:schemeClr>
                </a:solidFill>
                <a:latin typeface="Segoe UI" panose="020B0502040204020203" pitchFamily="34" charset="0"/>
                <a:cs typeface="Segoe UI" panose="020B0502040204020203" pitchFamily="34" charset="0"/>
                <a:sym typeface="Onest"/>
              </a:rPr>
              <a:t>3</a:t>
            </a:r>
            <a:r>
              <a:rPr lang="vi-VN" sz="1800" b="1">
                <a:solidFill>
                  <a:schemeClr val="accent2">
                    <a:lumMod val="90000"/>
                    <a:lumOff val="10000"/>
                  </a:schemeClr>
                </a:solidFill>
                <a:latin typeface="Segoe UI" panose="020B0502040204020203" pitchFamily="34" charset="0"/>
                <a:cs typeface="Segoe UI" panose="020B0502040204020203" pitchFamily="34" charset="0"/>
                <a:sym typeface="Onest"/>
              </a:rPr>
              <a:t>.3.2. Các cải tiến trong tương lai </a:t>
            </a:r>
            <a:endParaRPr lang="en-US" sz="1800" b="1">
              <a:solidFill>
                <a:schemeClr val="accent2">
                  <a:lumMod val="90000"/>
                  <a:lumOff val="10000"/>
                </a:schemeClr>
              </a:solidFill>
              <a:latin typeface="Segoe UI" panose="020B0502040204020203" pitchFamily="34" charset="0"/>
              <a:cs typeface="Segoe UI" panose="020B0502040204020203" pitchFamily="34" charset="0"/>
              <a:sym typeface="Onest"/>
            </a:endParaRPr>
          </a:p>
        </p:txBody>
      </p:sp>
    </p:spTree>
    <p:extLst>
      <p:ext uri="{BB962C8B-B14F-4D97-AF65-F5344CB8AC3E}">
        <p14:creationId xmlns:p14="http://schemas.microsoft.com/office/powerpoint/2010/main" val="4083564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CB99E07F-CE56-BE8A-6274-42E1B4A7D2DA}"/>
            </a:ext>
          </a:extLst>
        </p:cNvPr>
        <p:cNvGrpSpPr/>
        <p:nvPr/>
      </p:nvGrpSpPr>
      <p:grpSpPr>
        <a:xfrm>
          <a:off x="0" y="0"/>
          <a:ext cx="0" cy="0"/>
          <a:chOff x="0" y="0"/>
          <a:chExt cx="0" cy="0"/>
        </a:xfrm>
      </p:grpSpPr>
      <p:sp>
        <p:nvSpPr>
          <p:cNvPr id="230" name="title">
            <a:extLst>
              <a:ext uri="{FF2B5EF4-FFF2-40B4-BE49-F238E27FC236}">
                <a16:creationId xmlns:a16="http://schemas.microsoft.com/office/drawing/2014/main" id="{D9A17445-5CDB-8A37-1125-3259CB269B68}"/>
              </a:ext>
            </a:extLst>
          </p:cNvPr>
          <p:cNvSpPr txBox="1">
            <a:spLocks noGrp="1"/>
          </p:cNvSpPr>
          <p:nvPr>
            <p:ph type="title"/>
          </p:nvPr>
        </p:nvSpPr>
        <p:spPr>
          <a:xfrm>
            <a:off x="1687935" y="2200628"/>
            <a:ext cx="5768127" cy="742243"/>
          </a:xfrm>
          <a:prstGeom prst="rect">
            <a:avLst/>
          </a:prstGeom>
        </p:spPr>
        <p:txBody>
          <a:bodyPr spcFirstLastPara="1" wrap="square" lIns="91425" tIns="91425" rIns="91425" bIns="91425" anchor="ctr" anchorCtr="0">
            <a:noAutofit/>
          </a:bodyPr>
          <a:lstStyle/>
          <a:p>
            <a:pPr algn="ctr">
              <a:buSzPts val="10000"/>
            </a:pPr>
            <a:r>
              <a:rPr lang="en-US" sz="5000">
                <a:solidFill>
                  <a:schemeClr val="accent2">
                    <a:lumMod val="75000"/>
                    <a:lumOff val="25000"/>
                  </a:schemeClr>
                </a:solidFill>
                <a:latin typeface="Montserrat ExtraBold" panose="00000900000000000000" pitchFamily="2" charset="0"/>
              </a:rPr>
              <a:t>DEMO</a:t>
            </a:r>
            <a:endParaRPr lang="vi-VN" sz="5000">
              <a:solidFill>
                <a:schemeClr val="accent2">
                  <a:lumMod val="75000"/>
                  <a:lumOff val="25000"/>
                </a:schemeClr>
              </a:solidFill>
              <a:latin typeface="Montserrat ExtraBold" panose="00000900000000000000" pitchFamily="2" charset="0"/>
            </a:endParaRPr>
          </a:p>
        </p:txBody>
      </p:sp>
      <p:sp>
        <p:nvSpPr>
          <p:cNvPr id="231" name="Google Shape;231;p30">
            <a:extLst>
              <a:ext uri="{FF2B5EF4-FFF2-40B4-BE49-F238E27FC236}">
                <a16:creationId xmlns:a16="http://schemas.microsoft.com/office/drawing/2014/main" id="{5C15446A-3ECA-4C7D-3345-155C1069F7CF}"/>
              </a:ext>
            </a:extLst>
          </p:cNvPr>
          <p:cNvSpPr txBox="1">
            <a:spLocks noGrp="1"/>
          </p:cNvSpPr>
          <p:nvPr>
            <p:ph type="title" idx="2"/>
          </p:nvPr>
        </p:nvSpPr>
        <p:spPr>
          <a:xfrm>
            <a:off x="3818679" y="1489045"/>
            <a:ext cx="1506641" cy="93220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solidFill>
                  <a:schemeClr val="accent2">
                    <a:lumMod val="75000"/>
                    <a:lumOff val="25000"/>
                  </a:schemeClr>
                </a:solidFill>
                <a:latin typeface="Montserrat ExtraBold" panose="00000900000000000000" pitchFamily="2" charset="0"/>
              </a:rPr>
              <a:t>0</a:t>
            </a:r>
            <a:r>
              <a:rPr lang="en-US">
                <a:solidFill>
                  <a:schemeClr val="accent2">
                    <a:lumMod val="75000"/>
                    <a:lumOff val="25000"/>
                  </a:schemeClr>
                </a:solidFill>
                <a:latin typeface="Montserrat ExtraBold" panose="00000900000000000000" pitchFamily="2" charset="0"/>
              </a:rPr>
              <a:t>4</a:t>
            </a:r>
            <a:r>
              <a:rPr lang="vi-VN">
                <a:solidFill>
                  <a:schemeClr val="accent2">
                    <a:lumMod val="75000"/>
                    <a:lumOff val="25000"/>
                  </a:schemeClr>
                </a:solidFill>
                <a:latin typeface="Montserrat ExtraBold" panose="00000900000000000000" pitchFamily="2" charset="0"/>
              </a:rPr>
              <a:t>.</a:t>
            </a:r>
            <a:endParaRPr>
              <a:solidFill>
                <a:schemeClr val="accent2">
                  <a:lumMod val="75000"/>
                  <a:lumOff val="25000"/>
                </a:schemeClr>
              </a:solidFill>
              <a:latin typeface="Montserrat ExtraBold" panose="00000900000000000000" pitchFamily="2" charset="0"/>
            </a:endParaRPr>
          </a:p>
        </p:txBody>
      </p:sp>
      <p:grpSp>
        <p:nvGrpSpPr>
          <p:cNvPr id="233" name="Google Shape;233;p30">
            <a:extLst>
              <a:ext uri="{FF2B5EF4-FFF2-40B4-BE49-F238E27FC236}">
                <a16:creationId xmlns:a16="http://schemas.microsoft.com/office/drawing/2014/main" id="{C473C526-0EAA-93E0-F033-C3693A4C185E}"/>
              </a:ext>
            </a:extLst>
          </p:cNvPr>
          <p:cNvGrpSpPr/>
          <p:nvPr/>
        </p:nvGrpSpPr>
        <p:grpSpPr>
          <a:xfrm>
            <a:off x="-362238" y="-1623125"/>
            <a:ext cx="2877606" cy="2542980"/>
            <a:chOff x="-362238" y="-1775525"/>
            <a:chExt cx="2877606" cy="2542980"/>
          </a:xfrm>
        </p:grpSpPr>
        <p:sp>
          <p:nvSpPr>
            <p:cNvPr id="234" name="Google Shape;234;p30">
              <a:extLst>
                <a:ext uri="{FF2B5EF4-FFF2-40B4-BE49-F238E27FC236}">
                  <a16:creationId xmlns:a16="http://schemas.microsoft.com/office/drawing/2014/main" id="{29ECA355-193A-A955-DAE7-CC1262D33797}"/>
                </a:ext>
              </a:extLst>
            </p:cNvPr>
            <p:cNvSpPr/>
            <p:nvPr/>
          </p:nvSpPr>
          <p:spPr>
            <a:xfrm>
              <a:off x="-45350" y="-1775525"/>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0">
              <a:extLst>
                <a:ext uri="{FF2B5EF4-FFF2-40B4-BE49-F238E27FC236}">
                  <a16:creationId xmlns:a16="http://schemas.microsoft.com/office/drawing/2014/main" id="{2112AA40-A3E5-1205-FBD3-6E1A3A4A9168}"/>
                </a:ext>
              </a:extLst>
            </p:cNvPr>
            <p:cNvSpPr/>
            <p:nvPr/>
          </p:nvSpPr>
          <p:spPr>
            <a:xfrm>
              <a:off x="-362238" y="-1071732"/>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7" name="Google Shape;237;p30">
            <a:extLst>
              <a:ext uri="{FF2B5EF4-FFF2-40B4-BE49-F238E27FC236}">
                <a16:creationId xmlns:a16="http://schemas.microsoft.com/office/drawing/2014/main" id="{30004113-588E-0553-8779-2E3DDC8170C3}"/>
              </a:ext>
            </a:extLst>
          </p:cNvPr>
          <p:cNvPicPr preferRelativeResize="0"/>
          <p:nvPr/>
        </p:nvPicPr>
        <p:blipFill>
          <a:blip r:embed="rId3">
            <a:alphaModFix/>
          </a:blip>
          <a:stretch>
            <a:fillRect/>
          </a:stretch>
        </p:blipFill>
        <p:spPr>
          <a:xfrm rot="10800000">
            <a:off x="6688608" y="4035366"/>
            <a:ext cx="3587600" cy="2515475"/>
          </a:xfrm>
          <a:prstGeom prst="rect">
            <a:avLst/>
          </a:prstGeom>
          <a:noFill/>
          <a:ln>
            <a:noFill/>
          </a:ln>
        </p:spPr>
      </p:pic>
      <p:sp>
        <p:nvSpPr>
          <p:cNvPr id="2" name="Slide Number Placeholder 1">
            <a:extLst>
              <a:ext uri="{FF2B5EF4-FFF2-40B4-BE49-F238E27FC236}">
                <a16:creationId xmlns:a16="http://schemas.microsoft.com/office/drawing/2014/main" id="{0249E11D-3DD9-2727-548F-4EF33ADED64C}"/>
              </a:ext>
            </a:extLst>
          </p:cNvPr>
          <p:cNvSpPr>
            <a:spLocks noGrp="1"/>
          </p:cNvSpPr>
          <p:nvPr>
            <p:ph type="sldNum" sz="quarter" idx="4"/>
          </p:nvPr>
        </p:nvSpPr>
        <p:spPr/>
        <p:txBody>
          <a:bodyPr/>
          <a:lstStyle/>
          <a:p>
            <a:fld id="{CF8920F0-685D-4D8A-A9EF-3EE1A60245BD}" type="slidenum">
              <a:rPr lang="en-US" smtClean="0"/>
              <a:pPr/>
              <a:t>51</a:t>
            </a:fld>
            <a:endParaRPr lang="en-US"/>
          </a:p>
        </p:txBody>
      </p:sp>
    </p:spTree>
    <p:extLst>
      <p:ext uri="{BB962C8B-B14F-4D97-AF65-F5344CB8AC3E}">
        <p14:creationId xmlns:p14="http://schemas.microsoft.com/office/powerpoint/2010/main" val="4154116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8;p27">
            <a:extLst>
              <a:ext uri="{FF2B5EF4-FFF2-40B4-BE49-F238E27FC236}">
                <a16:creationId xmlns:a16="http://schemas.microsoft.com/office/drawing/2014/main" id="{6F137A64-AAA0-C48E-7E70-98BBF8A9D748}"/>
              </a:ext>
            </a:extLst>
          </p:cNvPr>
          <p:cNvSpPr txBox="1">
            <a:spLocks/>
          </p:cNvSpPr>
          <p:nvPr/>
        </p:nvSpPr>
        <p:spPr>
          <a:xfrm>
            <a:off x="1041118" y="1533419"/>
            <a:ext cx="7061763" cy="207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US" sz="6000">
                <a:solidFill>
                  <a:schemeClr val="accent2">
                    <a:lumMod val="90000"/>
                    <a:lumOff val="10000"/>
                  </a:schemeClr>
                </a:solidFill>
                <a:latin typeface="Montserrat ExtraBold" panose="00000900000000000000" pitchFamily="2" charset="0"/>
              </a:rPr>
              <a:t>THANKS FOR</a:t>
            </a:r>
          </a:p>
          <a:p>
            <a:pPr algn="ctr"/>
            <a:r>
              <a:rPr lang="en-US" sz="6000">
                <a:solidFill>
                  <a:schemeClr val="accent2">
                    <a:lumMod val="90000"/>
                    <a:lumOff val="10000"/>
                  </a:schemeClr>
                </a:solidFill>
                <a:latin typeface="Montserrat ExtraBold" panose="00000900000000000000" pitchFamily="2" charset="0"/>
              </a:rPr>
              <a:t>LISTENING !</a:t>
            </a:r>
          </a:p>
        </p:txBody>
      </p:sp>
      <p:sp>
        <p:nvSpPr>
          <p:cNvPr id="2" name="Slide Number Placeholder 1">
            <a:extLst>
              <a:ext uri="{FF2B5EF4-FFF2-40B4-BE49-F238E27FC236}">
                <a16:creationId xmlns:a16="http://schemas.microsoft.com/office/drawing/2014/main" id="{55527F17-641E-6357-05FD-CCBEDA2A5B22}"/>
              </a:ext>
            </a:extLst>
          </p:cNvPr>
          <p:cNvSpPr>
            <a:spLocks noGrp="1"/>
          </p:cNvSpPr>
          <p:nvPr>
            <p:ph type="sldNum" sz="quarter" idx="4"/>
          </p:nvPr>
        </p:nvSpPr>
        <p:spPr>
          <a:xfrm>
            <a:off x="6457950" y="4767263"/>
            <a:ext cx="2057400" cy="274637"/>
          </a:xfrm>
        </p:spPr>
        <p:txBody>
          <a:bodyPr/>
          <a:lstStyle/>
          <a:p>
            <a:fld id="{CF8920F0-685D-4D8A-A9EF-3EE1A60245BD}" type="slidenum">
              <a:rPr lang="en-US" smtClean="0"/>
              <a:pPr/>
              <a:t>52</a:t>
            </a:fld>
            <a:endParaRPr lang="en-US"/>
          </a:p>
        </p:txBody>
      </p:sp>
    </p:spTree>
    <p:extLst>
      <p:ext uri="{BB962C8B-B14F-4D97-AF65-F5344CB8AC3E}">
        <p14:creationId xmlns:p14="http://schemas.microsoft.com/office/powerpoint/2010/main" val="309361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70296674-DA46-032C-D2B2-F1990B0B6927}"/>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3C29E31D-8466-5BC1-593E-2A6AC4E45A57}"/>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434D77D0-D8F9-1625-0B6A-392423E56CFD}"/>
              </a:ext>
            </a:extLst>
          </p:cNvPr>
          <p:cNvSpPr txBox="1">
            <a:spLocks noGrp="1"/>
          </p:cNvSpPr>
          <p:nvPr>
            <p:ph type="subTitle" idx="1"/>
          </p:nvPr>
        </p:nvSpPr>
        <p:spPr>
          <a:xfrm>
            <a:off x="453687" y="992755"/>
            <a:ext cx="2142105"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Giải pháp:</a:t>
            </a:r>
            <a:endParaRPr lang="vi-VN" sz="2000" u="sng">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12F88C13-4B13-790A-FAAE-7A656F84ADD7}"/>
              </a:ext>
            </a:extLst>
          </p:cNvPr>
          <p:cNvPicPr>
            <a:picLocks noChangeAspect="1"/>
          </p:cNvPicPr>
          <p:nvPr/>
        </p:nvPicPr>
        <p:blipFill>
          <a:blip r:embed="rId4"/>
          <a:srcRect l="6117" r="6117"/>
          <a:stretch/>
        </p:blipFill>
        <p:spPr>
          <a:xfrm>
            <a:off x="5414718" y="1347894"/>
            <a:ext cx="3172150" cy="3172150"/>
          </a:xfrm>
          <a:prstGeom prst="roundRect">
            <a:avLst/>
          </a:prstGeom>
          <a:ln>
            <a:solidFill>
              <a:schemeClr val="tx1"/>
            </a:solidFill>
          </a:ln>
        </p:spPr>
      </p:pic>
      <p:sp>
        <p:nvSpPr>
          <p:cNvPr id="7" name="Google Shape;243;p31">
            <a:extLst>
              <a:ext uri="{FF2B5EF4-FFF2-40B4-BE49-F238E27FC236}">
                <a16:creationId xmlns:a16="http://schemas.microsoft.com/office/drawing/2014/main" id="{255C89AF-952E-ED4C-03B7-F2CEF63A15F0}"/>
              </a:ext>
            </a:extLst>
          </p:cNvPr>
          <p:cNvSpPr txBox="1">
            <a:spLocks/>
          </p:cNvSpPr>
          <p:nvPr/>
        </p:nvSpPr>
        <p:spPr>
          <a:xfrm>
            <a:off x="394209" y="1388330"/>
            <a:ext cx="4822769" cy="2828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vi-VN">
                <a:latin typeface="Segoe UI" panose="020B0502040204020203" pitchFamily="34" charset="0"/>
                <a:cs typeface="Segoe UI" panose="020B0502040204020203" pitchFamily="34" charset="0"/>
              </a:rPr>
              <a:t>- </a:t>
            </a:r>
            <a:r>
              <a:rPr lang="vi-VN" b="1"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a:t>
            </a:r>
            <a:r>
              <a:rPr lang="en-US">
                <a:latin typeface="Segoe UI" panose="020B0502040204020203" pitchFamily="34" charset="0"/>
                <a:cs typeface="Segoe UI" panose="020B0502040204020203" pitchFamily="34" charset="0"/>
              </a:rPr>
              <a:t>(</a:t>
            </a:r>
            <a:r>
              <a:rPr lang="vi-VN">
                <a:latin typeface="Segoe UI" panose="020B0502040204020203" pitchFamily="34" charset="0"/>
                <a:cs typeface="Segoe UI" panose="020B0502040204020203" pitchFamily="34" charset="0"/>
              </a:rPr>
              <a:t>công cụ kiểm thử </a:t>
            </a:r>
            <a:r>
              <a:rPr lang="vi-VN" err="1">
                <a:latin typeface="Segoe UI" panose="020B0502040204020203" pitchFamily="34" charset="0"/>
                <a:cs typeface="Segoe UI" panose="020B0502040204020203" pitchFamily="34" charset="0"/>
              </a:rPr>
              <a:t>fuzz</a:t>
            </a:r>
            <a:r>
              <a:rPr lang="vi-VN">
                <a:latin typeface="Segoe UI" panose="020B0502040204020203" pitchFamily="34" charset="0"/>
                <a:cs typeface="Segoe UI" panose="020B0502040204020203" pitchFamily="34" charset="0"/>
              </a:rPr>
              <a:t> giúp phát hiện lỗ hổng giao dịch chéo hợp đồng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ra đời để giải quyết các vấn đề trên.</a:t>
            </a:r>
            <a:endParaRPr lang="vi-VN" b="1" i="1">
              <a:latin typeface="Segoe UI" panose="020B0502040204020203" pitchFamily="34" charset="0"/>
              <a:cs typeface="Segoe UI" panose="020B0502040204020203" pitchFamily="34" charset="0"/>
            </a:endParaRPr>
          </a:p>
        </p:txBody>
      </p:sp>
      <p:sp>
        <p:nvSpPr>
          <p:cNvPr id="8" name="Google Shape;243;p31">
            <a:extLst>
              <a:ext uri="{FF2B5EF4-FFF2-40B4-BE49-F238E27FC236}">
                <a16:creationId xmlns:a16="http://schemas.microsoft.com/office/drawing/2014/main" id="{D3E99F62-36DF-4276-2907-CDE2AB66DFA9}"/>
              </a:ext>
            </a:extLst>
          </p:cNvPr>
          <p:cNvSpPr txBox="1">
            <a:spLocks/>
          </p:cNvSpPr>
          <p:nvPr/>
        </p:nvSpPr>
        <p:spPr>
          <a:xfrm>
            <a:off x="394209" y="2162765"/>
            <a:ext cx="4763291" cy="2349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Aft>
                <a:spcPts val="600"/>
              </a:spcAft>
            </a:pPr>
            <a:r>
              <a:rPr lang="vi-VN">
                <a:latin typeface="Segoe UI" panose="020B0502040204020203" pitchFamily="34" charset="0"/>
                <a:cs typeface="Segoe UI" panose="020B0502040204020203" pitchFamily="34" charset="0"/>
              </a:rPr>
              <a:t>     + </a:t>
            </a:r>
            <a:r>
              <a:rPr lang="vi-VN" b="1">
                <a:latin typeface="Segoe UI" panose="020B0502040204020203" pitchFamily="34" charset="0"/>
                <a:cs typeface="Segoe UI" panose="020B0502040204020203" pitchFamily="34" charset="0"/>
              </a:rPr>
              <a:t>Giải quyết vấn đề L1: </a:t>
            </a:r>
            <a:r>
              <a:rPr lang="vi-VN">
                <a:latin typeface="Segoe UI" panose="020B0502040204020203" pitchFamily="34" charset="0"/>
                <a:cs typeface="Segoe UI" panose="020B0502040204020203" pitchFamily="34" charset="0"/>
              </a:rPr>
              <a:t>tạo tham số phù hợp cho </a:t>
            </a:r>
            <a:r>
              <a:rPr lang="vi-VN" err="1">
                <a:latin typeface="Segoe UI" panose="020B0502040204020203" pitchFamily="34" charset="0"/>
                <a:cs typeface="Segoe UI" panose="020B0502040204020203" pitchFamily="34" charset="0"/>
              </a:rPr>
              <a:t>constructor</a:t>
            </a:r>
            <a:r>
              <a:rPr lang="vi-VN">
                <a:latin typeface="Segoe UI" panose="020B0502040204020203" pitchFamily="34" charset="0"/>
                <a:cs typeface="Segoe UI" panose="020B0502040204020203" pitchFamily="34" charset="0"/>
              </a:rPr>
              <a:t>.</a:t>
            </a:r>
          </a:p>
          <a:p>
            <a:pPr marL="0" indent="0" algn="just">
              <a:spcAft>
                <a:spcPts val="600"/>
              </a:spcAft>
            </a:pPr>
            <a:r>
              <a:rPr lang="vi-VN">
                <a:latin typeface="Segoe UI" panose="020B0502040204020203" pitchFamily="34" charset="0"/>
                <a:cs typeface="Segoe UI" panose="020B0502040204020203" pitchFamily="34" charset="0"/>
              </a:rPr>
              <a:t>     + </a:t>
            </a:r>
            <a:r>
              <a:rPr lang="vi-VN" b="1">
                <a:latin typeface="Segoe UI" panose="020B0502040204020203" pitchFamily="34" charset="0"/>
                <a:cs typeface="Segoe UI" panose="020B0502040204020203" pitchFamily="34" charset="0"/>
              </a:rPr>
              <a:t>Giải quyết vấn đề L2: </a:t>
            </a:r>
            <a:r>
              <a:rPr lang="vi-VN">
                <a:latin typeface="Segoe UI" panose="020B0502040204020203" pitchFamily="34" charset="0"/>
                <a:cs typeface="Segoe UI" panose="020B0502040204020203" pitchFamily="34" charset="0"/>
              </a:rPr>
              <a:t>phân tích Luồng Dữ Liệu Giữa Các Hợp Đồng (ICDF) để xác định việc sử dụng và mối quan hệ biến trạng thái, và tối ưu hóa chiến lược đột biến chuỗi giao dịch để bao phủ các nhánh chưa được khám phá. </a:t>
            </a:r>
            <a:endParaRPr lang="vi-VN" i="1">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E376FEEE-678F-80F7-7192-1C14B9BD7E0C}"/>
              </a:ext>
            </a:extLst>
          </p:cNvPr>
          <p:cNvSpPr txBox="1">
            <a:spLocks/>
          </p:cNvSpPr>
          <p:nvPr/>
        </p:nvSpPr>
        <p:spPr>
          <a:xfrm>
            <a:off x="2796464" y="153708"/>
            <a:ext cx="4024600"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1. SƠ LƯỢC ĐỀ TÀI</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F2D17437-B369-43F8-1641-7FA9AFB1A8EE}"/>
              </a:ext>
            </a:extLst>
          </p:cNvPr>
          <p:cNvSpPr>
            <a:spLocks noGrp="1"/>
          </p:cNvSpPr>
          <p:nvPr>
            <p:ph type="sldNum" sz="quarter" idx="4"/>
          </p:nvPr>
        </p:nvSpPr>
        <p:spPr/>
        <p:txBody>
          <a:bodyPr/>
          <a:lstStyle/>
          <a:p>
            <a:fld id="{CF8920F0-685D-4D8A-A9EF-3EE1A60245BD}" type="slidenum">
              <a:rPr lang="en-US" smtClean="0"/>
              <a:pPr/>
              <a:t>6</a:t>
            </a:fld>
            <a:endParaRPr lang="en-US"/>
          </a:p>
        </p:txBody>
      </p:sp>
      <p:sp>
        <p:nvSpPr>
          <p:cNvPr id="5" name="Rectangle 4">
            <a:extLst>
              <a:ext uri="{FF2B5EF4-FFF2-40B4-BE49-F238E27FC236}">
                <a16:creationId xmlns:a16="http://schemas.microsoft.com/office/drawing/2014/main" id="{3BBD4575-499D-C3B4-67F6-A25D8198DF40}"/>
              </a:ext>
            </a:extLst>
          </p:cNvPr>
          <p:cNvSpPr/>
          <p:nvPr/>
        </p:nvSpPr>
        <p:spPr>
          <a:xfrm>
            <a:off x="-149839" y="5311548"/>
            <a:ext cx="626021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50431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87E49CDB-78B7-A899-3FA8-83B22BBD16D9}"/>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5C28593-845D-AF1E-DB4B-0678C8BFEE33}"/>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1A2B94A5-5EE9-19D0-2DD4-B1E38A450EC7}"/>
              </a:ext>
            </a:extLst>
          </p:cNvPr>
          <p:cNvSpPr txBox="1">
            <a:spLocks noGrp="1"/>
          </p:cNvSpPr>
          <p:nvPr>
            <p:ph type="subTitle" idx="1"/>
          </p:nvPr>
        </p:nvSpPr>
        <p:spPr>
          <a:xfrm>
            <a:off x="453687" y="992755"/>
            <a:ext cx="2142105"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a:latin typeface="Segoe UI" panose="020B0502040204020203" pitchFamily="34" charset="0"/>
                <a:cs typeface="Segoe UI" panose="020B0502040204020203" pitchFamily="34" charset="0"/>
              </a:rPr>
              <a:t>Tổng quan</a:t>
            </a:r>
            <a:endParaRPr lang="vi-VN" sz="2000" u="sng">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CF9981A7-5E7A-B53B-67E7-E0D84B4F5C8C}"/>
              </a:ext>
            </a:extLst>
          </p:cNvPr>
          <p:cNvPicPr>
            <a:picLocks noChangeAspect="1"/>
          </p:cNvPicPr>
          <p:nvPr/>
        </p:nvPicPr>
        <p:blipFill>
          <a:blip r:embed="rId4"/>
          <a:srcRect l="6117" r="6117"/>
          <a:stretch/>
        </p:blipFill>
        <p:spPr>
          <a:xfrm>
            <a:off x="5414718" y="1347894"/>
            <a:ext cx="3172150" cy="3172150"/>
          </a:xfrm>
          <a:prstGeom prst="roundRect">
            <a:avLst/>
          </a:prstGeom>
        </p:spPr>
      </p:pic>
      <p:sp>
        <p:nvSpPr>
          <p:cNvPr id="7" name="Google Shape;243;p31">
            <a:extLst>
              <a:ext uri="{FF2B5EF4-FFF2-40B4-BE49-F238E27FC236}">
                <a16:creationId xmlns:a16="http://schemas.microsoft.com/office/drawing/2014/main" id="{935F96FE-DDF7-E900-5009-54CB023F2CC7}"/>
              </a:ext>
            </a:extLst>
          </p:cNvPr>
          <p:cNvSpPr txBox="1">
            <a:spLocks/>
          </p:cNvSpPr>
          <p:nvPr/>
        </p:nvSpPr>
        <p:spPr>
          <a:xfrm>
            <a:off x="394209" y="1388330"/>
            <a:ext cx="4822769" cy="2828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a:t>
            </a:r>
            <a:r>
              <a:rPr lang="vi-VN" b="1"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là công cụ kiểm thử </a:t>
            </a:r>
            <a:r>
              <a:rPr lang="vi-VN" err="1">
                <a:latin typeface="Segoe UI" panose="020B0502040204020203" pitchFamily="34" charset="0"/>
                <a:cs typeface="Segoe UI" panose="020B0502040204020203" pitchFamily="34" charset="0"/>
              </a:rPr>
              <a:t>fuzz</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testing</a:t>
            </a:r>
            <a:r>
              <a:rPr lang="vi-VN">
                <a:latin typeface="Segoe UI" panose="020B0502040204020203" pitchFamily="34" charset="0"/>
                <a:cs typeface="Segoe UI" panose="020B0502040204020203" pitchFamily="34" charset="0"/>
              </a:rPr>
              <a:t> giúp phát hiện lỗ hổng giao dịch chéo hợp đồng, sử dụng phân tích luồng dữ liệu và tối ưu hóa chiến lược đột biến để nâng cao hiệu quả phát hiện lỗ hổng.</a:t>
            </a:r>
          </a:p>
          <a:p>
            <a:pPr marL="0" indent="0" algn="just">
              <a:spcAft>
                <a:spcPts val="600"/>
              </a:spcAft>
            </a:pPr>
            <a:r>
              <a:rPr lang="vi-VN" b="1" i="1">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Thí nghiệm trên 396 hợp đồng thông minh từ </a:t>
            </a:r>
            <a:r>
              <a:rPr lang="vi-VN" err="1">
                <a:latin typeface="Segoe UI" panose="020B0502040204020203" pitchFamily="34" charset="0"/>
                <a:cs typeface="Segoe UI" panose="020B0502040204020203" pitchFamily="34" charset="0"/>
              </a:rPr>
              <a:t>EtherScan</a:t>
            </a:r>
            <a:r>
              <a:rPr lang="vi-VN">
                <a:latin typeface="Segoe UI" panose="020B0502040204020203" pitchFamily="34" charset="0"/>
                <a:cs typeface="Segoe UI" panose="020B0502040204020203" pitchFamily="34" charset="0"/>
              </a:rPr>
              <a:t> cho thấy </a:t>
            </a:r>
            <a:r>
              <a:rPr lang="vi-VN" err="1">
                <a:latin typeface="Segoe UI" panose="020B0502040204020203" pitchFamily="34" charset="0"/>
                <a:cs typeface="Segoe UI" panose="020B0502040204020203" pitchFamily="34" charset="0"/>
              </a:rPr>
              <a:t>CrossFuzz</a:t>
            </a:r>
            <a:r>
              <a:rPr lang="vi-VN">
                <a:latin typeface="Segoe UI" panose="020B0502040204020203" pitchFamily="34" charset="0"/>
                <a:cs typeface="Segoe UI" panose="020B0502040204020203" pitchFamily="34" charset="0"/>
              </a:rPr>
              <a:t> </a:t>
            </a:r>
            <a:r>
              <a:rPr lang="vi-VN" b="1">
                <a:latin typeface="Segoe UI" panose="020B0502040204020203" pitchFamily="34" charset="0"/>
                <a:cs typeface="Segoe UI" panose="020B0502040204020203" pitchFamily="34" charset="0"/>
              </a:rPr>
              <a:t>tăng độ bao phủ </a:t>
            </a:r>
            <a:r>
              <a:rPr lang="vi-VN" err="1">
                <a:latin typeface="Segoe UI" panose="020B0502040204020203" pitchFamily="34" charset="0"/>
                <a:cs typeface="Segoe UI" panose="020B0502040204020203" pitchFamily="34" charset="0"/>
              </a:rPr>
              <a:t>bytecode</a:t>
            </a:r>
            <a:r>
              <a:rPr lang="vi-VN">
                <a:latin typeface="Segoe UI" panose="020B0502040204020203" pitchFamily="34" charset="0"/>
                <a:cs typeface="Segoe UI" panose="020B0502040204020203" pitchFamily="34" charset="0"/>
              </a:rPr>
              <a:t> thêm </a:t>
            </a:r>
            <a:r>
              <a:rPr lang="vi-VN" b="1">
                <a:latin typeface="Segoe UI" panose="020B0502040204020203" pitchFamily="34" charset="0"/>
                <a:cs typeface="Segoe UI" panose="020B0502040204020203" pitchFamily="34" charset="0"/>
              </a:rPr>
              <a:t>10,58%</a:t>
            </a:r>
            <a:r>
              <a:rPr lang="vi-VN">
                <a:latin typeface="Segoe UI" panose="020B0502040204020203" pitchFamily="34" charset="0"/>
                <a:cs typeface="Segoe UI" panose="020B0502040204020203" pitchFamily="34" charset="0"/>
              </a:rPr>
              <a:t> và </a:t>
            </a:r>
            <a:r>
              <a:rPr lang="vi-VN" b="1">
                <a:latin typeface="Segoe UI" panose="020B0502040204020203" pitchFamily="34" charset="0"/>
                <a:cs typeface="Segoe UI" panose="020B0502040204020203" pitchFamily="34" charset="0"/>
              </a:rPr>
              <a:t>phát hiện nhiều lỗ hổng </a:t>
            </a:r>
            <a:r>
              <a:rPr lang="vi-VN">
                <a:latin typeface="Segoe UI" panose="020B0502040204020203" pitchFamily="34" charset="0"/>
                <a:cs typeface="Segoe UI" panose="020B0502040204020203" pitchFamily="34" charset="0"/>
              </a:rPr>
              <a:t>bảo mật hơn </a:t>
            </a:r>
            <a:r>
              <a:rPr lang="vi-VN" b="1">
                <a:latin typeface="Segoe UI" panose="020B0502040204020203" pitchFamily="34" charset="0"/>
                <a:cs typeface="Segoe UI" panose="020B0502040204020203" pitchFamily="34" charset="0"/>
              </a:rPr>
              <a:t>1,82 lần </a:t>
            </a:r>
            <a:r>
              <a:rPr lang="vi-VN">
                <a:latin typeface="Segoe UI" panose="020B0502040204020203" pitchFamily="34" charset="0"/>
                <a:cs typeface="Segoe UI" panose="020B0502040204020203" pitchFamily="34" charset="0"/>
              </a:rPr>
              <a:t>so với </a:t>
            </a:r>
            <a:r>
              <a:rPr lang="vi-VN" err="1">
                <a:latin typeface="Segoe UI" panose="020B0502040204020203" pitchFamily="34" charset="0"/>
                <a:cs typeface="Segoe UI" panose="020B0502040204020203" pitchFamily="34" charset="0"/>
              </a:rPr>
              <a:t>ConFuzzius</a:t>
            </a:r>
            <a:r>
              <a:rPr lang="vi-VN">
                <a:latin typeface="Segoe UI" panose="020B0502040204020203" pitchFamily="34" charset="0"/>
                <a:cs typeface="Segoe UI" panose="020B0502040204020203" pitchFamily="34" charset="0"/>
              </a:rPr>
              <a:t>.</a:t>
            </a:r>
          </a:p>
        </p:txBody>
      </p:sp>
      <p:sp>
        <p:nvSpPr>
          <p:cNvPr id="4" name="Google Shape;242;p31">
            <a:extLst>
              <a:ext uri="{FF2B5EF4-FFF2-40B4-BE49-F238E27FC236}">
                <a16:creationId xmlns:a16="http://schemas.microsoft.com/office/drawing/2014/main" id="{B995D6F6-F27C-A12E-5B5F-05E33E399629}"/>
              </a:ext>
            </a:extLst>
          </p:cNvPr>
          <p:cNvSpPr txBox="1">
            <a:spLocks/>
          </p:cNvSpPr>
          <p:nvPr/>
        </p:nvSpPr>
        <p:spPr>
          <a:xfrm>
            <a:off x="2796464" y="153708"/>
            <a:ext cx="4024600"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1. SƠ LƯỢC ĐỀ TÀI</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9EA10756-0D56-F1DF-283A-0AD287C0E01D}"/>
              </a:ext>
            </a:extLst>
          </p:cNvPr>
          <p:cNvSpPr>
            <a:spLocks noGrp="1"/>
          </p:cNvSpPr>
          <p:nvPr>
            <p:ph type="sldNum" sz="quarter" idx="4"/>
          </p:nvPr>
        </p:nvSpPr>
        <p:spPr/>
        <p:txBody>
          <a:bodyPr/>
          <a:lstStyle/>
          <a:p>
            <a:fld id="{CF8920F0-685D-4D8A-A9EF-3EE1A60245BD}" type="slidenum">
              <a:rPr lang="en-US" smtClean="0"/>
              <a:pPr/>
              <a:t>7</a:t>
            </a:fld>
            <a:endParaRPr lang="en-US"/>
          </a:p>
        </p:txBody>
      </p:sp>
      <p:sp>
        <p:nvSpPr>
          <p:cNvPr id="5" name="Rectangle 4">
            <a:extLst>
              <a:ext uri="{FF2B5EF4-FFF2-40B4-BE49-F238E27FC236}">
                <a16:creationId xmlns:a16="http://schemas.microsoft.com/office/drawing/2014/main" id="{A1B144FD-B598-66DD-7529-98C8E7761572}"/>
              </a:ext>
            </a:extLst>
          </p:cNvPr>
          <p:cNvSpPr/>
          <p:nvPr/>
        </p:nvSpPr>
        <p:spPr>
          <a:xfrm>
            <a:off x="-149839" y="5311548"/>
            <a:ext cx="626021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1606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FCCB9F17-E613-8867-88D6-715E6FA64A2E}"/>
            </a:ext>
          </a:extLst>
        </p:cNvPr>
        <p:cNvGrpSpPr/>
        <p:nvPr/>
      </p:nvGrpSpPr>
      <p:grpSpPr>
        <a:xfrm>
          <a:off x="0" y="0"/>
          <a:ext cx="0" cy="0"/>
          <a:chOff x="0" y="0"/>
          <a:chExt cx="0" cy="0"/>
        </a:xfrm>
      </p:grpSpPr>
      <p:sp>
        <p:nvSpPr>
          <p:cNvPr id="230" name="Google Shape;230;p30">
            <a:extLst>
              <a:ext uri="{FF2B5EF4-FFF2-40B4-BE49-F238E27FC236}">
                <a16:creationId xmlns:a16="http://schemas.microsoft.com/office/drawing/2014/main" id="{2FF35C13-3FD3-5C74-D0A5-B3EFD0886B5E}"/>
              </a:ext>
            </a:extLst>
          </p:cNvPr>
          <p:cNvSpPr txBox="1">
            <a:spLocks noGrp="1"/>
          </p:cNvSpPr>
          <p:nvPr>
            <p:ph type="title"/>
          </p:nvPr>
        </p:nvSpPr>
        <p:spPr>
          <a:xfrm>
            <a:off x="2515369" y="2464563"/>
            <a:ext cx="3871707" cy="7422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a:t>CROSSFUZZ</a:t>
            </a:r>
          </a:p>
        </p:txBody>
      </p:sp>
      <p:sp>
        <p:nvSpPr>
          <p:cNvPr id="231" name="Google Shape;231;p30">
            <a:extLst>
              <a:ext uri="{FF2B5EF4-FFF2-40B4-BE49-F238E27FC236}">
                <a16:creationId xmlns:a16="http://schemas.microsoft.com/office/drawing/2014/main" id="{7C6AF69A-6B37-0D29-0229-6BC5340862A2}"/>
              </a:ext>
            </a:extLst>
          </p:cNvPr>
          <p:cNvSpPr txBox="1">
            <a:spLocks noGrp="1"/>
          </p:cNvSpPr>
          <p:nvPr>
            <p:ph type="title" idx="2"/>
          </p:nvPr>
        </p:nvSpPr>
        <p:spPr>
          <a:xfrm>
            <a:off x="3871707" y="1639544"/>
            <a:ext cx="1400585" cy="93220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solidFill>
                  <a:schemeClr val="accent2">
                    <a:lumMod val="75000"/>
                    <a:lumOff val="25000"/>
                  </a:schemeClr>
                </a:solidFill>
                <a:latin typeface="Montserrat ExtraBold" panose="00000900000000000000" pitchFamily="2" charset="0"/>
              </a:rPr>
              <a:t>02.</a:t>
            </a:r>
            <a:endParaRPr>
              <a:solidFill>
                <a:schemeClr val="accent2">
                  <a:lumMod val="75000"/>
                  <a:lumOff val="25000"/>
                </a:schemeClr>
              </a:solidFill>
              <a:latin typeface="Montserrat ExtraBold" panose="00000900000000000000" pitchFamily="2" charset="0"/>
            </a:endParaRPr>
          </a:p>
        </p:txBody>
      </p:sp>
      <p:grpSp>
        <p:nvGrpSpPr>
          <p:cNvPr id="233" name="Google Shape;233;p30">
            <a:extLst>
              <a:ext uri="{FF2B5EF4-FFF2-40B4-BE49-F238E27FC236}">
                <a16:creationId xmlns:a16="http://schemas.microsoft.com/office/drawing/2014/main" id="{753DFC9F-4D9B-5875-EAF5-8661FAEC78B1}"/>
              </a:ext>
            </a:extLst>
          </p:cNvPr>
          <p:cNvGrpSpPr/>
          <p:nvPr/>
        </p:nvGrpSpPr>
        <p:grpSpPr>
          <a:xfrm>
            <a:off x="-362238" y="-1623125"/>
            <a:ext cx="2877606" cy="2542980"/>
            <a:chOff x="-362238" y="-1775525"/>
            <a:chExt cx="2877606" cy="2542980"/>
          </a:xfrm>
        </p:grpSpPr>
        <p:sp>
          <p:nvSpPr>
            <p:cNvPr id="234" name="Google Shape;234;p30">
              <a:extLst>
                <a:ext uri="{FF2B5EF4-FFF2-40B4-BE49-F238E27FC236}">
                  <a16:creationId xmlns:a16="http://schemas.microsoft.com/office/drawing/2014/main" id="{8460F011-A616-9207-D69E-620B39116E43}"/>
                </a:ext>
              </a:extLst>
            </p:cNvPr>
            <p:cNvSpPr/>
            <p:nvPr/>
          </p:nvSpPr>
          <p:spPr>
            <a:xfrm>
              <a:off x="-45350" y="-1775525"/>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0">
              <a:extLst>
                <a:ext uri="{FF2B5EF4-FFF2-40B4-BE49-F238E27FC236}">
                  <a16:creationId xmlns:a16="http://schemas.microsoft.com/office/drawing/2014/main" id="{FCB18F54-67E3-496F-99A8-081CB69EE75C}"/>
                </a:ext>
              </a:extLst>
            </p:cNvPr>
            <p:cNvSpPr/>
            <p:nvPr/>
          </p:nvSpPr>
          <p:spPr>
            <a:xfrm>
              <a:off x="-362238" y="-1071732"/>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7" name="Google Shape;237;p30">
            <a:extLst>
              <a:ext uri="{FF2B5EF4-FFF2-40B4-BE49-F238E27FC236}">
                <a16:creationId xmlns:a16="http://schemas.microsoft.com/office/drawing/2014/main" id="{5D6C9897-59C4-E7A2-15FD-C50D88013DE5}"/>
              </a:ext>
            </a:extLst>
          </p:cNvPr>
          <p:cNvPicPr preferRelativeResize="0"/>
          <p:nvPr/>
        </p:nvPicPr>
        <p:blipFill>
          <a:blip r:embed="rId3">
            <a:alphaModFix/>
          </a:blip>
          <a:stretch>
            <a:fillRect/>
          </a:stretch>
        </p:blipFill>
        <p:spPr>
          <a:xfrm rot="10800000">
            <a:off x="6688608" y="4035366"/>
            <a:ext cx="3587600" cy="2515475"/>
          </a:xfrm>
          <a:prstGeom prst="rect">
            <a:avLst/>
          </a:prstGeom>
          <a:noFill/>
          <a:ln>
            <a:noFill/>
          </a:ln>
        </p:spPr>
      </p:pic>
      <p:sp>
        <p:nvSpPr>
          <p:cNvPr id="2" name="Slide Number Placeholder 1">
            <a:extLst>
              <a:ext uri="{FF2B5EF4-FFF2-40B4-BE49-F238E27FC236}">
                <a16:creationId xmlns:a16="http://schemas.microsoft.com/office/drawing/2014/main" id="{418525F1-45A7-225D-5B3F-5F7094B85406}"/>
              </a:ext>
            </a:extLst>
          </p:cNvPr>
          <p:cNvSpPr>
            <a:spLocks noGrp="1"/>
          </p:cNvSpPr>
          <p:nvPr>
            <p:ph type="sldNum" sz="quarter" idx="4"/>
          </p:nvPr>
        </p:nvSpPr>
        <p:spPr/>
        <p:txBody>
          <a:bodyPr/>
          <a:lstStyle/>
          <a:p>
            <a:fld id="{CF8920F0-685D-4D8A-A9EF-3EE1A60245BD}" type="slidenum">
              <a:rPr lang="en-US" smtClean="0"/>
              <a:pPr/>
              <a:t>8</a:t>
            </a:fld>
            <a:endParaRPr lang="en-US"/>
          </a:p>
        </p:txBody>
      </p:sp>
    </p:spTree>
    <p:extLst>
      <p:ext uri="{BB962C8B-B14F-4D97-AF65-F5344CB8AC3E}">
        <p14:creationId xmlns:p14="http://schemas.microsoft.com/office/powerpoint/2010/main" val="1531060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E105BC37-E8C5-6754-DD46-6420766BF7B7}"/>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2690A287-F224-C550-89FA-6A9D9E370DDF}"/>
              </a:ext>
            </a:extLst>
          </p:cNvPr>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sp>
        <p:nvSpPr>
          <p:cNvPr id="243" name="Google Shape;243;p31">
            <a:extLst>
              <a:ext uri="{FF2B5EF4-FFF2-40B4-BE49-F238E27FC236}">
                <a16:creationId xmlns:a16="http://schemas.microsoft.com/office/drawing/2014/main" id="{9C5BB59C-E60F-113D-C6CC-A537444F2D00}"/>
              </a:ext>
            </a:extLst>
          </p:cNvPr>
          <p:cNvSpPr txBox="1">
            <a:spLocks noGrp="1"/>
          </p:cNvSpPr>
          <p:nvPr>
            <p:ph type="subTitle" idx="1"/>
          </p:nvPr>
        </p:nvSpPr>
        <p:spPr>
          <a:xfrm>
            <a:off x="453687" y="992755"/>
            <a:ext cx="2142105" cy="5642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vi-VN" sz="2000" b="1" u="sng" err="1">
                <a:latin typeface="Segoe UI" panose="020B0502040204020203" pitchFamily="34" charset="0"/>
                <a:cs typeface="Segoe UI" panose="020B0502040204020203" pitchFamily="34" charset="0"/>
              </a:rPr>
              <a:t>Ethereum</a:t>
            </a:r>
            <a:endParaRPr lang="vi-VN" sz="2000" u="sng">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95F561E-C807-10C5-A478-9CFC3643FD1A}"/>
              </a:ext>
            </a:extLst>
          </p:cNvPr>
          <p:cNvPicPr>
            <a:picLocks noChangeAspect="1"/>
          </p:cNvPicPr>
          <p:nvPr/>
        </p:nvPicPr>
        <p:blipFill>
          <a:blip r:embed="rId4"/>
          <a:srcRect l="6727" r="6727"/>
          <a:stretch/>
        </p:blipFill>
        <p:spPr>
          <a:xfrm>
            <a:off x="5447375" y="1274897"/>
            <a:ext cx="3172150" cy="3172150"/>
          </a:xfrm>
          <a:prstGeom prst="roundRect">
            <a:avLst/>
          </a:prstGeom>
          <a:ln>
            <a:solidFill>
              <a:schemeClr val="tx1"/>
            </a:solidFill>
          </a:ln>
        </p:spPr>
      </p:pic>
      <p:sp>
        <p:nvSpPr>
          <p:cNvPr id="4" name="Google Shape;242;p31">
            <a:extLst>
              <a:ext uri="{FF2B5EF4-FFF2-40B4-BE49-F238E27FC236}">
                <a16:creationId xmlns:a16="http://schemas.microsoft.com/office/drawing/2014/main" id="{04A0EB68-9E4B-8F57-3AC9-9FA110B8E359}"/>
              </a:ext>
            </a:extLst>
          </p:cNvPr>
          <p:cNvSpPr txBox="1">
            <a:spLocks/>
          </p:cNvSpPr>
          <p:nvPr/>
        </p:nvSpPr>
        <p:spPr>
          <a:xfrm>
            <a:off x="3092321" y="49233"/>
            <a:ext cx="2959357" cy="628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3200">
                <a:solidFill>
                  <a:schemeClr val="accent2">
                    <a:lumMod val="90000"/>
                    <a:lumOff val="10000"/>
                  </a:schemeClr>
                </a:solidFill>
                <a:latin typeface="Segoe UI" panose="020B0502040204020203" pitchFamily="34" charset="0"/>
                <a:cs typeface="Segoe UI" panose="020B0502040204020203" pitchFamily="34" charset="0"/>
              </a:rPr>
              <a:t>2. CROSSFUZZ</a:t>
            </a:r>
            <a:br>
              <a:rPr lang="vi-VN" sz="3200">
                <a:solidFill>
                  <a:schemeClr val="accent2">
                    <a:lumMod val="90000"/>
                    <a:lumOff val="10000"/>
                  </a:schemeClr>
                </a:solidFill>
                <a:latin typeface="Segoe UI" panose="020B0502040204020203" pitchFamily="34" charset="0"/>
                <a:cs typeface="Segoe UI" panose="020B0502040204020203" pitchFamily="34" charset="0"/>
              </a:rPr>
            </a:br>
            <a:endParaRPr lang="vi-VN" sz="3200">
              <a:solidFill>
                <a:schemeClr val="accent2">
                  <a:lumMod val="90000"/>
                  <a:lumOff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EB6185EC-2B3E-6BA9-2101-589D3C518CF3}"/>
              </a:ext>
            </a:extLst>
          </p:cNvPr>
          <p:cNvSpPr>
            <a:spLocks noGrp="1"/>
          </p:cNvSpPr>
          <p:nvPr>
            <p:ph type="sldNum" sz="quarter" idx="4"/>
          </p:nvPr>
        </p:nvSpPr>
        <p:spPr/>
        <p:txBody>
          <a:bodyPr/>
          <a:lstStyle/>
          <a:p>
            <a:fld id="{CF8920F0-685D-4D8A-A9EF-3EE1A60245BD}" type="slidenum">
              <a:rPr lang="en-US" smtClean="0"/>
              <a:pPr/>
              <a:t>9</a:t>
            </a:fld>
            <a:endParaRPr lang="en-US"/>
          </a:p>
        </p:txBody>
      </p:sp>
      <p:sp>
        <p:nvSpPr>
          <p:cNvPr id="5" name="Rectangle 4">
            <a:extLst>
              <a:ext uri="{FF2B5EF4-FFF2-40B4-BE49-F238E27FC236}">
                <a16:creationId xmlns:a16="http://schemas.microsoft.com/office/drawing/2014/main" id="{3BA918EB-881A-70B2-0810-451FF274C9E1}"/>
              </a:ext>
            </a:extLst>
          </p:cNvPr>
          <p:cNvSpPr/>
          <p:nvPr/>
        </p:nvSpPr>
        <p:spPr>
          <a:xfrm>
            <a:off x="-1129553" y="4514304"/>
            <a:ext cx="6402241" cy="82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Google Shape;243;p31">
            <a:extLst>
              <a:ext uri="{FF2B5EF4-FFF2-40B4-BE49-F238E27FC236}">
                <a16:creationId xmlns:a16="http://schemas.microsoft.com/office/drawing/2014/main" id="{7028B379-AEAA-66AD-67AD-A8599F6B5668}"/>
              </a:ext>
            </a:extLst>
          </p:cNvPr>
          <p:cNvSpPr txBox="1">
            <a:spLocks/>
          </p:cNvSpPr>
          <p:nvPr/>
        </p:nvSpPr>
        <p:spPr>
          <a:xfrm>
            <a:off x="449919" y="1259355"/>
            <a:ext cx="4822769" cy="3061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spcBef>
                <a:spcPts val="600"/>
              </a:spcBef>
              <a:spcAft>
                <a:spcPts val="600"/>
              </a:spcAft>
            </a:pPr>
            <a:r>
              <a:rPr lang="vi-VN">
                <a:latin typeface="Segoe UI" panose="020B0502040204020203" pitchFamily="34" charset="0"/>
                <a:cs typeface="Segoe UI" panose="020B0502040204020203" pitchFamily="34" charset="0"/>
              </a:rPr>
              <a:t>- Là một nền tảng </a:t>
            </a:r>
            <a:r>
              <a:rPr lang="vi-VN" err="1">
                <a:latin typeface="Segoe UI" panose="020B0502040204020203" pitchFamily="34" charset="0"/>
                <a:cs typeface="Segoe UI" panose="020B0502040204020203" pitchFamily="34" charset="0"/>
              </a:rPr>
              <a:t>blockchain</a:t>
            </a:r>
            <a:r>
              <a:rPr lang="vi-VN">
                <a:latin typeface="Segoe UI" panose="020B0502040204020203" pitchFamily="34" charset="0"/>
                <a:cs typeface="Segoe UI" panose="020B0502040204020203" pitchFamily="34" charset="0"/>
              </a:rPr>
              <a:t> phi tập trung</a:t>
            </a:r>
            <a:endParaRPr lang="en-US">
              <a:latin typeface="Segoe UI" panose="020B0502040204020203" pitchFamily="34" charset="0"/>
              <a:cs typeface="Segoe UI" panose="020B0502040204020203" pitchFamily="34" charset="0"/>
            </a:endParaRPr>
          </a:p>
          <a:p>
            <a:pPr marL="0" indent="0" algn="just">
              <a:spcBef>
                <a:spcPts val="600"/>
              </a:spcBef>
              <a:spcAft>
                <a:spcPts val="600"/>
              </a:spcAft>
            </a:pP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Solidity</a:t>
            </a:r>
            <a:r>
              <a:rPr lang="vi-VN">
                <a:latin typeface="Segoe UI" panose="020B0502040204020203" pitchFamily="34" charset="0"/>
                <a:cs typeface="Segoe UI" panose="020B0502040204020203" pitchFamily="34" charset="0"/>
              </a:rPr>
              <a:t> là ngôn ngữ lập trình được sử dụng để viết các </a:t>
            </a:r>
            <a:r>
              <a:rPr lang="vi-VN" err="1">
                <a:latin typeface="Segoe UI" panose="020B0502040204020203" pitchFamily="34" charset="0"/>
                <a:cs typeface="Segoe UI" panose="020B0502040204020203" pitchFamily="34" charset="0"/>
              </a:rPr>
              <a:t>Ethereum</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smart</a:t>
            </a:r>
            <a:r>
              <a:rPr lang="vi-VN">
                <a:latin typeface="Segoe UI" panose="020B0502040204020203" pitchFamily="34" charset="0"/>
                <a:cs typeface="Segoe UI" panose="020B0502040204020203" pitchFamily="34" charset="0"/>
              </a:rPr>
              <a:t> </a:t>
            </a:r>
            <a:r>
              <a:rPr lang="vi-VN" err="1">
                <a:latin typeface="Segoe UI" panose="020B0502040204020203" pitchFamily="34" charset="0"/>
                <a:cs typeface="Segoe UI" panose="020B0502040204020203" pitchFamily="34" charset="0"/>
              </a:rPr>
              <a:t>contract</a:t>
            </a:r>
            <a:r>
              <a:rPr lang="vi-VN">
                <a:latin typeface="Segoe UI" panose="020B0502040204020203" pitchFamily="34" charset="0"/>
                <a:cs typeface="Segoe UI" panose="020B0502040204020203" pitchFamily="34" charset="0"/>
              </a:rPr>
              <a:t>, được biên dịch thành mã </a:t>
            </a:r>
            <a:r>
              <a:rPr lang="vi-VN" err="1">
                <a:latin typeface="Segoe UI" panose="020B0502040204020203" pitchFamily="34" charset="0"/>
                <a:cs typeface="Segoe UI" panose="020B0502040204020203" pitchFamily="34" charset="0"/>
              </a:rPr>
              <a:t>byte</a:t>
            </a:r>
            <a:r>
              <a:rPr lang="vi-VN">
                <a:latin typeface="Segoe UI" panose="020B0502040204020203" pitchFamily="34" charset="0"/>
                <a:cs typeface="Segoe UI" panose="020B0502040204020203" pitchFamily="34" charset="0"/>
              </a:rPr>
              <a:t> bởi các trình biên dịch như </a:t>
            </a:r>
            <a:r>
              <a:rPr lang="vi-VN" err="1">
                <a:latin typeface="Segoe UI" panose="020B0502040204020203" pitchFamily="34" charset="0"/>
                <a:cs typeface="Segoe UI" panose="020B0502040204020203" pitchFamily="34" charset="0"/>
              </a:rPr>
              <a:t>solc</a:t>
            </a:r>
            <a:r>
              <a:rPr lang="vi-VN">
                <a:latin typeface="Segoe UI" panose="020B0502040204020203" pitchFamily="34" charset="0"/>
                <a:cs typeface="Segoe UI" panose="020B0502040204020203" pitchFamily="34" charset="0"/>
              </a:rPr>
              <a:t> và được thực thi bởi Máy ảo </a:t>
            </a:r>
            <a:r>
              <a:rPr lang="vi-VN" err="1">
                <a:latin typeface="Segoe UI" panose="020B0502040204020203" pitchFamily="34" charset="0"/>
                <a:cs typeface="Segoe UI" panose="020B0502040204020203" pitchFamily="34" charset="0"/>
              </a:rPr>
              <a:t>Ethereum</a:t>
            </a:r>
            <a:r>
              <a:rPr lang="vi-VN">
                <a:latin typeface="Segoe UI" panose="020B0502040204020203" pitchFamily="34" charset="0"/>
                <a:cs typeface="Segoe UI" panose="020B0502040204020203" pitchFamily="34" charset="0"/>
              </a:rPr>
              <a:t> (EVM). </a:t>
            </a:r>
          </a:p>
          <a:p>
            <a:pPr marL="0" indent="0" algn="just">
              <a:spcBef>
                <a:spcPts val="600"/>
              </a:spcBef>
              <a:spcAft>
                <a:spcPts val="600"/>
              </a:spcAft>
            </a:pPr>
            <a:r>
              <a:rPr lang="vi-VN">
                <a:latin typeface="Segoe UI" panose="020B0502040204020203" pitchFamily="34" charset="0"/>
                <a:cs typeface="Segoe UI" panose="020B0502040204020203" pitchFamily="34" charset="0"/>
              </a:rPr>
              <a:t>- Hợp đồng thông minh </a:t>
            </a:r>
            <a:r>
              <a:rPr lang="vi-VN" err="1">
                <a:latin typeface="Segoe UI" panose="020B0502040204020203" pitchFamily="34" charset="0"/>
                <a:cs typeface="Segoe UI" panose="020B0502040204020203" pitchFamily="34" charset="0"/>
              </a:rPr>
              <a:t>Solidity</a:t>
            </a:r>
            <a:r>
              <a:rPr lang="vi-VN">
                <a:latin typeface="Segoe UI" panose="020B0502040204020203" pitchFamily="34" charset="0"/>
                <a:cs typeface="Segoe UI" panose="020B0502040204020203" pitchFamily="34" charset="0"/>
              </a:rPr>
              <a:t> gồm nhiều hợp đồng, mỗi hợp đồng gồm: các biến trạng thái và chức năng. Các hàm được thực thi thông qua các giao dịch. Kí hiệu: </a:t>
            </a:r>
            <a:r>
              <a:rPr lang="vi-VN" b="1">
                <a:latin typeface="Segoe UI" panose="020B0502040204020203" pitchFamily="34" charset="0"/>
                <a:cs typeface="Segoe UI" panose="020B0502040204020203" pitchFamily="34" charset="0"/>
              </a:rPr>
              <a:t>f</a:t>
            </a:r>
            <a:r>
              <a:rPr lang="vi-VN">
                <a:latin typeface="Segoe UI" panose="020B0502040204020203" pitchFamily="34" charset="0"/>
                <a:cs typeface="Segoe UI" panose="020B0502040204020203" pitchFamily="34" charset="0"/>
              </a:rPr>
              <a:t> sẽ đại diện cho các giao dịch (</a:t>
            </a:r>
            <a:r>
              <a:rPr lang="vi-VN" err="1">
                <a:latin typeface="Segoe UI" panose="020B0502040204020203" pitchFamily="34" charset="0"/>
                <a:cs typeface="Segoe UI" panose="020B0502040204020203" pitchFamily="34" charset="0"/>
              </a:rPr>
              <a:t>function</a:t>
            </a:r>
            <a:r>
              <a:rPr lang="vi-VN">
                <a:latin typeface="Segoe UI" panose="020B0502040204020203" pitchFamily="34" charset="0"/>
                <a:cs typeface="Segoe UI" panose="020B0502040204020203" pitchFamily="34" charset="0"/>
              </a:rPr>
              <a:t>), </a:t>
            </a:r>
            <a:r>
              <a:rPr lang="vi-VN" b="1">
                <a:latin typeface="Segoe UI" panose="020B0502040204020203" pitchFamily="34" charset="0"/>
                <a:cs typeface="Segoe UI" panose="020B0502040204020203" pitchFamily="34" charset="0"/>
              </a:rPr>
              <a:t>p</a:t>
            </a:r>
            <a:r>
              <a:rPr lang="vi-VN">
                <a:latin typeface="Segoe UI" panose="020B0502040204020203" pitchFamily="34" charset="0"/>
                <a:cs typeface="Segoe UI" panose="020B0502040204020203" pitchFamily="34" charset="0"/>
              </a:rPr>
              <a:t> đại diện cho giá trị của các tham số (</a:t>
            </a:r>
            <a:r>
              <a:rPr lang="vi-VN" err="1">
                <a:latin typeface="Segoe UI" panose="020B0502040204020203" pitchFamily="34" charset="0"/>
                <a:cs typeface="Segoe UI" panose="020B0502040204020203" pitchFamily="34" charset="0"/>
              </a:rPr>
              <a:t>parameter</a:t>
            </a:r>
            <a:r>
              <a:rPr lang="vi-VN">
                <a:latin typeface="Segoe UI" panose="020B0502040204020203" pitchFamily="34" charset="0"/>
                <a:cs typeface="Segoe UI" panose="020B0502040204020203" pitchFamily="34" charset="0"/>
              </a:rPr>
              <a:t>) trong hàm.</a:t>
            </a:r>
          </a:p>
        </p:txBody>
      </p:sp>
    </p:spTree>
    <p:extLst>
      <p:ext uri="{BB962C8B-B14F-4D97-AF65-F5344CB8AC3E}">
        <p14:creationId xmlns:p14="http://schemas.microsoft.com/office/powerpoint/2010/main" val="336551998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theme/theme1.xml><?xml version="1.0" encoding="utf-8"?>
<a:theme xmlns:a="http://schemas.openxmlformats.org/drawingml/2006/main" name="Corporate Strategy Consulting by Slidesgo">
  <a:themeElements>
    <a:clrScheme name="Simple Light">
      <a:dk1>
        <a:srgbClr val="262C3B"/>
      </a:dk1>
      <a:lt1>
        <a:srgbClr val="FFFFFF"/>
      </a:lt1>
      <a:dk2>
        <a:srgbClr val="33CFF8"/>
      </a:dk2>
      <a:lt2>
        <a:srgbClr val="1DA2DB"/>
      </a:lt2>
      <a:accent1>
        <a:srgbClr val="02459D"/>
      </a:accent1>
      <a:accent2>
        <a:srgbClr val="01203D"/>
      </a:accent2>
      <a:accent3>
        <a:srgbClr val="FFFFFF"/>
      </a:accent3>
      <a:accent4>
        <a:srgbClr val="FFFFFF"/>
      </a:accent4>
      <a:accent5>
        <a:srgbClr val="FFFFFF"/>
      </a:accent5>
      <a:accent6>
        <a:srgbClr val="FFFFFF"/>
      </a:accent6>
      <a:hlink>
        <a:srgbClr val="262C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FCD225A-5812-4A26-B4D0-335FDAF8BC4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a762089-36ad-4bf7-9314-c7223c4b604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16" ma:contentTypeDescription="Tạo tài liệu mới." ma:contentTypeScope="" ma:versionID="3712d0e94114d9158bd4fa879a084037">
  <xsd:schema xmlns:xsd="http://www.w3.org/2001/XMLSchema" xmlns:xs="http://www.w3.org/2001/XMLSchema" xmlns:p="http://schemas.microsoft.com/office/2006/metadata/properties" xmlns:ns3="aa762089-36ad-4bf7-9314-c7223c4b604d" xmlns:ns4="176bb0a3-45c3-4757-8618-101ee49f8be1" targetNamespace="http://schemas.microsoft.com/office/2006/metadata/properties" ma:root="true" ma:fieldsID="2a44d8d53ddeb497f9435ad59030c44a" ns3:_="" ns4:_="">
    <xsd:import namespace="aa762089-36ad-4bf7-9314-c7223c4b604d"/>
    <xsd:import namespace="176bb0a3-45c3-4757-8618-101ee49f8be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3:MediaLengthInSeconds" minOccurs="0"/>
                <xsd:element ref="ns3:_activity" minOccurs="0"/>
                <xsd:element ref="ns4:SharedWithUsers" minOccurs="0"/>
                <xsd:element ref="ns4:SharedWithDetails" minOccurs="0"/>
                <xsd:element ref="ns4:SharingHintHash"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dexed="true" ma:internalName="MediaServiceLocatio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6bb0a3-45c3-4757-8618-101ee49f8be1" elementFormDefault="qualified">
    <xsd:import namespace="http://schemas.microsoft.com/office/2006/documentManagement/types"/>
    <xsd:import namespace="http://schemas.microsoft.com/office/infopath/2007/PartnerControls"/>
    <xsd:element name="SharedWithUsers" ma:index="19"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Chia sẻ Có Chi tiết" ma:internalName="SharedWithDetails" ma:readOnly="true">
      <xsd:simpleType>
        <xsd:restriction base="dms:Note">
          <xsd:maxLength value="255"/>
        </xsd:restriction>
      </xsd:simpleType>
    </xsd:element>
    <xsd:element name="SharingHintHash" ma:index="21"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FFEC96-FF5B-40BB-8979-1A1F8058C7D3}">
  <ds:schemaRefs>
    <ds:schemaRef ds:uri="http://schemas.microsoft.com/sharepoint/v3/contenttype/forms"/>
  </ds:schemaRefs>
</ds:datastoreItem>
</file>

<file path=customXml/itemProps2.xml><?xml version="1.0" encoding="utf-8"?>
<ds:datastoreItem xmlns:ds="http://schemas.openxmlformats.org/officeDocument/2006/customXml" ds:itemID="{A1D97238-3161-4BEF-A4AB-AB1F9D6C5A3D}">
  <ds:schemaRefs>
    <ds:schemaRef ds:uri="176bb0a3-45c3-4757-8618-101ee49f8be1"/>
    <ds:schemaRef ds:uri="aa762089-36ad-4bf7-9314-c7223c4b6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F0B467-B2BB-42E6-8377-0B51FCFC9F06}">
  <ds:schemaRefs>
    <ds:schemaRef ds:uri="176bb0a3-45c3-4757-8618-101ee49f8be1"/>
    <ds:schemaRef ds:uri="aa762089-36ad-4bf7-9314-c7223c4b6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4732</Words>
  <Application>Microsoft Office PowerPoint</Application>
  <PresentationFormat>On-screen Show (16:9)</PresentationFormat>
  <Paragraphs>347</Paragraphs>
  <Slides>52</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Times New Roman</vt:lpstr>
      <vt:lpstr>Onest</vt:lpstr>
      <vt:lpstr>Montserrat</vt:lpstr>
      <vt:lpstr>Calibri</vt:lpstr>
      <vt:lpstr>Arial</vt:lpstr>
      <vt:lpstr>Segoe UI</vt:lpstr>
      <vt:lpstr>Montserrat ExtraBold</vt:lpstr>
      <vt:lpstr>Open Sans</vt:lpstr>
      <vt:lpstr>Corporate Strategy Consulting by Slidesgo</vt:lpstr>
      <vt:lpstr>CROSSFUZZ:  CROSS-CONTRACT FUZZING FOR SMART CONTRACT VULNERABILITY DETECTION.</vt:lpstr>
      <vt:lpstr>01.</vt:lpstr>
      <vt:lpstr>SƠ LƯỢC ĐỀ TÀI</vt:lpstr>
      <vt:lpstr>PowerPoint Presentation</vt:lpstr>
      <vt:lpstr>PowerPoint Presentation</vt:lpstr>
      <vt:lpstr>PowerPoint Presentation</vt:lpstr>
      <vt:lpstr>PowerPoint Presentation</vt:lpstr>
      <vt:lpstr>CROSSFUZZ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và đánh giá thí nghiệm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Ho Huy</dc:creator>
  <cp:lastModifiedBy>Lại Quan Thiên</cp:lastModifiedBy>
  <cp:revision>1</cp:revision>
  <dcterms:modified xsi:type="dcterms:W3CDTF">2025-01-03T06:24:34Z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ies>
</file>