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7E8D81-FA7F-4E56-A57D-E064141FDB32}" v="4" dt="2024-12-29T11:02:44.8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ại Quan Thiên" userId="7122f88e-d84d-4065-8574-ab3849c907ee" providerId="ADAL" clId="{095E7817-67E4-4109-86E7-37D35D871C4B}"/>
    <pc:docChg chg="undo redo custSel addSld delSld modSld">
      <pc:chgData name="Lại Quan Thiên" userId="7122f88e-d84d-4065-8574-ab3849c907ee" providerId="ADAL" clId="{095E7817-67E4-4109-86E7-37D35D871C4B}" dt="2024-10-15T18:38:47.152" v="251" actId="20577"/>
      <pc:docMkLst>
        <pc:docMk/>
      </pc:docMkLst>
      <pc:sldChg chg="addSp modSp add del mod">
        <pc:chgData name="Lại Quan Thiên" userId="7122f88e-d84d-4065-8574-ab3849c907ee" providerId="ADAL" clId="{095E7817-67E4-4109-86E7-37D35D871C4B}" dt="2024-10-15T17:27:34.345" v="91" actId="47"/>
        <pc:sldMkLst>
          <pc:docMk/>
          <pc:sldMk cId="267561212" sldId="256"/>
        </pc:sldMkLst>
        <pc:spChg chg="mod">
          <ac:chgData name="Lại Quan Thiên" userId="7122f88e-d84d-4065-8574-ab3849c907ee" providerId="ADAL" clId="{095E7817-67E4-4109-86E7-37D35D871C4B}" dt="2024-10-15T17:22:56.588" v="84" actId="164"/>
          <ac:spMkLst>
            <pc:docMk/>
            <pc:sldMk cId="267561212" sldId="256"/>
            <ac:spMk id="5" creationId="{81D49ECE-E293-02DC-8BE0-D6FCA9F9DDBE}"/>
          </ac:spMkLst>
        </pc:spChg>
        <pc:spChg chg="mod">
          <ac:chgData name="Lại Quan Thiên" userId="7122f88e-d84d-4065-8574-ab3849c907ee" providerId="ADAL" clId="{095E7817-67E4-4109-86E7-37D35D871C4B}" dt="2024-10-15T17:22:56.588" v="84" actId="164"/>
          <ac:spMkLst>
            <pc:docMk/>
            <pc:sldMk cId="267561212" sldId="256"/>
            <ac:spMk id="6" creationId="{2D116531-2D9E-C31F-6903-394149DAD53A}"/>
          </ac:spMkLst>
        </pc:spChg>
        <pc:spChg chg="mod">
          <ac:chgData name="Lại Quan Thiên" userId="7122f88e-d84d-4065-8574-ab3849c907ee" providerId="ADAL" clId="{095E7817-67E4-4109-86E7-37D35D871C4B}" dt="2024-10-15T17:22:56.588" v="84" actId="164"/>
          <ac:spMkLst>
            <pc:docMk/>
            <pc:sldMk cId="267561212" sldId="256"/>
            <ac:spMk id="7" creationId="{87BE5D60-9175-C343-E416-76F7B5C784C2}"/>
          </ac:spMkLst>
        </pc:spChg>
        <pc:spChg chg="mod">
          <ac:chgData name="Lại Quan Thiên" userId="7122f88e-d84d-4065-8574-ab3849c907ee" providerId="ADAL" clId="{095E7817-67E4-4109-86E7-37D35D871C4B}" dt="2024-10-15T17:22:56.588" v="84" actId="164"/>
          <ac:spMkLst>
            <pc:docMk/>
            <pc:sldMk cId="267561212" sldId="256"/>
            <ac:spMk id="8" creationId="{29FC0F0A-3274-54BF-C28C-187C4904956F}"/>
          </ac:spMkLst>
        </pc:spChg>
        <pc:spChg chg="mod">
          <ac:chgData name="Lại Quan Thiên" userId="7122f88e-d84d-4065-8574-ab3849c907ee" providerId="ADAL" clId="{095E7817-67E4-4109-86E7-37D35D871C4B}" dt="2024-10-15T17:25:10.533" v="86" actId="1076"/>
          <ac:spMkLst>
            <pc:docMk/>
            <pc:sldMk cId="267561212" sldId="256"/>
            <ac:spMk id="9" creationId="{F250153B-122E-8300-91F1-79BB1CEF167E}"/>
          </ac:spMkLst>
        </pc:spChg>
        <pc:spChg chg="mod">
          <ac:chgData name="Lại Quan Thiên" userId="7122f88e-d84d-4065-8574-ab3849c907ee" providerId="ADAL" clId="{095E7817-67E4-4109-86E7-37D35D871C4B}" dt="2024-10-15T17:25:13.877" v="87" actId="1076"/>
          <ac:spMkLst>
            <pc:docMk/>
            <pc:sldMk cId="267561212" sldId="256"/>
            <ac:spMk id="10" creationId="{6825247C-7DB4-AB2B-6D51-4A4D74437522}"/>
          </ac:spMkLst>
        </pc:spChg>
        <pc:spChg chg="mod">
          <ac:chgData name="Lại Quan Thiên" userId="7122f88e-d84d-4065-8574-ab3849c907ee" providerId="ADAL" clId="{095E7817-67E4-4109-86E7-37D35D871C4B}" dt="2024-10-15T17:25:16.150" v="88" actId="1076"/>
          <ac:spMkLst>
            <pc:docMk/>
            <pc:sldMk cId="267561212" sldId="256"/>
            <ac:spMk id="11" creationId="{4F377582-B108-3942-4C01-3957C239162D}"/>
          </ac:spMkLst>
        </pc:spChg>
        <pc:spChg chg="mod">
          <ac:chgData name="Lại Quan Thiên" userId="7122f88e-d84d-4065-8574-ab3849c907ee" providerId="ADAL" clId="{095E7817-67E4-4109-86E7-37D35D871C4B}" dt="2024-10-15T17:23:02.837" v="85" actId="164"/>
          <ac:spMkLst>
            <pc:docMk/>
            <pc:sldMk cId="267561212" sldId="256"/>
            <ac:spMk id="14" creationId="{EAC72716-3C28-C3A8-CE6F-901FC8FA9443}"/>
          </ac:spMkLst>
        </pc:spChg>
        <pc:spChg chg="add mod">
          <ac:chgData name="Lại Quan Thiên" userId="7122f88e-d84d-4065-8574-ab3849c907ee" providerId="ADAL" clId="{095E7817-67E4-4109-86E7-37D35D871C4B}" dt="2024-10-15T17:22:56.588" v="84" actId="164"/>
          <ac:spMkLst>
            <pc:docMk/>
            <pc:sldMk cId="267561212" sldId="256"/>
            <ac:spMk id="15" creationId="{69CBABA1-884E-C71F-A850-022E7C94CDAE}"/>
          </ac:spMkLst>
        </pc:spChg>
        <pc:grpChg chg="add mod">
          <ac:chgData name="Lại Quan Thiên" userId="7122f88e-d84d-4065-8574-ab3849c907ee" providerId="ADAL" clId="{095E7817-67E4-4109-86E7-37D35D871C4B}" dt="2024-10-15T17:22:56.588" v="84" actId="164"/>
          <ac:grpSpMkLst>
            <pc:docMk/>
            <pc:sldMk cId="267561212" sldId="256"/>
            <ac:grpSpMk id="16" creationId="{8851A297-E8B6-5C62-6476-F0A29F6593E4}"/>
          </ac:grpSpMkLst>
        </pc:grpChg>
        <pc:grpChg chg="add mod">
          <ac:chgData name="Lại Quan Thiên" userId="7122f88e-d84d-4065-8574-ab3849c907ee" providerId="ADAL" clId="{095E7817-67E4-4109-86E7-37D35D871C4B}" dt="2024-10-15T17:23:02.837" v="85" actId="164"/>
          <ac:grpSpMkLst>
            <pc:docMk/>
            <pc:sldMk cId="267561212" sldId="256"/>
            <ac:grpSpMk id="17" creationId="{974C8C13-8C8F-FD6A-5379-9297F98119E2}"/>
          </ac:grpSpMkLst>
        </pc:grpChg>
        <pc:graphicFrameChg chg="mod modGraphic">
          <ac:chgData name="Lại Quan Thiên" userId="7122f88e-d84d-4065-8574-ab3849c907ee" providerId="ADAL" clId="{095E7817-67E4-4109-86E7-37D35D871C4B}" dt="2024-10-15T17:20:24.516" v="81" actId="1076"/>
          <ac:graphicFrameMkLst>
            <pc:docMk/>
            <pc:sldMk cId="267561212" sldId="256"/>
            <ac:graphicFrameMk id="4" creationId="{878E3EB8-5D95-ACE6-2E32-950E72A91B73}"/>
          </ac:graphicFrameMkLst>
        </pc:graphicFrameChg>
        <pc:cxnChg chg="mod">
          <ac:chgData name="Lại Quan Thiên" userId="7122f88e-d84d-4065-8574-ab3849c907ee" providerId="ADAL" clId="{095E7817-67E4-4109-86E7-37D35D871C4B}" dt="2024-10-15T17:23:02.837" v="85" actId="164"/>
          <ac:cxnSpMkLst>
            <pc:docMk/>
            <pc:sldMk cId="267561212" sldId="256"/>
            <ac:cxnSpMk id="13" creationId="{CB1B670F-4D42-60A8-58A8-61A68DD84B9A}"/>
          </ac:cxnSpMkLst>
        </pc:cxnChg>
      </pc:sldChg>
      <pc:sldChg chg="addSp modSp add del mod">
        <pc:chgData name="Lại Quan Thiên" userId="7122f88e-d84d-4065-8574-ab3849c907ee" providerId="ADAL" clId="{095E7817-67E4-4109-86E7-37D35D871C4B}" dt="2024-10-15T18:00:58.425" v="233" actId="1036"/>
        <pc:sldMkLst>
          <pc:docMk/>
          <pc:sldMk cId="2697340421" sldId="257"/>
        </pc:sldMkLst>
        <pc:spChg chg="add mod">
          <ac:chgData name="Lại Quan Thiên" userId="7122f88e-d84d-4065-8574-ab3849c907ee" providerId="ADAL" clId="{095E7817-67E4-4109-86E7-37D35D871C4B}" dt="2024-10-15T17:21:48.794" v="82" actId="164"/>
          <ac:spMkLst>
            <pc:docMk/>
            <pc:sldMk cId="2697340421" sldId="257"/>
            <ac:spMk id="6" creationId="{5181B6ED-C7C1-F157-37DC-4E675F9B9656}"/>
          </ac:spMkLst>
        </pc:spChg>
        <pc:grpChg chg="add mod">
          <ac:chgData name="Lại Quan Thiên" userId="7122f88e-d84d-4065-8574-ab3849c907ee" providerId="ADAL" clId="{095E7817-67E4-4109-86E7-37D35D871C4B}" dt="2024-10-15T18:00:58.425" v="233" actId="1036"/>
          <ac:grpSpMkLst>
            <pc:docMk/>
            <pc:sldMk cId="2697340421" sldId="257"/>
            <ac:grpSpMk id="7" creationId="{C8B8B41E-8A6F-8376-87D2-C8D0358715F3}"/>
          </ac:grpSpMkLst>
        </pc:grpChg>
        <pc:picChg chg="mod modCrop">
          <ac:chgData name="Lại Quan Thiên" userId="7122f88e-d84d-4065-8574-ab3849c907ee" providerId="ADAL" clId="{095E7817-67E4-4109-86E7-37D35D871C4B}" dt="2024-10-15T17:21:48.794" v="82" actId="164"/>
          <ac:picMkLst>
            <pc:docMk/>
            <pc:sldMk cId="2697340421" sldId="257"/>
            <ac:picMk id="5" creationId="{225F644D-4EFF-259F-31E2-A119D9F16800}"/>
          </ac:picMkLst>
        </pc:picChg>
      </pc:sldChg>
      <pc:sldChg chg="addSp delSp modSp new add del mod">
        <pc:chgData name="Lại Quan Thiên" userId="7122f88e-d84d-4065-8574-ab3849c907ee" providerId="ADAL" clId="{095E7817-67E4-4109-86E7-37D35D871C4B}" dt="2024-10-15T17:28:49.009" v="106" actId="732"/>
        <pc:sldMkLst>
          <pc:docMk/>
          <pc:sldMk cId="848283226" sldId="258"/>
        </pc:sldMkLst>
        <pc:spChg chg="add mod">
          <ac:chgData name="Lại Quan Thiên" userId="7122f88e-d84d-4065-8574-ab3849c907ee" providerId="ADAL" clId="{095E7817-67E4-4109-86E7-37D35D871C4B}" dt="2024-10-15T17:28:27.499" v="105" actId="164"/>
          <ac:spMkLst>
            <pc:docMk/>
            <pc:sldMk cId="848283226" sldId="258"/>
            <ac:spMk id="6" creationId="{9A19C53E-7D5C-6335-30F9-AB8A2DAFB72B}"/>
          </ac:spMkLst>
        </pc:spChg>
        <pc:grpChg chg="add mod">
          <ac:chgData name="Lại Quan Thiên" userId="7122f88e-d84d-4065-8574-ab3849c907ee" providerId="ADAL" clId="{095E7817-67E4-4109-86E7-37D35D871C4B}" dt="2024-10-15T17:28:27.499" v="105" actId="164"/>
          <ac:grpSpMkLst>
            <pc:docMk/>
            <pc:sldMk cId="848283226" sldId="258"/>
            <ac:grpSpMk id="7" creationId="{EDBF2EBC-EF88-E570-D4B4-5CCC2993AEF0}"/>
          </ac:grpSpMkLst>
        </pc:grpChg>
        <pc:picChg chg="add mod modCrop">
          <ac:chgData name="Lại Quan Thiên" userId="7122f88e-d84d-4065-8574-ab3849c907ee" providerId="ADAL" clId="{095E7817-67E4-4109-86E7-37D35D871C4B}" dt="2024-10-15T17:28:49.009" v="106" actId="732"/>
          <ac:picMkLst>
            <pc:docMk/>
            <pc:sldMk cId="848283226" sldId="258"/>
            <ac:picMk id="5" creationId="{9D019F9F-431F-F7CD-BBBC-2549A93E6347}"/>
          </ac:picMkLst>
        </pc:picChg>
      </pc:sldChg>
      <pc:sldChg chg="delSp modSp add mod">
        <pc:chgData name="Lại Quan Thiên" userId="7122f88e-d84d-4065-8574-ab3849c907ee" providerId="ADAL" clId="{095E7817-67E4-4109-86E7-37D35D871C4B}" dt="2024-10-15T18:38:47.152" v="251" actId="20577"/>
        <pc:sldMkLst>
          <pc:docMk/>
          <pc:sldMk cId="1097974685" sldId="259"/>
        </pc:sldMkLst>
        <pc:spChg chg="mod">
          <ac:chgData name="Lại Quan Thiên" userId="7122f88e-d84d-4065-8574-ab3849c907ee" providerId="ADAL" clId="{095E7817-67E4-4109-86E7-37D35D871C4B}" dt="2024-10-15T17:30:11.099" v="115" actId="20577"/>
          <ac:spMkLst>
            <pc:docMk/>
            <pc:sldMk cId="1097974685" sldId="259"/>
            <ac:spMk id="5" creationId="{81D49ECE-E293-02DC-8BE0-D6FCA9F9DDBE}"/>
          </ac:spMkLst>
        </pc:spChg>
        <pc:spChg chg="mod">
          <ac:chgData name="Lại Quan Thiên" userId="7122f88e-d84d-4065-8574-ab3849c907ee" providerId="ADAL" clId="{095E7817-67E4-4109-86E7-37D35D871C4B}" dt="2024-10-15T17:30:21.560" v="120" actId="1076"/>
          <ac:spMkLst>
            <pc:docMk/>
            <pc:sldMk cId="1097974685" sldId="259"/>
            <ac:spMk id="6" creationId="{2D116531-2D9E-C31F-6903-394149DAD53A}"/>
          </ac:spMkLst>
        </pc:spChg>
        <pc:spChg chg="mod">
          <ac:chgData name="Lại Quan Thiên" userId="7122f88e-d84d-4065-8574-ab3849c907ee" providerId="ADAL" clId="{095E7817-67E4-4109-86E7-37D35D871C4B}" dt="2024-10-15T17:30:25.482" v="124" actId="20577"/>
          <ac:spMkLst>
            <pc:docMk/>
            <pc:sldMk cId="1097974685" sldId="259"/>
            <ac:spMk id="7" creationId="{87BE5D60-9175-C343-E416-76F7B5C784C2}"/>
          </ac:spMkLst>
        </pc:spChg>
        <pc:spChg chg="mod">
          <ac:chgData name="Lại Quan Thiên" userId="7122f88e-d84d-4065-8574-ab3849c907ee" providerId="ADAL" clId="{095E7817-67E4-4109-86E7-37D35D871C4B}" dt="2024-10-15T17:30:28.879" v="128" actId="20577"/>
          <ac:spMkLst>
            <pc:docMk/>
            <pc:sldMk cId="1097974685" sldId="259"/>
            <ac:spMk id="8" creationId="{29FC0F0A-3274-54BF-C28C-187C4904956F}"/>
          </ac:spMkLst>
        </pc:spChg>
        <pc:spChg chg="mod">
          <ac:chgData name="Lại Quan Thiên" userId="7122f88e-d84d-4065-8574-ab3849c907ee" providerId="ADAL" clId="{095E7817-67E4-4109-86E7-37D35D871C4B}" dt="2024-10-15T17:30:36.084" v="136" actId="20577"/>
          <ac:spMkLst>
            <pc:docMk/>
            <pc:sldMk cId="1097974685" sldId="259"/>
            <ac:spMk id="9" creationId="{F250153B-122E-8300-91F1-79BB1CEF167E}"/>
          </ac:spMkLst>
        </pc:spChg>
        <pc:spChg chg="mod">
          <ac:chgData name="Lại Quan Thiên" userId="7122f88e-d84d-4065-8574-ab3849c907ee" providerId="ADAL" clId="{095E7817-67E4-4109-86E7-37D35D871C4B}" dt="2024-10-15T17:30:40.585" v="140" actId="20577"/>
          <ac:spMkLst>
            <pc:docMk/>
            <pc:sldMk cId="1097974685" sldId="259"/>
            <ac:spMk id="10" creationId="{6825247C-7DB4-AB2B-6D51-4A4D74437522}"/>
          </ac:spMkLst>
        </pc:spChg>
        <pc:spChg chg="mod">
          <ac:chgData name="Lại Quan Thiên" userId="7122f88e-d84d-4065-8574-ab3849c907ee" providerId="ADAL" clId="{095E7817-67E4-4109-86E7-37D35D871C4B}" dt="2024-10-15T17:30:45.978" v="150" actId="20577"/>
          <ac:spMkLst>
            <pc:docMk/>
            <pc:sldMk cId="1097974685" sldId="259"/>
            <ac:spMk id="11" creationId="{4F377582-B108-3942-4C01-3957C239162D}"/>
          </ac:spMkLst>
        </pc:spChg>
        <pc:spChg chg="mod topLvl">
          <ac:chgData name="Lại Quan Thiên" userId="7122f88e-d84d-4065-8574-ab3849c907ee" providerId="ADAL" clId="{095E7817-67E4-4109-86E7-37D35D871C4B}" dt="2024-10-15T18:38:47.152" v="251" actId="20577"/>
          <ac:spMkLst>
            <pc:docMk/>
            <pc:sldMk cId="1097974685" sldId="259"/>
            <ac:spMk id="14" creationId="{EAC72716-3C28-C3A8-CE6F-901FC8FA9443}"/>
          </ac:spMkLst>
        </pc:spChg>
        <pc:graphicFrameChg chg="mod modGraphic">
          <ac:chgData name="Lại Quan Thiên" userId="7122f88e-d84d-4065-8574-ab3849c907ee" providerId="ADAL" clId="{095E7817-67E4-4109-86E7-37D35D871C4B}" dt="2024-10-15T17:45:50.741" v="231" actId="14734"/>
          <ac:graphicFrameMkLst>
            <pc:docMk/>
            <pc:sldMk cId="1097974685" sldId="259"/>
            <ac:graphicFrameMk id="4" creationId="{878E3EB8-5D95-ACE6-2E32-950E72A91B73}"/>
          </ac:graphicFrameMkLst>
        </pc:graphicFrameChg>
        <pc:cxnChg chg="mod topLvl">
          <ac:chgData name="Lại Quan Thiên" userId="7122f88e-d84d-4065-8574-ab3849c907ee" providerId="ADAL" clId="{095E7817-67E4-4109-86E7-37D35D871C4B}" dt="2024-10-15T18:38:29.922" v="243" actId="1076"/>
          <ac:cxnSpMkLst>
            <pc:docMk/>
            <pc:sldMk cId="1097974685" sldId="259"/>
            <ac:cxnSpMk id="13" creationId="{CB1B670F-4D42-60A8-58A8-61A68DD84B9A}"/>
          </ac:cxnSpMkLst>
        </pc:cxnChg>
      </pc:sldChg>
    </pc:docChg>
  </pc:docChgLst>
  <pc:docChgLst>
    <pc:chgData name="Lại Quan Thiên" userId="7122f88e-d84d-4065-8574-ab3849c907ee" providerId="ADAL" clId="{6C7E8D81-FA7F-4E56-A57D-E064141FDB32}"/>
    <pc:docChg chg="undo custSel modSld">
      <pc:chgData name="Lại Quan Thiên" userId="7122f88e-d84d-4065-8574-ab3849c907ee" providerId="ADAL" clId="{6C7E8D81-FA7F-4E56-A57D-E064141FDB32}" dt="2024-12-29T11:02:44.824" v="14"/>
      <pc:docMkLst>
        <pc:docMk/>
      </pc:docMkLst>
      <pc:sldChg chg="modSp mod">
        <pc:chgData name="Lại Quan Thiên" userId="7122f88e-d84d-4065-8574-ab3849c907ee" providerId="ADAL" clId="{6C7E8D81-FA7F-4E56-A57D-E064141FDB32}" dt="2024-12-29T11:02:44.824" v="14"/>
        <pc:sldMkLst>
          <pc:docMk/>
          <pc:sldMk cId="267561212" sldId="256"/>
        </pc:sldMkLst>
        <pc:graphicFrameChg chg="mod modGraphic">
          <ac:chgData name="Lại Quan Thiên" userId="7122f88e-d84d-4065-8574-ab3849c907ee" providerId="ADAL" clId="{6C7E8D81-FA7F-4E56-A57D-E064141FDB32}" dt="2024-12-29T11:02:44.824" v="14"/>
          <ac:graphicFrameMkLst>
            <pc:docMk/>
            <pc:sldMk cId="267561212" sldId="256"/>
            <ac:graphicFrameMk id="4" creationId="{878E3EB8-5D95-ACE6-2E32-950E72A91B73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A23A2-3F23-264F-7C80-1085D7FE2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6704D-78C7-A07F-6B70-FA74D12DC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99B87-8F33-A592-704A-F13AD4FDD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973C2-0C26-483F-A252-4BE413BA4B84}" type="datetimeFigureOut">
              <a:rPr lang="en-US" smtClean="0"/>
              <a:t>29/12/2024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A53D1-D294-6D26-78D5-3A9001700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4F723-C065-6378-331B-ED7A0AAFF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55D40-3E47-4CBB-BAAB-9B211DB990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395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A72A0-6FE7-EA6D-191E-857F653F6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FF0AD-D896-235D-6DAA-7B9E24E40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5597F-F395-E31C-0227-CED0B0AA9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973C2-0C26-483F-A252-4BE413BA4B84}" type="datetimeFigureOut">
              <a:rPr lang="en-US" smtClean="0"/>
              <a:t>29/12/2024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D5868-9314-304C-5F99-56CC71306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84B81-591D-A80C-B7BE-81E0EA9C9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55D40-3E47-4CBB-BAAB-9B211DB990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139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739376-6464-5A3C-8245-82926177DB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AC0E2F-C1C0-90E1-E97F-3697C01F7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E36BF-FEC7-ACDA-1FBF-AEBF81E9E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973C2-0C26-483F-A252-4BE413BA4B84}" type="datetimeFigureOut">
              <a:rPr lang="en-US" smtClean="0"/>
              <a:t>29/12/2024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A1F51-3A74-BA78-4951-0DA0F2191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6A275-2197-6DF6-5EC4-EDD07B27B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55D40-3E47-4CBB-BAAB-9B211DB990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666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F286F-985C-00BA-17A2-6E65D3AEA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986EA-1F9C-05F1-5F24-BFF9E4036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1AB57-CFE1-32BE-ED39-7FB397C1E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973C2-0C26-483F-A252-4BE413BA4B84}" type="datetimeFigureOut">
              <a:rPr lang="en-US" smtClean="0"/>
              <a:t>29/12/2024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91DFC-F8E9-91A1-A51C-8B8DC7BB9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95035-D2DF-7296-1606-D3F08839D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55D40-3E47-4CBB-BAAB-9B211DB990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51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1E4AD-5E63-EE0F-0717-F040C6B83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9E994-76D6-2BE1-F13E-3496CBC24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84A68-77A2-057E-E154-7D39BDAA9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973C2-0C26-483F-A252-4BE413BA4B84}" type="datetimeFigureOut">
              <a:rPr lang="en-US" smtClean="0"/>
              <a:t>29/12/2024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3C9CF-FC6C-76AE-924F-F2F1C9096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405C2-551C-0766-7EB8-5B72C23AB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55D40-3E47-4CBB-BAAB-9B211DB990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77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3E7EB-A344-D25F-49FD-8F2171F4D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E9622-3085-5281-AA1E-5D94F611A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02A46-8E8F-E217-E027-70D9CF0F0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28A98-ECD4-AA71-0587-32965538F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973C2-0C26-483F-A252-4BE413BA4B84}" type="datetimeFigureOut">
              <a:rPr lang="en-US" smtClean="0"/>
              <a:t>29/12/2024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8EF50-E00B-BB90-882D-BBEE287B4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90471-F3EC-ACF2-9078-2787A48A5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55D40-3E47-4CBB-BAAB-9B211DB990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617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C92CD-4097-DD9C-FEE4-1A83FB763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A2474-D2E7-AD4F-D818-71336BF34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8DB43-F4BC-6713-3BFD-D49214F1B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D0B73E-97B8-DABD-92B8-DE9CEC5E2B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6D623E-984B-195F-3A2C-D9B9E83C5A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11E934-4D51-E5A2-A6CD-27763F284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973C2-0C26-483F-A252-4BE413BA4B84}" type="datetimeFigureOut">
              <a:rPr lang="en-US" smtClean="0"/>
              <a:t>29/12/2024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4E6E08-2C25-A780-7345-5A396720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680E68-AD6E-D81B-BE53-F98B3493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55D40-3E47-4CBB-BAAB-9B211DB990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865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877E-5B35-4C6A-6D29-4B5931057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39FED5-B049-330E-03E3-A78007C7C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973C2-0C26-483F-A252-4BE413BA4B84}" type="datetimeFigureOut">
              <a:rPr lang="en-US" smtClean="0"/>
              <a:t>29/12/2024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B94214-E46B-8F90-59F2-FEAC056AB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F794D8-8211-BDE0-C256-BB11F9A15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55D40-3E47-4CBB-BAAB-9B211DB990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992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6865E1-FEF2-9513-CD0A-55424277D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973C2-0C26-483F-A252-4BE413BA4B84}" type="datetimeFigureOut">
              <a:rPr lang="en-US" smtClean="0"/>
              <a:t>29/12/2024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2666A1-421B-C663-E3A3-80CE813C3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8EDCD-90D8-F6BA-177A-8D7E41A9C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55D40-3E47-4CBB-BAAB-9B211DB990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006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FB16F-8050-53E5-57D6-06BCEB3AB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2154E-78F2-768E-A60B-9321267BE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B96AC2-307E-F06B-E273-F9F3F153E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D5693-D315-2858-229A-CB297C189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973C2-0C26-483F-A252-4BE413BA4B84}" type="datetimeFigureOut">
              <a:rPr lang="en-US" smtClean="0"/>
              <a:t>29/12/2024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BD443-A41D-98D2-E1DE-2EBBE4540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51F3C-F323-5882-8010-91E10CCA7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55D40-3E47-4CBB-BAAB-9B211DB990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025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F6635-7653-D3BE-6AE8-C8659D8D6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2B2D8E-560F-0BB3-E76B-0ABFD8E3D7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29290C-0552-BCC7-864E-AFC4EB09E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7DC98-72BF-686D-200E-6C0F69E5F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973C2-0C26-483F-A252-4BE413BA4B84}" type="datetimeFigureOut">
              <a:rPr lang="en-US" smtClean="0"/>
              <a:t>29/12/2024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ED821-CD62-3BEA-C0F9-44EE5FE47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30E7C-4767-09B0-7587-3B7529E80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55D40-3E47-4CBB-BAAB-9B211DB990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625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928221-D4DC-8054-1897-A73F4933F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647F6-084C-B2DF-5103-503F02F9C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30A4A-C295-91B2-8FBC-39DFCB77E6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6973C2-0C26-483F-A252-4BE413BA4B84}" type="datetimeFigureOut">
              <a:rPr lang="en-US" smtClean="0"/>
              <a:t>29/12/2024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A93CC-E3AA-EDE4-ED79-B6F3F365C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4B3A7-B800-0487-9FAD-932D0F131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B55D40-3E47-4CBB-BAAB-9B211DB990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4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8B8B41E-8A6F-8376-87D2-C8D0358715F3}"/>
              </a:ext>
            </a:extLst>
          </p:cNvPr>
          <p:cNvGrpSpPr/>
          <p:nvPr/>
        </p:nvGrpSpPr>
        <p:grpSpPr>
          <a:xfrm>
            <a:off x="970280" y="199323"/>
            <a:ext cx="10251440" cy="6474594"/>
            <a:chOff x="970280" y="191703"/>
            <a:chExt cx="10251440" cy="647459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25F644D-4EFF-259F-31E2-A119D9F16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4001" t="15246" r="9500" b="10057"/>
            <a:stretch/>
          </p:blipFill>
          <p:spPr>
            <a:xfrm>
              <a:off x="970280" y="191703"/>
              <a:ext cx="10251440" cy="647459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181B6ED-C7C1-F157-37DC-4E675F9B9656}"/>
                </a:ext>
              </a:extLst>
            </p:cNvPr>
            <p:cNvSpPr/>
            <p:nvPr/>
          </p:nvSpPr>
          <p:spPr>
            <a:xfrm>
              <a:off x="3261360" y="1686560"/>
              <a:ext cx="3657600" cy="15951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7340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8E3EB8-5D95-ACE6-2E32-950E72A91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090846"/>
              </p:ext>
            </p:extLst>
          </p:nvPr>
        </p:nvGraphicFramePr>
        <p:xfrm>
          <a:off x="4731610" y="955174"/>
          <a:ext cx="2451512" cy="5162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12878">
                  <a:extLst>
                    <a:ext uri="{9D8B030D-6E8A-4147-A177-3AD203B41FA5}">
                      <a16:colId xmlns:a16="http://schemas.microsoft.com/office/drawing/2014/main" val="2268143665"/>
                    </a:ext>
                  </a:extLst>
                </a:gridCol>
                <a:gridCol w="612878">
                  <a:extLst>
                    <a:ext uri="{9D8B030D-6E8A-4147-A177-3AD203B41FA5}">
                      <a16:colId xmlns:a16="http://schemas.microsoft.com/office/drawing/2014/main" val="2019315766"/>
                    </a:ext>
                  </a:extLst>
                </a:gridCol>
                <a:gridCol w="612878">
                  <a:extLst>
                    <a:ext uri="{9D8B030D-6E8A-4147-A177-3AD203B41FA5}">
                      <a16:colId xmlns:a16="http://schemas.microsoft.com/office/drawing/2014/main" val="849136308"/>
                    </a:ext>
                  </a:extLst>
                </a:gridCol>
                <a:gridCol w="612878">
                  <a:extLst>
                    <a:ext uri="{9D8B030D-6E8A-4147-A177-3AD203B41FA5}">
                      <a16:colId xmlns:a16="http://schemas.microsoft.com/office/drawing/2014/main" val="968660015"/>
                    </a:ext>
                  </a:extLst>
                </a:gridCol>
              </a:tblGrid>
              <a:tr h="516216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%</a:t>
                      </a:r>
                      <a:r>
                        <a:rPr lang="en-US" dirty="0" err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ebp</a:t>
                      </a:r>
                      <a:endParaRPr lang="en-US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215635"/>
                  </a:ext>
                </a:extLst>
              </a:tr>
              <a:tr h="516216">
                <a:tc gridSpan="4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9371428"/>
                  </a:ext>
                </a:extLst>
              </a:tr>
              <a:tr h="51621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accent3"/>
                          </a:solidFill>
                        </a:rPr>
                        <a:t>00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3"/>
                          </a:solidFill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3"/>
                          </a:solidFill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9856559"/>
                  </a:ext>
                </a:extLst>
              </a:tr>
              <a:tr h="51621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3"/>
                          </a:solidFill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ef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 be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97150"/>
                  </a:ext>
                </a:extLst>
              </a:tr>
              <a:tr h="51621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i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479284"/>
                  </a:ext>
                </a:extLst>
              </a:tr>
              <a:tr h="516216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6523643"/>
                  </a:ext>
                </a:extLst>
              </a:tr>
              <a:tr h="51621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8288046"/>
                  </a:ext>
                </a:extLst>
              </a:tr>
              <a:tr h="51621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6967580"/>
                  </a:ext>
                </a:extLst>
              </a:tr>
              <a:tr h="1032432">
                <a:tc gridSpan="4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2338434"/>
                  </a:ext>
                </a:extLst>
              </a:tr>
            </a:tbl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974C8C13-8C8F-FD6A-5379-9297F98119E2}"/>
              </a:ext>
            </a:extLst>
          </p:cNvPr>
          <p:cNvGrpSpPr/>
          <p:nvPr/>
        </p:nvGrpSpPr>
        <p:grpSpPr>
          <a:xfrm>
            <a:off x="4742410" y="5184648"/>
            <a:ext cx="638603" cy="1117352"/>
            <a:chOff x="4742410" y="5184648"/>
            <a:chExt cx="638603" cy="111735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B1B670F-4D42-60A8-58A8-61A68DD84B9A}"/>
                </a:ext>
              </a:extLst>
            </p:cNvPr>
            <p:cNvCxnSpPr/>
            <p:nvPr/>
          </p:nvCxnSpPr>
          <p:spPr>
            <a:xfrm flipV="1">
              <a:off x="5061712" y="5184648"/>
              <a:ext cx="0" cy="73152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AC72716-3C28-C3A8-CE6F-901FC8FA9443}"/>
                </a:ext>
              </a:extLst>
            </p:cNvPr>
            <p:cNvSpPr txBox="1"/>
            <p:nvPr/>
          </p:nvSpPr>
          <p:spPr>
            <a:xfrm>
              <a:off x="4742410" y="5932668"/>
              <a:ext cx="638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Buf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851A297-E8B6-5C62-6476-F0A29F6593E4}"/>
              </a:ext>
            </a:extLst>
          </p:cNvPr>
          <p:cNvGrpSpPr/>
          <p:nvPr/>
        </p:nvGrpSpPr>
        <p:grpSpPr>
          <a:xfrm>
            <a:off x="4202175" y="1021027"/>
            <a:ext cx="529435" cy="3994710"/>
            <a:chOff x="4202175" y="1021027"/>
            <a:chExt cx="529435" cy="39947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1D49ECE-E293-02DC-8BE0-D6FCA9F9DDBE}"/>
                </a:ext>
              </a:extLst>
            </p:cNvPr>
            <p:cNvSpPr txBox="1"/>
            <p:nvPr/>
          </p:nvSpPr>
          <p:spPr>
            <a:xfrm>
              <a:off x="4328487" y="1526949"/>
              <a:ext cx="4031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-4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D116531-2D9E-C31F-6903-394149DAD53A}"/>
                </a:ext>
              </a:extLst>
            </p:cNvPr>
            <p:cNvSpPr txBox="1"/>
            <p:nvPr/>
          </p:nvSpPr>
          <p:spPr>
            <a:xfrm>
              <a:off x="4328484" y="2072678"/>
              <a:ext cx="4031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-8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7BE5D60-9175-C343-E416-76F7B5C784C2}"/>
                </a:ext>
              </a:extLst>
            </p:cNvPr>
            <p:cNvSpPr txBox="1"/>
            <p:nvPr/>
          </p:nvSpPr>
          <p:spPr>
            <a:xfrm>
              <a:off x="4202177" y="2616521"/>
              <a:ext cx="5294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-12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9FC0F0A-3274-54BF-C28C-187C4904956F}"/>
                </a:ext>
              </a:extLst>
            </p:cNvPr>
            <p:cNvSpPr txBox="1"/>
            <p:nvPr/>
          </p:nvSpPr>
          <p:spPr>
            <a:xfrm>
              <a:off x="4202177" y="3126149"/>
              <a:ext cx="529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-16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50153B-122E-8300-91F1-79BB1CEF167E}"/>
                </a:ext>
              </a:extLst>
            </p:cNvPr>
            <p:cNvSpPr txBox="1"/>
            <p:nvPr/>
          </p:nvSpPr>
          <p:spPr>
            <a:xfrm>
              <a:off x="4202176" y="3594081"/>
              <a:ext cx="529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-20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25247C-7DB4-AB2B-6D51-4A4D74437522}"/>
                </a:ext>
              </a:extLst>
            </p:cNvPr>
            <p:cNvSpPr txBox="1"/>
            <p:nvPr/>
          </p:nvSpPr>
          <p:spPr>
            <a:xfrm>
              <a:off x="4202175" y="4120243"/>
              <a:ext cx="529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-24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F377582-B108-3942-4C01-3957C239162D}"/>
                </a:ext>
              </a:extLst>
            </p:cNvPr>
            <p:cNvSpPr txBox="1"/>
            <p:nvPr/>
          </p:nvSpPr>
          <p:spPr>
            <a:xfrm>
              <a:off x="4202175" y="4646405"/>
              <a:ext cx="529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-28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CBABA1-884E-C71F-A850-022E7C94CDAE}"/>
                </a:ext>
              </a:extLst>
            </p:cNvPr>
            <p:cNvSpPr txBox="1"/>
            <p:nvPr/>
          </p:nvSpPr>
          <p:spPr>
            <a:xfrm>
              <a:off x="4399851" y="1021027"/>
              <a:ext cx="2603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561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DBF2EBC-EF88-E570-D4B4-5CCC2993AEF0}"/>
              </a:ext>
            </a:extLst>
          </p:cNvPr>
          <p:cNvGrpSpPr/>
          <p:nvPr/>
        </p:nvGrpSpPr>
        <p:grpSpPr>
          <a:xfrm>
            <a:off x="2118360" y="355123"/>
            <a:ext cx="7955280" cy="4655789"/>
            <a:chOff x="2118360" y="355123"/>
            <a:chExt cx="7955280" cy="465578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D019F9F-431F-F7CD-BBBC-2549A93E6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7450" t="14787" r="17425" b="27837"/>
            <a:stretch/>
          </p:blipFill>
          <p:spPr>
            <a:xfrm>
              <a:off x="2118360" y="355123"/>
              <a:ext cx="7955280" cy="465578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19C53E-7D5C-6335-30F9-AB8A2DAFB72B}"/>
                </a:ext>
              </a:extLst>
            </p:cNvPr>
            <p:cNvSpPr/>
            <p:nvPr/>
          </p:nvSpPr>
          <p:spPr>
            <a:xfrm>
              <a:off x="4709160" y="1837944"/>
              <a:ext cx="3026664" cy="14173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8283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8E3EB8-5D95-ACE6-2E32-950E72A91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482888"/>
              </p:ext>
            </p:extLst>
          </p:nvPr>
        </p:nvGraphicFramePr>
        <p:xfrm>
          <a:off x="4731610" y="955174"/>
          <a:ext cx="3970432" cy="5162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6304">
                  <a:extLst>
                    <a:ext uri="{9D8B030D-6E8A-4147-A177-3AD203B41FA5}">
                      <a16:colId xmlns:a16="http://schemas.microsoft.com/office/drawing/2014/main" val="2268143665"/>
                    </a:ext>
                  </a:extLst>
                </a:gridCol>
                <a:gridCol w="496304">
                  <a:extLst>
                    <a:ext uri="{9D8B030D-6E8A-4147-A177-3AD203B41FA5}">
                      <a16:colId xmlns:a16="http://schemas.microsoft.com/office/drawing/2014/main" val="2019315766"/>
                    </a:ext>
                  </a:extLst>
                </a:gridCol>
                <a:gridCol w="496304">
                  <a:extLst>
                    <a:ext uri="{9D8B030D-6E8A-4147-A177-3AD203B41FA5}">
                      <a16:colId xmlns:a16="http://schemas.microsoft.com/office/drawing/2014/main" val="849136308"/>
                    </a:ext>
                  </a:extLst>
                </a:gridCol>
                <a:gridCol w="496304">
                  <a:extLst>
                    <a:ext uri="{9D8B030D-6E8A-4147-A177-3AD203B41FA5}">
                      <a16:colId xmlns:a16="http://schemas.microsoft.com/office/drawing/2014/main" val="968660015"/>
                    </a:ext>
                  </a:extLst>
                </a:gridCol>
                <a:gridCol w="496304">
                  <a:extLst>
                    <a:ext uri="{9D8B030D-6E8A-4147-A177-3AD203B41FA5}">
                      <a16:colId xmlns:a16="http://schemas.microsoft.com/office/drawing/2014/main" val="1630137311"/>
                    </a:ext>
                  </a:extLst>
                </a:gridCol>
                <a:gridCol w="496304">
                  <a:extLst>
                    <a:ext uri="{9D8B030D-6E8A-4147-A177-3AD203B41FA5}">
                      <a16:colId xmlns:a16="http://schemas.microsoft.com/office/drawing/2014/main" val="1656182513"/>
                    </a:ext>
                  </a:extLst>
                </a:gridCol>
                <a:gridCol w="496304">
                  <a:extLst>
                    <a:ext uri="{9D8B030D-6E8A-4147-A177-3AD203B41FA5}">
                      <a16:colId xmlns:a16="http://schemas.microsoft.com/office/drawing/2014/main" val="3488941057"/>
                    </a:ext>
                  </a:extLst>
                </a:gridCol>
                <a:gridCol w="496304">
                  <a:extLst>
                    <a:ext uri="{9D8B030D-6E8A-4147-A177-3AD203B41FA5}">
                      <a16:colId xmlns:a16="http://schemas.microsoft.com/office/drawing/2014/main" val="1267132926"/>
                    </a:ext>
                  </a:extLst>
                </a:gridCol>
              </a:tblGrid>
              <a:tr h="516216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%rbp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215635"/>
                  </a:ext>
                </a:extLst>
              </a:tr>
              <a:tr h="516216">
                <a:tc gridSpan="8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9371428"/>
                  </a:ext>
                </a:extLst>
              </a:tr>
              <a:tr h="516216">
                <a:tc gridSpan="8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9856559"/>
                  </a:ext>
                </a:extLst>
              </a:tr>
              <a:tr h="51621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3"/>
                          </a:solidFill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97150"/>
                  </a:ext>
                </a:extLst>
              </a:tr>
              <a:tr h="516216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479284"/>
                  </a:ext>
                </a:extLst>
              </a:tr>
              <a:tr h="51621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6523643"/>
                  </a:ext>
                </a:extLst>
              </a:tr>
              <a:tr h="51621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8288046"/>
                  </a:ext>
                </a:extLst>
              </a:tr>
              <a:tr h="51621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6967580"/>
                  </a:ext>
                </a:extLst>
              </a:tr>
              <a:tr h="1032432">
                <a:tc gridSpan="4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2338434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B1B670F-4D42-60A8-58A8-61A68DD84B9A}"/>
              </a:ext>
            </a:extLst>
          </p:cNvPr>
          <p:cNvCxnSpPr>
            <a:cxnSpLocks/>
          </p:cNvCxnSpPr>
          <p:nvPr/>
        </p:nvCxnSpPr>
        <p:spPr>
          <a:xfrm flipH="1" flipV="1">
            <a:off x="8702042" y="5093079"/>
            <a:ext cx="295654" cy="4592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C72716-3C28-C3A8-CE6F-901FC8FA9443}"/>
              </a:ext>
            </a:extLst>
          </p:cNvPr>
          <p:cNvSpPr txBox="1"/>
          <p:nvPr/>
        </p:nvSpPr>
        <p:spPr>
          <a:xfrm>
            <a:off x="8997696" y="5552323"/>
            <a:ext cx="638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Buf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851A297-E8B6-5C62-6476-F0A29F6593E4}"/>
              </a:ext>
            </a:extLst>
          </p:cNvPr>
          <p:cNvGrpSpPr/>
          <p:nvPr/>
        </p:nvGrpSpPr>
        <p:grpSpPr>
          <a:xfrm>
            <a:off x="4202174" y="1021027"/>
            <a:ext cx="529436" cy="3994710"/>
            <a:chOff x="4202174" y="1021027"/>
            <a:chExt cx="529436" cy="39947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1D49ECE-E293-02DC-8BE0-D6FCA9F9DDBE}"/>
                </a:ext>
              </a:extLst>
            </p:cNvPr>
            <p:cNvSpPr txBox="1"/>
            <p:nvPr/>
          </p:nvSpPr>
          <p:spPr>
            <a:xfrm>
              <a:off x="4328487" y="1526949"/>
              <a:ext cx="4031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-8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D116531-2D9E-C31F-6903-394149DAD53A}"/>
                </a:ext>
              </a:extLst>
            </p:cNvPr>
            <p:cNvSpPr txBox="1"/>
            <p:nvPr/>
          </p:nvSpPr>
          <p:spPr>
            <a:xfrm>
              <a:off x="4202174" y="2073469"/>
              <a:ext cx="529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-16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7BE5D60-9175-C343-E416-76F7B5C784C2}"/>
                </a:ext>
              </a:extLst>
            </p:cNvPr>
            <p:cNvSpPr txBox="1"/>
            <p:nvPr/>
          </p:nvSpPr>
          <p:spPr>
            <a:xfrm>
              <a:off x="4202177" y="2616521"/>
              <a:ext cx="5294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-24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9FC0F0A-3274-54BF-C28C-187C4904956F}"/>
                </a:ext>
              </a:extLst>
            </p:cNvPr>
            <p:cNvSpPr txBox="1"/>
            <p:nvPr/>
          </p:nvSpPr>
          <p:spPr>
            <a:xfrm>
              <a:off x="4202177" y="3126149"/>
              <a:ext cx="529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-32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50153B-122E-8300-91F1-79BB1CEF167E}"/>
                </a:ext>
              </a:extLst>
            </p:cNvPr>
            <p:cNvSpPr txBox="1"/>
            <p:nvPr/>
          </p:nvSpPr>
          <p:spPr>
            <a:xfrm>
              <a:off x="4202176" y="3594081"/>
              <a:ext cx="529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-40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25247C-7DB4-AB2B-6D51-4A4D74437522}"/>
                </a:ext>
              </a:extLst>
            </p:cNvPr>
            <p:cNvSpPr txBox="1"/>
            <p:nvPr/>
          </p:nvSpPr>
          <p:spPr>
            <a:xfrm>
              <a:off x="4202175" y="4120243"/>
              <a:ext cx="529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-48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F377582-B108-3942-4C01-3957C239162D}"/>
                </a:ext>
              </a:extLst>
            </p:cNvPr>
            <p:cNvSpPr txBox="1"/>
            <p:nvPr/>
          </p:nvSpPr>
          <p:spPr>
            <a:xfrm>
              <a:off x="4202175" y="4646405"/>
              <a:ext cx="529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-56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CBABA1-884E-C71F-A850-022E7C94CDAE}"/>
                </a:ext>
              </a:extLst>
            </p:cNvPr>
            <p:cNvSpPr txBox="1"/>
            <p:nvPr/>
          </p:nvSpPr>
          <p:spPr>
            <a:xfrm>
              <a:off x="4399851" y="1021027"/>
              <a:ext cx="2603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7974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56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Lại Quan Thiên</dc:creator>
  <cp:lastModifiedBy>Lại Quan Thiên</cp:lastModifiedBy>
  <cp:revision>1</cp:revision>
  <dcterms:created xsi:type="dcterms:W3CDTF">2024-10-15T10:37:06Z</dcterms:created>
  <dcterms:modified xsi:type="dcterms:W3CDTF">2024-12-29T11:02:45Z</dcterms:modified>
</cp:coreProperties>
</file>