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0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219-3303-6641-9727-74A64C7345C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F3843D-E35C-D24E-9CAF-72FE3C229E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219-3303-6641-9727-74A64C7345C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843D-E35C-D24E-9CAF-72FE3C229E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219-3303-6641-9727-74A64C7345C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843D-E35C-D24E-9CAF-72FE3C229E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219-3303-6641-9727-74A64C7345C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843D-E35C-D24E-9CAF-72FE3C229E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219-3303-6641-9727-74A64C7345C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843D-E35C-D24E-9CAF-72FE3C229E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219-3303-6641-9727-74A64C7345C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843D-E35C-D24E-9CAF-72FE3C229E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219-3303-6641-9727-74A64C7345C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843D-E35C-D24E-9CAF-72FE3C229E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219-3303-6641-9727-74A64C7345C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843D-E35C-D24E-9CAF-72FE3C229E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219-3303-6641-9727-74A64C7345C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843D-E35C-D24E-9CAF-72FE3C229E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A219-3303-6641-9727-74A64C7345C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843D-E35C-D24E-9CAF-72FE3C229E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A77A219-3303-6641-9727-74A64C7345C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843D-E35C-D24E-9CAF-72FE3C229E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A219-3303-6641-9727-74A64C7345C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F3843D-E35C-D24E-9CAF-72FE3C229E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Cluster Analysis of Indianapolis neighborhood’s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dAne</a:t>
            </a:r>
            <a:r>
              <a:rPr lang="en-US" dirty="0" smtClean="0"/>
              <a:t> Dudley</a:t>
            </a:r>
          </a:p>
          <a:p>
            <a:r>
              <a:rPr lang="en-US" dirty="0" smtClean="0"/>
              <a:t>Nov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Goal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 small family owned brewery located in the suburbs of Indianapolis is expanding and wants to relocate closer to the downtown area – specifically near Lucas Oil Stadium – home of the Indianapolis Colts.</a:t>
            </a:r>
          </a:p>
          <a:p>
            <a:r>
              <a:rPr lang="en-US" sz="1600" dirty="0" smtClean="0"/>
              <a:t>This study identifies the neighborhoods of Indianapolis and their location to extract the venues and types of venues in each neighborhood. </a:t>
            </a:r>
          </a:p>
          <a:p>
            <a:r>
              <a:rPr lang="en-US" sz="1600" dirty="0" smtClean="0"/>
              <a:t>The venue information per neighborhood is used in a </a:t>
            </a:r>
            <a:r>
              <a:rPr lang="en-US" sz="1600" dirty="0" err="1" smtClean="0"/>
              <a:t>Kmeans</a:t>
            </a:r>
            <a:r>
              <a:rPr lang="en-US" sz="1600" dirty="0" smtClean="0"/>
              <a:t> Cluster analysis to see what neighborhood and venues are near Lucas Oil Stadium.</a:t>
            </a:r>
          </a:p>
          <a:p>
            <a:r>
              <a:rPr lang="en-US" sz="1600" dirty="0" smtClean="0"/>
              <a:t>The ultimate goal of this study is to analyze what type of competition the family will face if they decide to relocate near Lucas Oil Stadium.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823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for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9" y="2707886"/>
            <a:ext cx="4706911" cy="2834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101" y="2061555"/>
            <a:ext cx="415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Snapshot of 5 Indianapolis Neighborhoods used in Study of 77 Total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73" y="2554200"/>
            <a:ext cx="4970909" cy="3371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3216" y="2061555"/>
            <a:ext cx="415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Plotting All Indianapolis Neighborhoods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Foursquare </a:t>
            </a:r>
            <a:r>
              <a:rPr lang="en-US" dirty="0" err="1" smtClean="0"/>
              <a:t>Api</a:t>
            </a:r>
            <a:r>
              <a:rPr lang="en-US" dirty="0" smtClean="0"/>
              <a:t> to extract venue information in each neighborhood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06" y="3040580"/>
            <a:ext cx="6186910" cy="2111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" y="2346448"/>
            <a:ext cx="4754020" cy="36778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9072" y="1996068"/>
            <a:ext cx="38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Extracting data from Foursquare API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79218" y="2671248"/>
            <a:ext cx="561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Example of first 12 venues extracted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</a:t>
            </a:r>
            <a:r>
              <a:rPr lang="en-US" dirty="0" err="1" smtClean="0"/>
              <a:t>Kmeans</a:t>
            </a:r>
            <a:r>
              <a:rPr lang="en-US" dirty="0" smtClean="0"/>
              <a:t>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6" y="2851925"/>
            <a:ext cx="5236257" cy="1602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786" y="2473706"/>
            <a:ext cx="5653667" cy="4245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980" y="2252546"/>
            <a:ext cx="4772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Using </a:t>
            </a:r>
            <a:r>
              <a:rPr lang="en-US" sz="1400" dirty="0" err="1" smtClean="0"/>
              <a:t>Kmeans</a:t>
            </a:r>
            <a:r>
              <a:rPr lang="en-US" sz="1400" dirty="0" smtClean="0"/>
              <a:t> Clustering Algorithm to group neighborhoods into clusters based on venue </a:t>
            </a:r>
            <a:r>
              <a:rPr lang="en-US" sz="1400" dirty="0" err="1" smtClean="0"/>
              <a:t>cateorgry</a:t>
            </a:r>
            <a:r>
              <a:rPr lang="en-US" sz="1400" dirty="0" smtClean="0"/>
              <a:t> information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936060" y="2098657"/>
            <a:ext cx="4772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Each </a:t>
            </a:r>
            <a:r>
              <a:rPr lang="en-US" sz="1400" smtClean="0"/>
              <a:t>color represents a cluster (7 total)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915811"/>
            <a:ext cx="3581400" cy="1803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7816" y="4619184"/>
            <a:ext cx="4772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Count of Neighborhoods per cluster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533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Lucas Oil Stadium would most likely in cluster #1 (blue color)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818" y="3222703"/>
            <a:ext cx="5788328" cy="2832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3" y="2718272"/>
            <a:ext cx="5507154" cy="4017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829" y="2096429"/>
            <a:ext cx="409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> of all neighborhoods in Cluster 1.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9687" y="2256607"/>
            <a:ext cx="4092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 star: ~Lucas Oil Stadium location</a:t>
            </a:r>
          </a:p>
          <a:p>
            <a:r>
              <a:rPr lang="en-US" dirty="0" smtClean="0"/>
              <a:t>3 closest neighborhoods: Near Eastside(a), Downtown (b), and Fountain Square</a:t>
            </a:r>
            <a:r>
              <a:rPr lang="de-DE" dirty="0" smtClean="0"/>
              <a:t>(c)</a:t>
            </a:r>
            <a:endParaRPr lang="en-US" dirty="0"/>
          </a:p>
        </p:txBody>
      </p:sp>
      <p:sp>
        <p:nvSpPr>
          <p:cNvPr id="9" name="5-Point Star 8"/>
          <p:cNvSpPr/>
          <p:nvPr/>
        </p:nvSpPr>
        <p:spPr>
          <a:xfrm flipH="1">
            <a:off x="189572" y="3958676"/>
            <a:ext cx="133815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189572" y="4555272"/>
            <a:ext cx="144966" cy="1672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183996" y="4750971"/>
            <a:ext cx="144966" cy="1672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75592" y="3994888"/>
            <a:ext cx="21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75592" y="4664953"/>
            <a:ext cx="21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41045" y="4179554"/>
            <a:ext cx="21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38" y="570343"/>
            <a:ext cx="10101084" cy="10492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Analyzing the breweries in the 3 neighborhoods in the cluster near </a:t>
            </a:r>
            <a:r>
              <a:rPr lang="en-US" dirty="0" err="1" smtClean="0"/>
              <a:t>lucas</a:t>
            </a:r>
            <a:r>
              <a:rPr lang="en-US" dirty="0" smtClean="0"/>
              <a:t> oil stadium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0" y="2440369"/>
            <a:ext cx="8435588" cy="424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8673" y="2440369"/>
            <a:ext cx="2776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*14 breweries extracted from Foursquare API </a:t>
            </a:r>
          </a:p>
          <a:p>
            <a:r>
              <a:rPr lang="en-US" dirty="0" smtClean="0"/>
              <a:t>*All breweries within a 3 mile radius of Lucas Oil Stadium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6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family relocates brewery near Lucas Oil Stadium, it’ll most likely fall into Cluster 1</a:t>
            </a:r>
          </a:p>
          <a:p>
            <a:r>
              <a:rPr lang="en-US" dirty="0" smtClean="0"/>
              <a:t>The three closest neighborhoods that are used to analyze nearby competition are Downtown, Near Eastside, and Fountain Square</a:t>
            </a:r>
          </a:p>
          <a:p>
            <a:r>
              <a:rPr lang="en-US" dirty="0" smtClean="0"/>
              <a:t>Results show that there are at least 14 breweries in those neighborhoods combined. I limited the Foursquare API search to 1 mile, thus there could be more breweries extracted if the radius of search was increased. </a:t>
            </a:r>
          </a:p>
          <a:p>
            <a:r>
              <a:rPr lang="en-US" dirty="0" smtClean="0"/>
              <a:t>The 14 breweries are within a 3 mile radius of Lucas Oil Stadium</a:t>
            </a:r>
          </a:p>
          <a:p>
            <a:r>
              <a:rPr lang="en-US" dirty="0" smtClean="0"/>
              <a:t>The results show only one brewery in the Downtown Neighborhood</a:t>
            </a:r>
          </a:p>
          <a:p>
            <a:r>
              <a:rPr lang="en-US" dirty="0" smtClean="0"/>
              <a:t>If the family decides to relocate near the stadium, they will face </a:t>
            </a:r>
            <a:r>
              <a:rPr lang="en-US" dirty="0" err="1" smtClean="0"/>
              <a:t>competiton</a:t>
            </a:r>
            <a:r>
              <a:rPr lang="en-US" dirty="0" smtClean="0"/>
              <a:t> from several of breweries. However, the Downtown </a:t>
            </a:r>
            <a:r>
              <a:rPr lang="en-US" smtClean="0"/>
              <a:t>Neighborhood offers a location of the least amount of breweries (one)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36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</TotalTime>
  <Words>409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Arial</vt:lpstr>
      <vt:lpstr>Gallery</vt:lpstr>
      <vt:lpstr>Cluster Analysis of Indianapolis neighborhood’s </vt:lpstr>
      <vt:lpstr>Background &amp; Goal </vt:lpstr>
      <vt:lpstr>Datasets for Analysis</vt:lpstr>
      <vt:lpstr>Using Foursquare Api to extract venue information in each neighborhood</vt:lpstr>
      <vt:lpstr>Results of Kmeans clustering</vt:lpstr>
      <vt:lpstr>Lucas Oil Stadium would most likely in cluster #1 (blue color)</vt:lpstr>
      <vt:lpstr>Analyzing the breweries in the 3 neighborhoods in the cluster near lucas oil stadium</vt:lpstr>
      <vt:lpstr>Discussion Points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 of Indianapolis neighborhood’s </dc:title>
  <dc:creator>Stephanie Dudley</dc:creator>
  <cp:lastModifiedBy>Stephanie Dudley</cp:lastModifiedBy>
  <cp:revision>11</cp:revision>
  <dcterms:created xsi:type="dcterms:W3CDTF">2019-11-17T21:55:24Z</dcterms:created>
  <dcterms:modified xsi:type="dcterms:W3CDTF">2019-11-17T22:40:54Z</dcterms:modified>
</cp:coreProperties>
</file>