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65" r:id="rId7"/>
    <p:sldId id="267" r:id="rId8"/>
    <p:sldId id="268" r:id="rId9"/>
    <p:sldId id="269" r:id="rId10"/>
    <p:sldId id="266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1" r:id="rId27"/>
    <p:sldId id="295" r:id="rId28"/>
    <p:sldId id="296" r:id="rId29"/>
    <p:sldId id="297" r:id="rId30"/>
    <p:sldId id="282" r:id="rId31"/>
    <p:sldId id="292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Description" id="{9D2533EB-1B40-4EF4-9FD3-661D64C19480}">
          <p14:sldIdLst>
            <p14:sldId id="256"/>
            <p14:sldId id="257"/>
          </p14:sldIdLst>
        </p14:section>
        <p14:section name="Use Cases" id="{9EB5D88E-6432-45B4-9D31-F4FED3E26FFA}">
          <p14:sldIdLst>
            <p14:sldId id="265"/>
            <p14:sldId id="267"/>
            <p14:sldId id="268"/>
            <p14:sldId id="269"/>
          </p14:sldIdLst>
        </p14:section>
        <p14:section name="Test Cases" id="{F7A73562-EE35-4C66-AABC-63D6CFDA0538}">
          <p14:sldIdLst>
            <p14:sldId id="266"/>
            <p14:sldId id="261"/>
            <p14:sldId id="262"/>
            <p14:sldId id="263"/>
            <p14:sldId id="270"/>
          </p14:sldIdLst>
        </p14:section>
        <p14:section name="Tools" id="{D7AFE397-C0A1-489F-94F6-ECD28F19F04E}">
          <p14:sldIdLst>
            <p14:sldId id="271"/>
          </p14:sldIdLst>
        </p14:section>
        <p14:section name="Architecture" id="{BD61FDBE-58D5-423C-A25F-CE9C70BE89A0}">
          <p14:sldIdLst>
            <p14:sldId id="272"/>
          </p14:sldIdLst>
        </p14:section>
        <p14:section name="Data Flow" id="{521C4A8C-8EE9-437F-AAF1-95BAE929E930}">
          <p14:sldIdLst>
            <p14:sldId id="273"/>
            <p14:sldId id="274"/>
            <p14:sldId id="275"/>
            <p14:sldId id="276"/>
          </p14:sldIdLst>
        </p14:section>
        <p14:section name="User Flow" id="{6D0B0B94-0251-40B8-B431-DA09096CE63B}">
          <p14:sldIdLst>
            <p14:sldId id="277"/>
            <p14:sldId id="278"/>
            <p14:sldId id="279"/>
            <p14:sldId id="280"/>
          </p14:sldIdLst>
        </p14:section>
        <p14:section name="Database" id="{31AE16E6-D4B8-43C7-850E-E357ABF6EE9B}">
          <p14:sldIdLst>
            <p14:sldId id="281"/>
          </p14:sldIdLst>
        </p14:section>
        <p14:section name="Objects" id="{EE040B29-7671-4380-A1F7-A207ED431135}">
          <p14:sldIdLst>
            <p14:sldId id="291"/>
            <p14:sldId id="295"/>
            <p14:sldId id="296"/>
            <p14:sldId id="297"/>
          </p14:sldIdLst>
        </p14:section>
        <p14:section name="Screens" id="{CEF40304-A146-4951-B2D9-383B303C4699}">
          <p14:sldIdLst>
            <p14:sldId id="282"/>
            <p14:sldId id="292"/>
            <p14:sldId id="285"/>
            <p14:sldId id="284"/>
            <p14:sldId id="286"/>
            <p14:sldId id="287"/>
            <p14:sldId id="288"/>
          </p14:sldIdLst>
        </p14:section>
        <p14:section name="Project Plan" id="{4C550F5C-6F5F-463E-8EA0-C5EB0ECB34E0}">
          <p14:sldIdLst>
            <p14:sldId id="289"/>
            <p14:sldId id="290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13CA-793E-4AAC-8600-4D455CE75F65}" v="118" dt="2024-07-01T06:06:5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58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ugan" userId="3832c9847a5a5709" providerId="LiveId" clId="{672E13CA-793E-4AAC-8600-4D455CE75F65}"/>
    <pc:docChg chg="undo redo custSel addSld delSld modSld addSection delSection modSection">
      <pc:chgData name="David Dugan" userId="3832c9847a5a5709" providerId="LiveId" clId="{672E13CA-793E-4AAC-8600-4D455CE75F65}" dt="2024-07-08T15:29:25.848" v="4336" actId="255"/>
      <pc:docMkLst>
        <pc:docMk/>
      </pc:docMkLst>
      <pc:sldChg chg="add del">
        <pc:chgData name="David Dugan" userId="3832c9847a5a5709" providerId="LiveId" clId="{672E13CA-793E-4AAC-8600-4D455CE75F65}" dt="2024-06-24T01:07:28.352" v="671" actId="47"/>
        <pc:sldMkLst>
          <pc:docMk/>
          <pc:sldMk cId="3911725652" sldId="257"/>
        </pc:sldMkLst>
      </pc:sldChg>
      <pc:sldChg chg="del">
        <pc:chgData name="David Dugan" userId="3832c9847a5a5709" providerId="LiveId" clId="{672E13CA-793E-4AAC-8600-4D455CE75F65}" dt="2024-06-24T00:52:02.990" v="174" actId="2696"/>
        <pc:sldMkLst>
          <pc:docMk/>
          <pc:sldMk cId="4028304590" sldId="258"/>
        </pc:sldMkLst>
      </pc:sldChg>
      <pc:sldChg chg="del">
        <pc:chgData name="David Dugan" userId="3832c9847a5a5709" providerId="LiveId" clId="{672E13CA-793E-4AAC-8600-4D455CE75F65}" dt="2024-06-24T00:51:58.486" v="172" actId="2696"/>
        <pc:sldMkLst>
          <pc:docMk/>
          <pc:sldMk cId="2876883142" sldId="259"/>
        </pc:sldMkLst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3342178974" sldId="261"/>
        </pc:sldMkLst>
        <pc:spChg chg="del">
          <ac:chgData name="David Dugan" userId="3832c9847a5a5709" providerId="LiveId" clId="{672E13CA-793E-4AAC-8600-4D455CE75F65}" dt="2024-06-24T00:58:51.475" v="278" actId="478"/>
          <ac:spMkLst>
            <pc:docMk/>
            <pc:sldMk cId="3342178974" sldId="261"/>
            <ac:spMk id="2" creationId="{EFF01DD0-EF48-FA95-ADF8-17DA72462C4C}"/>
          </ac:spMkLst>
        </pc:spChg>
        <pc:spChg chg="add del mo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5" creationId="{935A8754-C526-B84F-B4C0-F94F1F6A928D}"/>
          </ac:spMkLst>
        </pc:spChg>
        <pc:spChg chg="del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9.859" v="283" actId="26606"/>
          <ac:grpSpMkLst>
            <pc:docMk/>
            <pc:sldMk cId="3342178974" sldId="261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9.859" v="283" actId="26606"/>
          <ac:graphicFrameMkLst>
            <pc:docMk/>
            <pc:sldMk cId="3342178974" sldId="261"/>
            <ac:graphicFrameMk id="4" creationId="{B336C841-33C1-39B7-E336-96FBF1A791C9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307634807" sldId="262"/>
        </pc:sldMkLst>
        <pc:spChg chg="del">
          <ac:chgData name="David Dugan" userId="3832c9847a5a5709" providerId="LiveId" clId="{672E13CA-793E-4AAC-8600-4D455CE75F65}" dt="2024-06-24T00:58:55.514" v="279" actId="478"/>
          <ac:spMkLst>
            <pc:docMk/>
            <pc:sldMk cId="2307634807" sldId="262"/>
            <ac:spMk id="2" creationId="{9E9B3BF5-079E-235F-0235-7D2E2457B29C}"/>
          </ac:spMkLst>
        </pc:spChg>
        <pc:spChg chg="add del mo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5" creationId="{ACEC907F-400E-FCB4-867E-2C4872F05555}"/>
          </ac:spMkLst>
        </pc:spChg>
        <pc:spChg chg="del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7.154" v="282" actId="26606"/>
          <ac:grpSpMkLst>
            <pc:docMk/>
            <pc:sldMk cId="2307634807" sldId="262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7.154" v="282" actId="26606"/>
          <ac:graphicFrameMkLst>
            <pc:docMk/>
            <pc:sldMk cId="2307634807" sldId="262"/>
            <ac:graphicFrameMk id="4" creationId="{68A1787C-FF76-BE95-A1B5-A2FC9B88C9B4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019345199" sldId="263"/>
        </pc:sldMkLst>
        <pc:spChg chg="del">
          <ac:chgData name="David Dugan" userId="3832c9847a5a5709" providerId="LiveId" clId="{672E13CA-793E-4AAC-8600-4D455CE75F65}" dt="2024-06-24T00:58:57.976" v="280" actId="478"/>
          <ac:spMkLst>
            <pc:docMk/>
            <pc:sldMk cId="2019345199" sldId="263"/>
            <ac:spMk id="2" creationId="{F5705282-5C17-5BC0-6C5B-47102A91C911}"/>
          </ac:spMkLst>
        </pc:spChg>
        <pc:spChg chg="add del mo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5" creationId="{B951C510-8A8F-6854-6AB0-A40E0D2BD851}"/>
          </ac:spMkLst>
        </pc:spChg>
        <pc:spChg chg="del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2.945" v="281" actId="26606"/>
          <ac:grpSpMkLst>
            <pc:docMk/>
            <pc:sldMk cId="2019345199" sldId="263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1:04:55.803" v="475" actId="2165"/>
          <ac:graphicFrameMkLst>
            <pc:docMk/>
            <pc:sldMk cId="2019345199" sldId="263"/>
            <ac:graphicFrameMk id="4" creationId="{B200BF33-72DD-B36B-5439-9006D1E3FC45}"/>
          </ac:graphicFrameMkLst>
        </pc:graphicFrameChg>
      </pc:sldChg>
      <pc:sldChg chg="del">
        <pc:chgData name="David Dugan" userId="3832c9847a5a5709" providerId="LiveId" clId="{672E13CA-793E-4AAC-8600-4D455CE75F65}" dt="2024-06-24T00:52:00.760" v="173" actId="2696"/>
        <pc:sldMkLst>
          <pc:docMk/>
          <pc:sldMk cId="2717859704" sldId="264"/>
        </pc:sldMkLst>
      </pc:sldChg>
      <pc:sldChg chg="add del modNotesTx">
        <pc:chgData name="David Dugan" userId="3832c9847a5a5709" providerId="LiveId" clId="{672E13CA-793E-4AAC-8600-4D455CE75F65}" dt="2024-06-24T01:07:28.352" v="671" actId="47"/>
        <pc:sldMkLst>
          <pc:docMk/>
          <pc:sldMk cId="1201103364" sldId="265"/>
        </pc:sldMkLst>
      </pc:sldChg>
      <pc:sldChg chg="add del modNotesTx">
        <pc:chgData name="David Dugan" userId="3832c9847a5a5709" providerId="LiveId" clId="{672E13CA-793E-4AAC-8600-4D455CE75F65}" dt="2024-07-01T04:24:05.227" v="2361" actId="20577"/>
        <pc:sldMkLst>
          <pc:docMk/>
          <pc:sldMk cId="4270516432" sldId="266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476886693" sldId="267"/>
        </pc:sldMkLst>
        <pc:spChg chg="add del">
          <ac:chgData name="David Dugan" userId="3832c9847a5a5709" providerId="LiveId" clId="{672E13CA-793E-4AAC-8600-4D455CE75F65}" dt="2024-06-24T00:57:09.485" v="261" actId="26606"/>
          <ac:spMkLst>
            <pc:docMk/>
            <pc:sldMk cId="476886693" sldId="267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09.885" v="263" actId="26606"/>
          <ac:spMkLst>
            <pc:docMk/>
            <pc:sldMk cId="476886693" sldId="267"/>
            <ac:spMk id="10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1.397" v="265" actId="26606"/>
          <ac:spMkLst>
            <pc:docMk/>
            <pc:sldMk cId="476886693" sldId="267"/>
            <ac:spMk id="12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2.045" v="267" actId="26606"/>
          <ac:spMkLst>
            <pc:docMk/>
            <pc:sldMk cId="476886693" sldId="267"/>
            <ac:spMk id="14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7:16.375" v="271" actId="26606"/>
          <ac:spMkLst>
            <pc:docMk/>
            <pc:sldMk cId="47688669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2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3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4" creationId="{40155665-7CE2-4939-AE5E-020DC1D20753}"/>
          </ac:spMkLst>
        </pc:spChg>
        <pc:spChg chg="add">
          <ac:chgData name="David Dugan" userId="3832c9847a5a5709" providerId="LiveId" clId="{672E13CA-793E-4AAC-8600-4D455CE75F65}" dt="2024-06-24T00:57:17.544" v="274" actId="26606"/>
          <ac:spMkLst>
            <pc:docMk/>
            <pc:sldMk cId="476886693" sldId="267"/>
            <ac:spMk id="2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7:30.096" v="276" actId="14100"/>
          <ac:picMkLst>
            <pc:docMk/>
            <pc:sldMk cId="476886693" sldId="267"/>
            <ac:picMk id="3" creationId="{B14E8953-6DF9-E460-E96F-DA0275F47013}"/>
          </ac:picMkLst>
        </pc:picChg>
      </pc:sldChg>
      <pc:sldChg chg="new del">
        <pc:chgData name="David Dugan" userId="3832c9847a5a5709" providerId="LiveId" clId="{672E13CA-793E-4AAC-8600-4D455CE75F65}" dt="2024-06-24T00:53:58.732" v="235" actId="47"/>
        <pc:sldMkLst>
          <pc:docMk/>
          <pc:sldMk cId="668221325" sldId="267"/>
        </pc:sldMkLst>
      </pc:sldChg>
      <pc:sldChg chg="addSp delSp modSp new del mod setBg setClrOvrMap">
        <pc:chgData name="David Dugan" userId="3832c9847a5a5709" providerId="LiveId" clId="{672E13CA-793E-4AAC-8600-4D455CE75F65}" dt="2024-06-24T00:53:50.551" v="233" actId="47"/>
        <pc:sldMkLst>
          <pc:docMk/>
          <pc:sldMk cId="3683135153" sldId="267"/>
        </pc:sldMkLst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7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8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9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0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0:52:39.918" v="195" actId="26606"/>
          <ac:spMkLst>
            <pc:docMk/>
            <pc:sldMk cId="3683135153" sldId="267"/>
            <ac:spMk id="1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2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3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4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5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6" creationId="{6A733EBD-820A-4FA2-9A24-E3259DA7EA15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7" creationId="{6D4A187A-A5A0-48DF-94DB-432F7582DC83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8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5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9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18.446" v="208" actId="26606"/>
          <ac:spMkLst>
            <pc:docMk/>
            <pc:sldMk cId="3683135153" sldId="267"/>
            <ac:spMk id="3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4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5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7" creationId="{786DE8A2-E45F-4163-B246-A5162E17BE1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8" creationId="{CC88A9C7-37B3-4341-BF1A-E8F3049ECB19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0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2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4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5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6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8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9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50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5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2:21.341" v="182" actId="931"/>
          <ac:picMkLst>
            <pc:docMk/>
            <pc:sldMk cId="3683135153" sldId="267"/>
            <ac:picMk id="3" creationId="{030F4A86-1BFA-1368-04DC-F0E1A9D6C6DA}"/>
          </ac:picMkLst>
        </pc:picChg>
        <pc:picChg chg="add del mod">
          <ac:chgData name="David Dugan" userId="3832c9847a5a5709" providerId="LiveId" clId="{672E13CA-793E-4AAC-8600-4D455CE75F65}" dt="2024-06-24T00:52:49.949" v="199" actId="478"/>
          <ac:picMkLst>
            <pc:docMk/>
            <pc:sldMk cId="3683135153" sldId="267"/>
            <ac:picMk id="5" creationId="{C37F6195-BABB-E98D-E18C-FB366B60F60A}"/>
          </ac:picMkLst>
        </pc:picChg>
        <pc:picChg chg="add mod">
          <ac:chgData name="David Dugan" userId="3832c9847a5a5709" providerId="LiveId" clId="{672E13CA-793E-4AAC-8600-4D455CE75F65}" dt="2024-06-24T00:53:45.738" v="230" actId="931"/>
          <ac:picMkLst>
            <pc:docMk/>
            <pc:sldMk cId="3683135153" sldId="267"/>
            <ac:picMk id="19" creationId="{EBC606BF-EB1F-6F30-0944-C8EBAF9745A2}"/>
          </ac:picMkLst>
        </pc:picChg>
      </pc:sldChg>
      <pc:sldChg chg="new del">
        <pc:chgData name="David Dugan" userId="3832c9847a5a5709" providerId="LiveId" clId="{672E13CA-793E-4AAC-8600-4D455CE75F65}" dt="2024-06-24T00:53:49.761" v="232" actId="47"/>
        <pc:sldMkLst>
          <pc:docMk/>
          <pc:sldMk cId="838918647" sldId="268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1146415261" sldId="268"/>
        </pc:sldMkLst>
        <pc:spChg chg="add del">
          <ac:chgData name="David Dugan" userId="3832c9847a5a5709" providerId="LiveId" clId="{672E13CA-793E-4AAC-8600-4D455CE75F65}" dt="2024-06-24T00:54:27.646" v="243" actId="26606"/>
          <ac:spMkLst>
            <pc:docMk/>
            <pc:sldMk cId="1146415261" sldId="268"/>
            <ac:spMk id="8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4:29.135" v="245" actId="26606"/>
          <ac:spMkLst>
            <pc:docMk/>
            <pc:sldMk cId="1146415261" sldId="268"/>
            <ac:spMk id="1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6-24T00:54:29.886" v="248" actId="26606"/>
          <ac:spMkLst>
            <pc:docMk/>
            <pc:sldMk cId="1146415261" sldId="268"/>
            <ac:spMk id="1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29.886" v="248" actId="26606"/>
          <ac:picMkLst>
            <pc:docMk/>
            <pc:sldMk cId="1146415261" sldId="268"/>
            <ac:picMk id="3" creationId="{F34790BA-DF93-E8E7-A9E9-D00D95C15C1C}"/>
          </ac:picMkLst>
        </pc:picChg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53010445" sldId="269"/>
        </pc:sldMkLst>
        <pc:spChg chg="add del">
          <ac:chgData name="David Dugan" userId="3832c9847a5a5709" providerId="LiveId" clId="{672E13CA-793E-4AAC-8600-4D455CE75F65}" dt="2024-06-24T00:54:40.796" v="253" actId="26606"/>
          <ac:spMkLst>
            <pc:docMk/>
            <pc:sldMk cId="353010445" sldId="269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41.324" v="255" actId="26606"/>
          <ac:spMkLst>
            <pc:docMk/>
            <pc:sldMk cId="353010445" sldId="269"/>
            <ac:spMk id="10" creationId="{3C383C8E-44DC-4108-A303-352282FFD5B5}"/>
          </ac:spMkLst>
        </pc:spChg>
        <pc:spChg chg="add">
          <ac:chgData name="David Dugan" userId="3832c9847a5a5709" providerId="LiveId" clId="{672E13CA-793E-4AAC-8600-4D455CE75F65}" dt="2024-06-24T00:54:41.326" v="256" actId="26606"/>
          <ac:spMkLst>
            <pc:docMk/>
            <pc:sldMk cId="353010445" sldId="269"/>
            <ac:spMk id="1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41.326" v="256" actId="26606"/>
          <ac:picMkLst>
            <pc:docMk/>
            <pc:sldMk cId="353010445" sldId="269"/>
            <ac:picMk id="3" creationId="{07B9D33A-1078-0F3B-3923-671667A732BF}"/>
          </ac:picMkLst>
        </pc:picChg>
      </pc:sldChg>
      <pc:sldChg chg="new del">
        <pc:chgData name="David Dugan" userId="3832c9847a5a5709" providerId="LiveId" clId="{672E13CA-793E-4AAC-8600-4D455CE75F65}" dt="2024-06-24T00:53:48.621" v="231" actId="47"/>
        <pc:sldMkLst>
          <pc:docMk/>
          <pc:sldMk cId="3552212878" sldId="269"/>
        </pc:sldMkLst>
      </pc:sldChg>
      <pc:sldChg chg="add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072576930" sldId="270"/>
        </pc:sldMkLst>
        <pc:spChg chg="add">
          <ac:chgData name="David Dugan" userId="3832c9847a5a5709" providerId="LiveId" clId="{672E13CA-793E-4AAC-8600-4D455CE75F65}" dt="2024-06-24T01:06:50.452" v="668" actId="26606"/>
          <ac:spMkLst>
            <pc:docMk/>
            <pc:sldMk cId="3072576930" sldId="270"/>
            <ac:spMk id="7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6-24T01:06:50.452" v="668" actId="26606"/>
          <ac:graphicFrameMkLst>
            <pc:docMk/>
            <pc:sldMk cId="3072576930" sldId="270"/>
            <ac:graphicFrameMk id="2" creationId="{A92FFAF1-D02B-905E-59B9-F78C1E654811}"/>
          </ac:graphicFrameMkLst>
        </pc:graphicFrameChg>
      </pc:sldChg>
      <pc:sldChg chg="addSp delSp modSp new mod setBg setClrOvrMap">
        <pc:chgData name="David Dugan" userId="3832c9847a5a5709" providerId="LiveId" clId="{672E13CA-793E-4AAC-8600-4D455CE75F65}" dt="2024-06-24T01:13:03.721" v="847" actId="20577"/>
        <pc:sldMkLst>
          <pc:docMk/>
          <pc:sldMk cId="30072285" sldId="271"/>
        </pc:sldMkLst>
        <pc:spChg chg="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2" creationId="{B2BCBC59-2B30-A4C1-DCF4-E4FF81BA8AA9}"/>
          </ac:spMkLst>
        </pc:spChg>
        <pc:spChg chg="del 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3" creationId="{F165C34B-CB15-4F86-4BDD-8DFFD272B5CA}"/>
          </ac:spMkLst>
        </pc:spChg>
        <pc:spChg chg="ad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13" creationId="{F9ED434F-8767-46CC-B26B-5AF62FF01E66}"/>
          </ac:spMkLst>
        </pc:spChg>
        <pc:grpChg chg="add">
          <ac:chgData name="David Dugan" userId="3832c9847a5a5709" providerId="LiveId" clId="{672E13CA-793E-4AAC-8600-4D455CE75F65}" dt="2024-06-24T01:11:55.061" v="814" actId="26606"/>
          <ac:grpSpMkLst>
            <pc:docMk/>
            <pc:sldMk cId="30072285" sldId="271"/>
            <ac:grpSpMk id="9" creationId="{2F448CB3-7B4F-45D7-B7C0-DF553DF61453}"/>
          </ac:grpSpMkLst>
        </pc:grpChg>
        <pc:graphicFrameChg chg="add mod">
          <ac:chgData name="David Dugan" userId="3832c9847a5a5709" providerId="LiveId" clId="{672E13CA-793E-4AAC-8600-4D455CE75F65}" dt="2024-06-24T01:13:03.721" v="847" actId="20577"/>
          <ac:graphicFrameMkLst>
            <pc:docMk/>
            <pc:sldMk cId="30072285" sldId="271"/>
            <ac:graphicFrameMk id="5" creationId="{66687502-1243-25C7-2258-291BD5D3E168}"/>
          </ac:graphicFrameMkLst>
        </pc:graphicFrameChg>
      </pc:sldChg>
      <pc:sldChg chg="addSp delSp modSp new mod setBg">
        <pc:chgData name="David Dugan" userId="3832c9847a5a5709" providerId="LiveId" clId="{672E13CA-793E-4AAC-8600-4D455CE75F65}" dt="2024-06-24T01:45:45.465" v="890" actId="20577"/>
        <pc:sldMkLst>
          <pc:docMk/>
          <pc:sldMk cId="1433865522" sldId="272"/>
        </pc:sldMkLst>
        <pc:spChg chg="mod">
          <ac:chgData name="David Dugan" userId="3832c9847a5a5709" providerId="LiveId" clId="{672E13CA-793E-4AAC-8600-4D455CE75F65}" dt="2024-06-24T01:45:45.465" v="890" actId="20577"/>
          <ac:spMkLst>
            <pc:docMk/>
            <pc:sldMk cId="1433865522" sldId="272"/>
            <ac:spMk id="2" creationId="{64550AB9-EB95-BA83-1A93-284CEB52C0EE}"/>
          </ac:spMkLst>
        </pc:spChg>
        <pc:spChg chg="del">
          <ac:chgData name="David Dugan" userId="3832c9847a5a5709" providerId="LiveId" clId="{672E13CA-793E-4AAC-8600-4D455CE75F65}" dt="2024-06-24T01:40:04.322" v="882" actId="931"/>
          <ac:spMkLst>
            <pc:docMk/>
            <pc:sldMk cId="1433865522" sldId="272"/>
            <ac:spMk id="3" creationId="{6F9B2200-EAAA-E538-34FA-A2E40A811AD5}"/>
          </ac:spMkLst>
        </pc:spChg>
        <pc:spChg chg="add del">
          <ac:chgData name="David Dugan" userId="3832c9847a5a5709" providerId="LiveId" clId="{672E13CA-793E-4AAC-8600-4D455CE75F65}" dt="2024-06-24T01:40:27.003" v="886" actId="26606"/>
          <ac:spMkLst>
            <pc:docMk/>
            <pc:sldMk cId="1433865522" sldId="272"/>
            <ac:spMk id="9" creationId="{4DE10749-7760-2003-D563-0387AA94E064}"/>
          </ac:spMkLst>
        </pc:spChg>
        <pc:spChg chg="add">
          <ac:chgData name="David Dugan" userId="3832c9847a5a5709" providerId="LiveId" clId="{672E13CA-793E-4AAC-8600-4D455CE75F65}" dt="2024-06-24T01:40:27.027" v="887" actId="26606"/>
          <ac:spMkLst>
            <pc:docMk/>
            <pc:sldMk cId="1433865522" sldId="272"/>
            <ac:spMk id="14" creationId="{B8144315-1C5A-4185-A952-25D98D303D46}"/>
          </ac:spMkLst>
        </pc:s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0" creationId="{4091D54B-59AB-4A5E-8E9E-0421BD66D4FB}"/>
          </ac:grpSpMkLst>
        </pc:gr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6" creationId="{25A657F0-42F3-40D3-BC75-7DA1F5C6A225}"/>
          </ac:grpSpMkLst>
        </pc:grpChg>
        <pc:picChg chg="add mod">
          <ac:chgData name="David Dugan" userId="3832c9847a5a5709" providerId="LiveId" clId="{672E13CA-793E-4AAC-8600-4D455CE75F65}" dt="2024-06-24T01:40:27.027" v="887" actId="26606"/>
          <ac:picMkLst>
            <pc:docMk/>
            <pc:sldMk cId="1433865522" sldId="272"/>
            <ac:picMk id="5" creationId="{2272C027-DEF1-E822-0163-29580F86122C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1:46:26.787" v="907" actId="26606"/>
        <pc:sldMkLst>
          <pc:docMk/>
          <pc:sldMk cId="1561584213" sldId="273"/>
        </pc:sldMkLst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2" creationId="{483F2DEE-6246-1FB0-ECC8-9DC920349C9C}"/>
          </ac:spMkLst>
        </pc:spChg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3" creationId="{BF9CE703-ED7B-6C43-3618-92E1A2549A22}"/>
          </ac:spMkLst>
        </pc:spChg>
        <pc:spChg chg="ad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1:46:26.787" v="907" actId="26606"/>
          <ac:cxnSpMkLst>
            <pc:docMk/>
            <pc:sldMk cId="1561584213" sldId="273"/>
            <ac:cxnSpMk id="18" creationId="{E81F53E2-F556-42FA-8D24-113839EE19F8}"/>
          </ac:cxnSpMkLst>
        </pc:cxnChg>
      </pc:sldChg>
      <pc:sldChg chg="addSp modSp new mod setBg">
        <pc:chgData name="David Dugan" userId="3832c9847a5a5709" providerId="LiveId" clId="{672E13CA-793E-4AAC-8600-4D455CE75F65}" dt="2024-06-24T02:09:44.943" v="920" actId="26606"/>
        <pc:sldMkLst>
          <pc:docMk/>
          <pc:sldMk cId="2058472600" sldId="274"/>
        </pc:sldMkLst>
        <pc:spChg chg="add">
          <ac:chgData name="David Dugan" userId="3832c9847a5a5709" providerId="LiveId" clId="{672E13CA-793E-4AAC-8600-4D455CE75F65}" dt="2024-06-24T02:09:44.943" v="920" actId="26606"/>
          <ac:spMkLst>
            <pc:docMk/>
            <pc:sldMk cId="2058472600" sldId="274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4.943" v="920" actId="26606"/>
          <ac:picMkLst>
            <pc:docMk/>
            <pc:sldMk cId="2058472600" sldId="274"/>
            <ac:picMk id="3" creationId="{6754C1D0-CCBA-9E8C-A386-151E31D7391C}"/>
          </ac:picMkLst>
        </pc:picChg>
      </pc:sldChg>
      <pc:sldChg chg="addSp modSp new mod setBg">
        <pc:chgData name="David Dugan" userId="3832c9847a5a5709" providerId="LiveId" clId="{672E13CA-793E-4AAC-8600-4D455CE75F65}" dt="2024-06-24T02:09:47.205" v="921" actId="26606"/>
        <pc:sldMkLst>
          <pc:docMk/>
          <pc:sldMk cId="843822670" sldId="275"/>
        </pc:sldMkLst>
        <pc:spChg chg="add">
          <ac:chgData name="David Dugan" userId="3832c9847a5a5709" providerId="LiveId" clId="{672E13CA-793E-4AAC-8600-4D455CE75F65}" dt="2024-06-24T02:09:47.205" v="921" actId="26606"/>
          <ac:spMkLst>
            <pc:docMk/>
            <pc:sldMk cId="843822670" sldId="275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7.205" v="921" actId="26606"/>
          <ac:picMkLst>
            <pc:docMk/>
            <pc:sldMk cId="843822670" sldId="275"/>
            <ac:picMk id="3" creationId="{711BD62D-1B27-1121-A615-E7E7CC9FD5FF}"/>
          </ac:picMkLst>
        </pc:picChg>
      </pc:sldChg>
      <pc:sldChg chg="addSp modSp new mod chgLayout">
        <pc:chgData name="David Dugan" userId="3832c9847a5a5709" providerId="LiveId" clId="{672E13CA-793E-4AAC-8600-4D455CE75F65}" dt="2024-06-24T02:11:57.571" v="924" actId="6264"/>
        <pc:sldMkLst>
          <pc:docMk/>
          <pc:sldMk cId="3495567881" sldId="276"/>
        </pc:sldMkLst>
        <pc:picChg chg="add mod">
          <ac:chgData name="David Dugan" userId="3832c9847a5a5709" providerId="LiveId" clId="{672E13CA-793E-4AAC-8600-4D455CE75F65}" dt="2024-06-24T02:09:59.074" v="923" actId="14100"/>
          <ac:picMkLst>
            <pc:docMk/>
            <pc:sldMk cId="3495567881" sldId="276"/>
            <ac:picMk id="3" creationId="{8682A3DB-9B24-F11F-9E59-7DD78D0D275B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2:12:37.807" v="935" actId="26606"/>
        <pc:sldMkLst>
          <pc:docMk/>
          <pc:sldMk cId="4047044985" sldId="277"/>
        </pc:sldMkLst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2" creationId="{938F72B7-44FF-29B1-0A0E-0678C1BCBA2D}"/>
          </ac:spMkLst>
        </pc:spChg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3" creationId="{2B18BD2A-2628-7B89-5A2C-D82AB4BF6C81}"/>
          </ac:spMkLst>
        </pc:spChg>
        <pc:spChg chg="ad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2:12:37.807" v="935" actId="26606"/>
          <ac:cxnSpMkLst>
            <pc:docMk/>
            <pc:sldMk cId="4047044985" sldId="277"/>
            <ac:cxnSpMk id="18" creationId="{E81F53E2-F556-42FA-8D24-113839EE19F8}"/>
          </ac:cxnSpMkLst>
        </pc:cxnChg>
      </pc:sldChg>
      <pc:sldChg chg="addSp delSp modSp new mod setBg">
        <pc:chgData name="David Dugan" userId="3832c9847a5a5709" providerId="LiveId" clId="{672E13CA-793E-4AAC-8600-4D455CE75F65}" dt="2024-06-24T02:38:32.699" v="965" actId="931"/>
        <pc:sldMkLst>
          <pc:docMk/>
          <pc:sldMk cId="1521435914" sldId="278"/>
        </pc:sldMkLst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5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6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7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8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9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0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3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2:38:08.168" v="947" actId="26606"/>
          <ac:spMkLst>
            <pc:docMk/>
            <pc:sldMk cId="1521435914" sldId="278"/>
            <ac:spMk id="14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5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6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7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6.698" v="961" actId="26606"/>
          <ac:spMkLst>
            <pc:docMk/>
            <pc:sldMk cId="1521435914" sldId="278"/>
            <ac:spMk id="19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38:32.699" v="965" actId="931"/>
          <ac:picMkLst>
            <pc:docMk/>
            <pc:sldMk cId="1521435914" sldId="278"/>
            <ac:picMk id="3" creationId="{D62742A0-56C9-31D1-EF13-2944B945D9A3}"/>
          </ac:picMkLst>
        </pc:picChg>
      </pc:sldChg>
      <pc:sldChg chg="addSp modSp new mod">
        <pc:chgData name="David Dugan" userId="3832c9847a5a5709" providerId="LiveId" clId="{672E13CA-793E-4AAC-8600-4D455CE75F65}" dt="2024-06-24T02:38:46.432" v="968" actId="962"/>
        <pc:sldMkLst>
          <pc:docMk/>
          <pc:sldMk cId="595696700" sldId="279"/>
        </pc:sldMkLst>
        <pc:picChg chg="add mod">
          <ac:chgData name="David Dugan" userId="3832c9847a5a5709" providerId="LiveId" clId="{672E13CA-793E-4AAC-8600-4D455CE75F65}" dt="2024-06-24T02:38:46.432" v="968" actId="962"/>
          <ac:picMkLst>
            <pc:docMk/>
            <pc:sldMk cId="595696700" sldId="279"/>
            <ac:picMk id="3" creationId="{7FF6AB45-B0DF-F0CF-94E1-E720662848E8}"/>
          </ac:picMkLst>
        </pc:picChg>
      </pc:sldChg>
      <pc:sldChg chg="addSp modSp new mod">
        <pc:chgData name="David Dugan" userId="3832c9847a5a5709" providerId="LiveId" clId="{672E13CA-793E-4AAC-8600-4D455CE75F65}" dt="2024-06-24T02:38:53.308" v="971" actId="962"/>
        <pc:sldMkLst>
          <pc:docMk/>
          <pc:sldMk cId="2125025757" sldId="280"/>
        </pc:sldMkLst>
        <pc:picChg chg="add mod">
          <ac:chgData name="David Dugan" userId="3832c9847a5a5709" providerId="LiveId" clId="{672E13CA-793E-4AAC-8600-4D455CE75F65}" dt="2024-06-24T02:38:53.308" v="971" actId="962"/>
          <ac:picMkLst>
            <pc:docMk/>
            <pc:sldMk cId="2125025757" sldId="280"/>
            <ac:picMk id="3" creationId="{CC2C126B-8530-E0F9-A318-8824192847B5}"/>
          </ac:picMkLst>
        </pc:picChg>
      </pc:sldChg>
      <pc:sldChg chg="addSp delSp modSp new mod modNotesTx">
        <pc:chgData name="David Dugan" userId="3832c9847a5a5709" providerId="LiveId" clId="{672E13CA-793E-4AAC-8600-4D455CE75F65}" dt="2024-07-01T04:43:05.284" v="2405" actId="14100"/>
        <pc:sldMkLst>
          <pc:docMk/>
          <pc:sldMk cId="682487934" sldId="281"/>
        </pc:sldMkLst>
        <pc:spChg chg="mod">
          <ac:chgData name="David Dugan" userId="3832c9847a5a5709" providerId="LiveId" clId="{672E13CA-793E-4AAC-8600-4D455CE75F65}" dt="2024-06-24T02:49:02.253" v="989" actId="20577"/>
          <ac:spMkLst>
            <pc:docMk/>
            <pc:sldMk cId="682487934" sldId="281"/>
            <ac:spMk id="2" creationId="{BDFB2D67-3DB3-E75A-3AF0-EBE523AC06F1}"/>
          </ac:spMkLst>
        </pc:spChg>
        <pc:spChg chg="del">
          <ac:chgData name="David Dugan" userId="3832c9847a5a5709" providerId="LiveId" clId="{672E13CA-793E-4AAC-8600-4D455CE75F65}" dt="2024-06-24T02:49:07.211" v="990" actId="931"/>
          <ac:spMkLst>
            <pc:docMk/>
            <pc:sldMk cId="682487934" sldId="281"/>
            <ac:spMk id="3" creationId="{35533691-D834-C915-7629-91DAB40643AC}"/>
          </ac:spMkLst>
        </pc:spChg>
        <pc:spChg chg="add del mod">
          <ac:chgData name="David Dugan" userId="3832c9847a5a5709" providerId="LiveId" clId="{672E13CA-793E-4AAC-8600-4D455CE75F65}" dt="2024-07-01T04:36:32.682" v="2363" actId="931"/>
          <ac:spMkLst>
            <pc:docMk/>
            <pc:sldMk cId="682487934" sldId="281"/>
            <ac:spMk id="4" creationId="{31E3D37B-FDC7-5237-F396-76CAD876877A}"/>
          </ac:spMkLst>
        </pc:spChg>
        <pc:spChg chg="add del mod">
          <ac:chgData name="David Dugan" userId="3832c9847a5a5709" providerId="LiveId" clId="{672E13CA-793E-4AAC-8600-4D455CE75F65}" dt="2024-07-01T04:42:58.076" v="2403" actId="931"/>
          <ac:spMkLst>
            <pc:docMk/>
            <pc:sldMk cId="682487934" sldId="281"/>
            <ac:spMk id="9" creationId="{096006A8-5A35-02A6-1B5F-B4881EFABAB8}"/>
          </ac:spMkLst>
        </pc:spChg>
        <pc:picChg chg="add del mod">
          <ac:chgData name="David Dugan" userId="3832c9847a5a5709" providerId="LiveId" clId="{672E13CA-793E-4AAC-8600-4D455CE75F65}" dt="2024-07-01T04:36:23.712" v="2362" actId="478"/>
          <ac:picMkLst>
            <pc:docMk/>
            <pc:sldMk cId="682487934" sldId="281"/>
            <ac:picMk id="5" creationId="{40A454B8-3C76-83DE-12EA-487123CF8FDE}"/>
          </ac:picMkLst>
        </pc:picChg>
        <pc:picChg chg="add del mod">
          <ac:chgData name="David Dugan" userId="3832c9847a5a5709" providerId="LiveId" clId="{672E13CA-793E-4AAC-8600-4D455CE75F65}" dt="2024-07-01T04:42:48.046" v="2402" actId="478"/>
          <ac:picMkLst>
            <pc:docMk/>
            <pc:sldMk cId="682487934" sldId="281"/>
            <ac:picMk id="7" creationId="{83ACD853-2981-805A-4353-365F504AB3D9}"/>
          </ac:picMkLst>
        </pc:picChg>
        <pc:picChg chg="add mod">
          <ac:chgData name="David Dugan" userId="3832c9847a5a5709" providerId="LiveId" clId="{672E13CA-793E-4AAC-8600-4D455CE75F65}" dt="2024-07-01T04:43:05.284" v="2405" actId="14100"/>
          <ac:picMkLst>
            <pc:docMk/>
            <pc:sldMk cId="682487934" sldId="281"/>
            <ac:picMk id="11" creationId="{56AE662B-2D35-7B55-07E5-C7B7B7373B87}"/>
          </ac:picMkLst>
        </pc:picChg>
      </pc:sldChg>
      <pc:sldChg chg="addSp modSp new mod setBg setClrOvrMap modNotesTx">
        <pc:chgData name="David Dugan" userId="3832c9847a5a5709" providerId="LiveId" clId="{672E13CA-793E-4AAC-8600-4D455CE75F65}" dt="2024-07-01T04:51:45.828" v="2528" actId="6549"/>
        <pc:sldMkLst>
          <pc:docMk/>
          <pc:sldMk cId="2393992138" sldId="282"/>
        </pc:sldMkLst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2" creationId="{5015F8B9-1826-B8A4-A951-CBA4F575B887}"/>
          </ac:spMkLst>
        </pc:spChg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3" creationId="{51A8A384-DA4F-EABD-8BDD-42D76F4B9614}"/>
          </ac:spMkLst>
        </pc:spChg>
        <pc:spChg chg="ad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3:51:29.750" v="1009" actId="26606"/>
          <ac:cxnSpMkLst>
            <pc:docMk/>
            <pc:sldMk cId="2393992138" sldId="282"/>
            <ac:cxnSpMk id="18" creationId="{E81F53E2-F556-42FA-8D24-113839EE19F8}"/>
          </ac:cxnSpMkLst>
        </pc:cxnChg>
      </pc:sldChg>
      <pc:sldChg chg="addSp modSp new del mod">
        <pc:chgData name="David Dugan" userId="3832c9847a5a5709" providerId="LiveId" clId="{672E13CA-793E-4AAC-8600-4D455CE75F65}" dt="2024-06-24T03:53:55.394" v="1027" actId="2696"/>
        <pc:sldMkLst>
          <pc:docMk/>
          <pc:sldMk cId="2616078822" sldId="283"/>
        </pc:sldMkLst>
        <pc:spChg chg="mod">
          <ac:chgData name="David Dugan" userId="3832c9847a5a5709" providerId="LiveId" clId="{672E13CA-793E-4AAC-8600-4D455CE75F65}" dt="2024-06-24T03:53:06.125" v="1023" actId="20577"/>
          <ac:spMkLst>
            <pc:docMk/>
            <pc:sldMk cId="2616078822" sldId="283"/>
            <ac:spMk id="2" creationId="{69C434E9-C228-BE32-5BDE-2E7EEE54B71F}"/>
          </ac:spMkLst>
        </pc:spChg>
        <pc:spChg chg="add mod">
          <ac:chgData name="David Dugan" userId="3832c9847a5a5709" providerId="LiveId" clId="{672E13CA-793E-4AAC-8600-4D455CE75F65}" dt="2024-06-24T03:53:38.724" v="1025" actId="207"/>
          <ac:spMkLst>
            <pc:docMk/>
            <pc:sldMk cId="2616078822" sldId="283"/>
            <ac:spMk id="3" creationId="{EF3FB3BE-1380-B7F0-3533-3A6FAB66E1B5}"/>
          </ac:spMkLst>
        </pc:spChg>
      </pc:sldChg>
      <pc:sldChg chg="addSp delSp modSp new mod">
        <pc:chgData name="David Dugan" userId="3832c9847a5a5709" providerId="LiveId" clId="{672E13CA-793E-4AAC-8600-4D455CE75F65}" dt="2024-07-01T04:43:28.705" v="2421" actId="20577"/>
        <pc:sldMkLst>
          <pc:docMk/>
          <pc:sldMk cId="156958543" sldId="284"/>
        </pc:sldMkLst>
        <pc:spChg chg="add del mod">
          <ac:chgData name="David Dugan" userId="3832c9847a5a5709" providerId="LiveId" clId="{672E13CA-793E-4AAC-8600-4D455CE75F65}" dt="2024-06-24T03:55:20.581" v="1030" actId="478"/>
          <ac:spMkLst>
            <pc:docMk/>
            <pc:sldMk cId="156958543" sldId="284"/>
            <ac:spMk id="2" creationId="{9F055288-3700-6BC2-3922-8E08A0E8FA6E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3" creationId="{D150787A-C50C-8800-51BF-6E3F356A27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4" creationId="{4AC68DB9-AA69-D2A4-EBCF-B62DEE896433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5" creationId="{2826170A-F468-DD59-CA4B-F8D0B92E07E9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6" creationId="{574E9CF3-927C-D394-D7D3-90B5D63AB914}"/>
          </ac:spMkLst>
        </pc:spChg>
        <pc:spChg chg="add del mod">
          <ac:chgData name="David Dugan" userId="3832c9847a5a5709" providerId="LiveId" clId="{672E13CA-793E-4AAC-8600-4D455CE75F65}" dt="2024-06-24T03:55:47.704" v="1053" actId="14100"/>
          <ac:spMkLst>
            <pc:docMk/>
            <pc:sldMk cId="156958543" sldId="284"/>
            <ac:spMk id="7" creationId="{1E41410C-E9A3-ED09-8F4F-02137AEC7DA1}"/>
          </ac:spMkLst>
        </pc:spChg>
        <pc:spChg chg="add del mod">
          <ac:chgData name="David Dugan" userId="3832c9847a5a5709" providerId="LiveId" clId="{672E13CA-793E-4AAC-8600-4D455CE75F65}" dt="2024-06-24T03:55:43.470" v="1050" actId="478"/>
          <ac:spMkLst>
            <pc:docMk/>
            <pc:sldMk cId="156958543" sldId="284"/>
            <ac:spMk id="8" creationId="{80819F85-5F83-FAFB-456F-80EBC50A58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9" creationId="{D1493B7E-4CAA-A6D1-5C58-058BFD5F03D2}"/>
          </ac:spMkLst>
        </pc:spChg>
        <pc:spChg chg="add del mod">
          <ac:chgData name="David Dugan" userId="3832c9847a5a5709" providerId="LiveId" clId="{672E13CA-793E-4AAC-8600-4D455CE75F65}" dt="2024-06-24T03:55:44.549" v="1051" actId="478"/>
          <ac:spMkLst>
            <pc:docMk/>
            <pc:sldMk cId="156958543" sldId="284"/>
            <ac:spMk id="10" creationId="{B7B55D67-5CB8-46B7-48E3-D25BC06C6214}"/>
          </ac:spMkLst>
        </pc:spChg>
        <pc:spChg chg="add del mod">
          <ac:chgData name="David Dugan" userId="3832c9847a5a5709" providerId="LiveId" clId="{672E13CA-793E-4AAC-8600-4D455CE75F65}" dt="2024-06-24T03:55:45.128" v="1052" actId="478"/>
          <ac:spMkLst>
            <pc:docMk/>
            <pc:sldMk cId="156958543" sldId="284"/>
            <ac:spMk id="11" creationId="{4F81512A-48AB-E220-5C4E-40007FDA6685}"/>
          </ac:spMkLst>
        </pc:spChg>
        <pc:spChg chg="add mod">
          <ac:chgData name="David Dugan" userId="3832c9847a5a5709" providerId="LiveId" clId="{672E13CA-793E-4AAC-8600-4D455CE75F65}" dt="2024-06-24T03:56:32.504" v="1065" actId="207"/>
          <ac:spMkLst>
            <pc:docMk/>
            <pc:sldMk cId="156958543" sldId="284"/>
            <ac:spMk id="12" creationId="{B9CE6638-95DD-EAD0-5451-0D7CFE6EBB80}"/>
          </ac:spMkLst>
        </pc:spChg>
        <pc:spChg chg="add mod">
          <ac:chgData name="David Dugan" userId="3832c9847a5a5709" providerId="LiveId" clId="{672E13CA-793E-4AAC-8600-4D455CE75F65}" dt="2024-06-24T03:56:18.964" v="1063" actId="207"/>
          <ac:spMkLst>
            <pc:docMk/>
            <pc:sldMk cId="156958543" sldId="284"/>
            <ac:spMk id="13" creationId="{A857800E-2EBE-9C34-477B-D6B6B86E328F}"/>
          </ac:spMkLst>
        </pc:spChg>
        <pc:spChg chg="add del mod">
          <ac:chgData name="David Dugan" userId="3832c9847a5a5709" providerId="LiveId" clId="{672E13CA-793E-4AAC-8600-4D455CE75F65}" dt="2024-06-24T03:56:02.798" v="1061" actId="478"/>
          <ac:spMkLst>
            <pc:docMk/>
            <pc:sldMk cId="156958543" sldId="284"/>
            <ac:spMk id="14" creationId="{3E4AD5F4-B123-3033-1299-AAD4B78DD7DD}"/>
          </ac:spMkLst>
        </pc:spChg>
        <pc:spChg chg="add mod">
          <ac:chgData name="David Dugan" userId="3832c9847a5a5709" providerId="LiveId" clId="{672E13CA-793E-4AAC-8600-4D455CE75F65}" dt="2024-07-01T04:43:28.705" v="2421" actId="20577"/>
          <ac:spMkLst>
            <pc:docMk/>
            <pc:sldMk cId="156958543" sldId="284"/>
            <ac:spMk id="16" creationId="{AF1F02CB-692F-E15A-F087-D8DC5BD7E803}"/>
          </ac:spMkLst>
        </pc:spChg>
        <pc:spChg chg="add del mod">
          <ac:chgData name="David Dugan" userId="3832c9847a5a5709" providerId="LiveId" clId="{672E13CA-793E-4AAC-8600-4D455CE75F65}" dt="2024-06-24T03:56:45.894" v="1068" actId="478"/>
          <ac:spMkLst>
            <pc:docMk/>
            <pc:sldMk cId="156958543" sldId="284"/>
            <ac:spMk id="17" creationId="{B856A60B-29CD-9760-0132-26773D677ED0}"/>
          </ac:spMkLst>
        </pc:spChg>
        <pc:spChg chg="add del mod">
          <ac:chgData name="David Dugan" userId="3832c9847a5a5709" providerId="LiveId" clId="{672E13CA-793E-4AAC-8600-4D455CE75F65}" dt="2024-06-24T03:56:43.111" v="1066" actId="478"/>
          <ac:spMkLst>
            <pc:docMk/>
            <pc:sldMk cId="156958543" sldId="284"/>
            <ac:spMk id="18" creationId="{E1DF34F1-421B-5F2C-5ED4-FAA592FB0D1F}"/>
          </ac:spMkLst>
        </pc:spChg>
        <pc:spChg chg="add del mod">
          <ac:chgData name="David Dugan" userId="3832c9847a5a5709" providerId="LiveId" clId="{672E13CA-793E-4AAC-8600-4D455CE75F65}" dt="2024-06-24T03:56:44.794" v="1067" actId="478"/>
          <ac:spMkLst>
            <pc:docMk/>
            <pc:sldMk cId="156958543" sldId="284"/>
            <ac:spMk id="19" creationId="{80B9B67C-C30C-1F91-2ADE-991360A7715F}"/>
          </ac:spMkLst>
        </pc:spChg>
        <pc:spChg chg="add mod">
          <ac:chgData name="David Dugan" userId="3832c9847a5a5709" providerId="LiveId" clId="{672E13CA-793E-4AAC-8600-4D455CE75F65}" dt="2024-06-24T03:57:38.846" v="1136" actId="1076"/>
          <ac:spMkLst>
            <pc:docMk/>
            <pc:sldMk cId="156958543" sldId="284"/>
            <ac:spMk id="20" creationId="{3140676B-DB93-D196-8B6D-400902226FF3}"/>
          </ac:spMkLst>
        </pc:spChg>
        <pc:spChg chg="add del mod">
          <ac:chgData name="David Dugan" userId="3832c9847a5a5709" providerId="LiveId" clId="{672E13CA-793E-4AAC-8600-4D455CE75F65}" dt="2024-06-24T03:56:04.354" v="1062" actId="478"/>
          <ac:spMkLst>
            <pc:docMk/>
            <pc:sldMk cId="156958543" sldId="284"/>
            <ac:spMk id="21" creationId="{B67DA6CD-442B-26EB-5984-E9BD9D53A553}"/>
          </ac:spMkLst>
        </pc:spChg>
        <pc:spChg chg="add mod">
          <ac:chgData name="David Dugan" userId="3832c9847a5a5709" providerId="LiveId" clId="{672E13CA-793E-4AAC-8600-4D455CE75F65}" dt="2024-06-24T03:57:41.258" v="1137" actId="1076"/>
          <ac:spMkLst>
            <pc:docMk/>
            <pc:sldMk cId="156958543" sldId="284"/>
            <ac:spMk id="22" creationId="{6CA61F4A-82B4-F708-BB8F-693B5761DF9E}"/>
          </ac:spMkLst>
        </pc:spChg>
        <pc:spChg chg="add mod">
          <ac:chgData name="David Dugan" userId="3832c9847a5a5709" providerId="LiveId" clId="{672E13CA-793E-4AAC-8600-4D455CE75F65}" dt="2024-06-24T03:57:56.365" v="1147" actId="20577"/>
          <ac:spMkLst>
            <pc:docMk/>
            <pc:sldMk cId="156958543" sldId="284"/>
            <ac:spMk id="23" creationId="{563BBD4E-5BB3-6D57-1394-EDE83BF44729}"/>
          </ac:spMkLst>
        </pc:spChg>
        <pc:picChg chg="add del mod">
          <ac:chgData name="David Dugan" userId="3832c9847a5a5709" providerId="LiveId" clId="{672E13CA-793E-4AAC-8600-4D455CE75F65}" dt="2024-06-24T03:56:59.763" v="1071" actId="478"/>
          <ac:picMkLst>
            <pc:docMk/>
            <pc:sldMk cId="156958543" sldId="284"/>
            <ac:picMk id="15" creationId="{D0F85289-605C-AA44-2AEA-79901C5E1157}"/>
          </ac:picMkLst>
        </pc:picChg>
      </pc:sldChg>
      <pc:sldChg chg="addSp delSp modSp new mod">
        <pc:chgData name="David Dugan" userId="3832c9847a5a5709" providerId="LiveId" clId="{672E13CA-793E-4AAC-8600-4D455CE75F65}" dt="2024-07-01T04:52:46.635" v="2551" actId="1076"/>
        <pc:sldMkLst>
          <pc:docMk/>
          <pc:sldMk cId="1706230934" sldId="285"/>
        </pc:sldMkLst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2" creationId="{6D059F3D-8DB4-D84A-32FC-2061A4482F5A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3" creationId="{3B02EC14-1DB8-2606-6B61-9228DEFFEC5E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4" creationId="{A6C6346E-F421-7BEB-7B20-1884AC8DC657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5" creationId="{68A72FDE-6CC1-B34E-4570-8398FBEC57F5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6" creationId="{67C7049B-1559-C7FD-0304-5B5C9667068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7" creationId="{F7B9938C-2E43-5A25-4507-2F59742256A4}"/>
          </ac:spMkLst>
        </pc:spChg>
        <pc:spChg chg="add mod">
          <ac:chgData name="David Dugan" userId="3832c9847a5a5709" providerId="LiveId" clId="{672E13CA-793E-4AAC-8600-4D455CE75F65}" dt="2024-06-24T03:58:26.633" v="1151" actId="207"/>
          <ac:spMkLst>
            <pc:docMk/>
            <pc:sldMk cId="1706230934" sldId="285"/>
            <ac:spMk id="8" creationId="{545ADD95-0C6A-3100-8A5F-EA1152C1D829}"/>
          </ac:spMkLst>
        </pc:spChg>
        <pc:spChg chg="add mod">
          <ac:chgData name="David Dugan" userId="3832c9847a5a5709" providerId="LiveId" clId="{672E13CA-793E-4AAC-8600-4D455CE75F65}" dt="2024-06-24T03:58:31.104" v="1152" actId="207"/>
          <ac:spMkLst>
            <pc:docMk/>
            <pc:sldMk cId="1706230934" sldId="285"/>
            <ac:spMk id="9" creationId="{C41C1123-56B1-9167-239E-A1F9C4DEBB5B}"/>
          </ac:spMkLst>
        </pc:spChg>
        <pc:spChg chg="add mod">
          <ac:chgData name="David Dugan" userId="3832c9847a5a5709" providerId="LiveId" clId="{672E13CA-793E-4AAC-8600-4D455CE75F65}" dt="2024-07-01T04:52:43.789" v="2550" actId="1076"/>
          <ac:spMkLst>
            <pc:docMk/>
            <pc:sldMk cId="1706230934" sldId="285"/>
            <ac:spMk id="10" creationId="{63FAA81E-6FA7-D87B-C302-12487B282DF4}"/>
          </ac:spMkLst>
        </pc:spChg>
        <pc:spChg chg="add del mod">
          <ac:chgData name="David Dugan" userId="3832c9847a5a5709" providerId="LiveId" clId="{672E13CA-793E-4AAC-8600-4D455CE75F65}" dt="2024-06-24T03:58:38.553" v="1156"/>
          <ac:spMkLst>
            <pc:docMk/>
            <pc:sldMk cId="1706230934" sldId="285"/>
            <ac:spMk id="10" creationId="{981B402A-6FF9-0CE3-7CC4-D526B4EB0E7E}"/>
          </ac:spMkLst>
        </pc:spChg>
        <pc:spChg chg="add mod">
          <ac:chgData name="David Dugan" userId="3832c9847a5a5709" providerId="LiveId" clId="{672E13CA-793E-4AAC-8600-4D455CE75F65}" dt="2024-07-01T04:52:46.635" v="2551" actId="1076"/>
          <ac:spMkLst>
            <pc:docMk/>
            <pc:sldMk cId="1706230934" sldId="285"/>
            <ac:spMk id="11" creationId="{188284C1-74C2-BE8D-30F8-14B37AE57A40}"/>
          </ac:spMkLst>
        </pc:spChg>
        <pc:spChg chg="add del mod">
          <ac:chgData name="David Dugan" userId="3832c9847a5a5709" providerId="LiveId" clId="{672E13CA-793E-4AAC-8600-4D455CE75F65}" dt="2024-06-24T03:58:38.551" v="1154" actId="478"/>
          <ac:spMkLst>
            <pc:docMk/>
            <pc:sldMk cId="1706230934" sldId="285"/>
            <ac:spMk id="11" creationId="{3742B00C-3FB4-9E16-59F6-6BAC883F60F1}"/>
          </ac:spMkLst>
        </pc:spChg>
        <pc:spChg chg="add del mod">
          <ac:chgData name="David Dugan" userId="3832c9847a5a5709" providerId="LiveId" clId="{672E13CA-793E-4AAC-8600-4D455CE75F65}" dt="2024-06-24T03:58:39.585" v="1157" actId="478"/>
          <ac:spMkLst>
            <pc:docMk/>
            <pc:sldMk cId="1706230934" sldId="285"/>
            <ac:spMk id="12" creationId="{5ADBC419-0A31-5BFA-457E-06318FE3DF3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13" creationId="{A74D8C3E-107B-D5CA-8121-4F27381BB4AC}"/>
          </ac:spMkLst>
        </pc:spChg>
        <pc:spChg chg="add mod">
          <ac:chgData name="David Dugan" userId="3832c9847a5a5709" providerId="LiveId" clId="{672E13CA-793E-4AAC-8600-4D455CE75F65}" dt="2024-06-24T03:59:19.153" v="1161"/>
          <ac:spMkLst>
            <pc:docMk/>
            <pc:sldMk cId="1706230934" sldId="285"/>
            <ac:spMk id="14" creationId="{B9911E75-488C-A303-9447-16DD277B51C3}"/>
          </ac:spMkLst>
        </pc:spChg>
        <pc:spChg chg="add del">
          <ac:chgData name="David Dugan" userId="3832c9847a5a5709" providerId="LiveId" clId="{672E13CA-793E-4AAC-8600-4D455CE75F65}" dt="2024-06-24T03:59:09.003" v="1160" actId="11529"/>
          <ac:spMkLst>
            <pc:docMk/>
            <pc:sldMk cId="1706230934" sldId="285"/>
            <ac:spMk id="15" creationId="{EBC1A424-3009-4F39-23E2-13C734E668F1}"/>
          </ac:spMkLst>
        </pc:spChg>
        <pc:spChg chg="add mod">
          <ac:chgData name="David Dugan" userId="3832c9847a5a5709" providerId="LiveId" clId="{672E13CA-793E-4AAC-8600-4D455CE75F65}" dt="2024-07-01T04:51:57.924" v="2529" actId="1076"/>
          <ac:spMkLst>
            <pc:docMk/>
            <pc:sldMk cId="1706230934" sldId="285"/>
            <ac:spMk id="16" creationId="{3B8A6469-5818-A6BC-6661-8B04362D2111}"/>
          </ac:spMkLst>
        </pc:spChg>
        <pc:spChg chg="add mod">
          <ac:chgData name="David Dugan" userId="3832c9847a5a5709" providerId="LiveId" clId="{672E13CA-793E-4AAC-8600-4D455CE75F65}" dt="2024-06-24T04:00:19.428" v="1186" actId="1076"/>
          <ac:spMkLst>
            <pc:docMk/>
            <pc:sldMk cId="1706230934" sldId="285"/>
            <ac:spMk id="17" creationId="{00202D43-5899-285F-FFD9-41C037449CD5}"/>
          </ac:spMkLst>
        </pc:spChg>
        <pc:spChg chg="add mod">
          <ac:chgData name="David Dugan" userId="3832c9847a5a5709" providerId="LiveId" clId="{672E13CA-793E-4AAC-8600-4D455CE75F65}" dt="2024-06-24T04:00:16.186" v="1185" actId="207"/>
          <ac:spMkLst>
            <pc:docMk/>
            <pc:sldMk cId="1706230934" sldId="285"/>
            <ac:spMk id="18" creationId="{1E830446-AD62-A02B-CD64-8B121B0DCF90}"/>
          </ac:spMkLst>
        </pc:spChg>
        <pc:spChg chg="add mod">
          <ac:chgData name="David Dugan" userId="3832c9847a5a5709" providerId="LiveId" clId="{672E13CA-793E-4AAC-8600-4D455CE75F65}" dt="2024-06-24T04:00:02.833" v="1180" actId="14100"/>
          <ac:spMkLst>
            <pc:docMk/>
            <pc:sldMk cId="1706230934" sldId="285"/>
            <ac:spMk id="19" creationId="{66A794D2-ADD9-88A7-4A0E-817E78CA3BBB}"/>
          </ac:spMkLst>
        </pc:spChg>
        <pc:spChg chg="add mod">
          <ac:chgData name="David Dugan" userId="3832c9847a5a5709" providerId="LiveId" clId="{672E13CA-793E-4AAC-8600-4D455CE75F65}" dt="2024-06-24T04:00:10.773" v="1184" actId="1076"/>
          <ac:spMkLst>
            <pc:docMk/>
            <pc:sldMk cId="1706230934" sldId="285"/>
            <ac:spMk id="20" creationId="{FD4809F4-AC3A-B771-DAFF-E33B24F35FD5}"/>
          </ac:spMkLst>
        </pc:spChg>
      </pc:sldChg>
      <pc:sldChg chg="addSp delSp modSp new mod modNotesTx">
        <pc:chgData name="David Dugan" userId="3832c9847a5a5709" providerId="LiveId" clId="{672E13CA-793E-4AAC-8600-4D455CE75F65}" dt="2024-07-01T04:44:45.760" v="2441" actId="20577"/>
        <pc:sldMkLst>
          <pc:docMk/>
          <pc:sldMk cId="1453634934" sldId="286"/>
        </pc:sldMkLst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2" creationId="{390F7CA6-7DF6-DA7E-B12B-5D9BF9839427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3" creationId="{9FA01818-1DC4-0891-7986-EBDE50C8E826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4" creationId="{B3F389AE-15B2-D8E0-C75C-4C171AB34F19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5" creationId="{ADFD90E2-6F40-648F-1A4C-3774D6639510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6" creationId="{C254A12A-39D7-3D1C-FB37-80A3B7C9C722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7" creationId="{8F200A08-EA82-3A3C-A0A3-53AA07FF2DD4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8" creationId="{412FC5C8-C798-A939-1533-09DFAC13BB5A}"/>
          </ac:spMkLst>
        </pc:spChg>
        <pc:spChg chg="add mod">
          <ac:chgData name="David Dugan" userId="3832c9847a5a5709" providerId="LiveId" clId="{672E13CA-793E-4AAC-8600-4D455CE75F65}" dt="2024-06-24T04:00:47.192" v="1189" actId="207"/>
          <ac:spMkLst>
            <pc:docMk/>
            <pc:sldMk cId="1453634934" sldId="286"/>
            <ac:spMk id="9" creationId="{225C5ABA-EBA5-FA66-3C1C-E19D6CA95ABE}"/>
          </ac:spMkLst>
        </pc:spChg>
        <pc:spChg chg="add del mod">
          <ac:chgData name="David Dugan" userId="3832c9847a5a5709" providerId="LiveId" clId="{672E13CA-793E-4AAC-8600-4D455CE75F65}" dt="2024-06-24T04:00:53.192" v="1191" actId="478"/>
          <ac:spMkLst>
            <pc:docMk/>
            <pc:sldMk cId="1453634934" sldId="286"/>
            <ac:spMk id="10" creationId="{79561156-3EAC-B0F1-D886-61A8B01DD4E5}"/>
          </ac:spMkLst>
        </pc:spChg>
        <pc:spChg chg="add del mod">
          <ac:chgData name="David Dugan" userId="3832c9847a5a5709" providerId="LiveId" clId="{672E13CA-793E-4AAC-8600-4D455CE75F65}" dt="2024-06-24T04:00:56.362" v="1193" actId="478"/>
          <ac:spMkLst>
            <pc:docMk/>
            <pc:sldMk cId="1453634934" sldId="286"/>
            <ac:spMk id="11" creationId="{D7306415-A366-693D-2052-F129D88938C4}"/>
          </ac:spMkLst>
        </pc:spChg>
        <pc:spChg chg="add del mod">
          <ac:chgData name="David Dugan" userId="3832c9847a5a5709" providerId="LiveId" clId="{672E13CA-793E-4AAC-8600-4D455CE75F65}" dt="2024-06-24T04:00:55.492" v="1192" actId="478"/>
          <ac:spMkLst>
            <pc:docMk/>
            <pc:sldMk cId="1453634934" sldId="286"/>
            <ac:spMk id="12" creationId="{5B0A7A74-DB5B-00DF-A9DC-74FBA904BE7A}"/>
          </ac:spMkLst>
        </pc:spChg>
        <pc:spChg chg="add mod">
          <ac:chgData name="David Dugan" userId="3832c9847a5a5709" providerId="LiveId" clId="{672E13CA-793E-4AAC-8600-4D455CE75F65}" dt="2024-06-24T04:00:50.144" v="1190" actId="207"/>
          <ac:spMkLst>
            <pc:docMk/>
            <pc:sldMk cId="1453634934" sldId="286"/>
            <ac:spMk id="13" creationId="{755D5E36-FCFC-E415-F1E9-51F748A6F959}"/>
          </ac:spMkLst>
        </pc:spChg>
        <pc:graphicFrameChg chg="add mod modGraphic">
          <ac:chgData name="David Dugan" userId="3832c9847a5a5709" providerId="LiveId" clId="{672E13CA-793E-4AAC-8600-4D455CE75F65}" dt="2024-07-01T04:44:30.406" v="2440" actId="20577"/>
          <ac:graphicFrameMkLst>
            <pc:docMk/>
            <pc:sldMk cId="1453634934" sldId="286"/>
            <ac:graphicFrameMk id="14" creationId="{9F01D20A-C6B8-2A0C-8CBE-6A9BA75D0F5A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1:33.951" v="2527" actId="6549"/>
        <pc:sldMkLst>
          <pc:docMk/>
          <pc:sldMk cId="1314885655" sldId="287"/>
        </pc:sldMkLst>
        <pc:spChg chg="add mod">
          <ac:chgData name="David Dugan" userId="3832c9847a5a5709" providerId="LiveId" clId="{672E13CA-793E-4AAC-8600-4D455CE75F65}" dt="2024-07-01T04:47:46.873" v="2525" actId="404"/>
          <ac:spMkLst>
            <pc:docMk/>
            <pc:sldMk cId="1314885655" sldId="287"/>
            <ac:spMk id="2" creationId="{F3729847-AD7D-3096-2AA0-5C1DFD8A139F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3" creationId="{BDFBC6DB-78AC-22E1-6DB7-FB2CC4B8F6F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4" creationId="{6214C063-7EA9-DEFC-34B0-962F9ACD178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5" creationId="{E3C0AC76-7335-EABB-E0DA-A4B0F7180872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6" creationId="{2340F66F-61CD-09E7-0BB5-2FC25A82560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7" creationId="{653360F1-1B5B-A6DC-F2C0-2E62AAAB41E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8" creationId="{182FF7A1-ABC7-5090-36A4-201962371FC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9" creationId="{9A4FF12C-4344-7745-DF9D-E382050E4741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0" creationId="{629BC386-88A7-43B7-18F9-D2758649278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1" creationId="{63BA603A-4D90-167D-8C83-39DBB0EFB16B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2" creationId="{982EFB17-D89B-CEBA-5ABA-63A1E6DDEEB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3" creationId="{1867A22F-0481-E1F7-542C-76829293FFB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4" creationId="{258CAEA7-1495-C0E7-F867-1A30DAD2EEF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5" creationId="{C038F790-5C36-C576-F5A8-31D739D84888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6" creationId="{CDB7CB0C-D879-D51A-5CE9-340A1FAD50A4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8" creationId="{F1E42956-90ED-6393-FB5C-6C4D042005A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9" creationId="{30E1B377-5DD4-B2A1-5473-25975F5183F0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0" creationId="{604A19EB-4DB0-A4AF-59EB-38EEBE3B7049}"/>
          </ac:spMkLst>
        </pc:spChg>
        <pc:spChg chg="add mod">
          <ac:chgData name="David Dugan" userId="3832c9847a5a5709" providerId="LiveId" clId="{672E13CA-793E-4AAC-8600-4D455CE75F65}" dt="2024-06-24T05:08:40.224" v="1221" actId="207"/>
          <ac:spMkLst>
            <pc:docMk/>
            <pc:sldMk cId="1314885655" sldId="287"/>
            <ac:spMk id="21" creationId="{0C0F7E65-8845-0933-20CD-2558B870C2DD}"/>
          </ac:spMkLst>
        </pc:spChg>
        <pc:spChg chg="add mod">
          <ac:chgData name="David Dugan" userId="3832c9847a5a5709" providerId="LiveId" clId="{672E13CA-793E-4AAC-8600-4D455CE75F65}" dt="2024-06-24T05:08:46.293" v="1222" actId="207"/>
          <ac:spMkLst>
            <pc:docMk/>
            <pc:sldMk cId="1314885655" sldId="287"/>
            <ac:spMk id="22" creationId="{81AAF934-0CCF-B629-AC7B-2F80BF47033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3" creationId="{ABAE77C9-7120-676A-BBC3-9E5FAABF4C26}"/>
          </ac:spMkLst>
        </pc:spChg>
        <pc:spChg chg="add mod">
          <ac:chgData name="David Dugan" userId="3832c9847a5a5709" providerId="LiveId" clId="{672E13CA-793E-4AAC-8600-4D455CE75F65}" dt="2024-06-24T05:08:57.125" v="1233" actId="207"/>
          <ac:spMkLst>
            <pc:docMk/>
            <pc:sldMk cId="1314885655" sldId="287"/>
            <ac:spMk id="24" creationId="{D1A89DD8-B5B4-77A7-3817-22A867685C1A}"/>
          </ac:spMkLst>
        </pc:spChg>
        <pc:spChg chg="add del mod">
          <ac:chgData name="David Dugan" userId="3832c9847a5a5709" providerId="LiveId" clId="{672E13CA-793E-4AAC-8600-4D455CE75F65}" dt="2024-06-24T05:08:33.717" v="1220" actId="478"/>
          <ac:spMkLst>
            <pc:docMk/>
            <pc:sldMk cId="1314885655" sldId="287"/>
            <ac:spMk id="25" creationId="{74F9410A-F292-8C05-CD77-0E997B4772FB}"/>
          </ac:spMkLst>
        </pc:spChg>
        <pc:spChg chg="add del mod">
          <ac:chgData name="David Dugan" userId="3832c9847a5a5709" providerId="LiveId" clId="{672E13CA-793E-4AAC-8600-4D455CE75F65}" dt="2024-06-24T05:08:32.833" v="1219" actId="478"/>
          <ac:spMkLst>
            <pc:docMk/>
            <pc:sldMk cId="1314885655" sldId="287"/>
            <ac:spMk id="26" creationId="{158A1B01-55E5-A6FA-227E-6FF921959948}"/>
          </ac:spMkLst>
        </pc:spChg>
        <pc:spChg chg="add mod">
          <ac:chgData name="David Dugan" userId="3832c9847a5a5709" providerId="LiveId" clId="{672E13CA-793E-4AAC-8600-4D455CE75F65}" dt="2024-06-24T05:11:00.468" v="1343" actId="20577"/>
          <ac:spMkLst>
            <pc:docMk/>
            <pc:sldMk cId="1314885655" sldId="287"/>
            <ac:spMk id="29" creationId="{B190AF70-6ECD-BC1F-B709-024C4B69468C}"/>
          </ac:spMkLst>
        </pc:spChg>
        <pc:spChg chg="add mod">
          <ac:chgData name="David Dugan" userId="3832c9847a5a5709" providerId="LiveId" clId="{672E13CA-793E-4AAC-8600-4D455CE75F65}" dt="2024-07-01T04:47:25.966" v="2495" actId="404"/>
          <ac:spMkLst>
            <pc:docMk/>
            <pc:sldMk cId="1314885655" sldId="287"/>
            <ac:spMk id="30" creationId="{4DBBF6A6-190B-50DB-44E6-883D2377DFC3}"/>
          </ac:spMkLst>
        </pc:spChg>
        <pc:spChg chg="add mod">
          <ac:chgData name="David Dugan" userId="3832c9847a5a5709" providerId="LiveId" clId="{672E13CA-793E-4AAC-8600-4D455CE75F65}" dt="2024-07-01T04:46:34.680" v="2476" actId="1076"/>
          <ac:spMkLst>
            <pc:docMk/>
            <pc:sldMk cId="1314885655" sldId="287"/>
            <ac:spMk id="31" creationId="{4F422927-1110-88E0-CD6C-FFD394C977D3}"/>
          </ac:spMkLst>
        </pc:spChg>
        <pc:spChg chg="add mod">
          <ac:chgData name="David Dugan" userId="3832c9847a5a5709" providerId="LiveId" clId="{672E13CA-793E-4AAC-8600-4D455CE75F65}" dt="2024-07-01T04:47:22.671" v="2492" actId="404"/>
          <ac:spMkLst>
            <pc:docMk/>
            <pc:sldMk cId="1314885655" sldId="287"/>
            <ac:spMk id="32" creationId="{83418D73-3272-FDCF-8D06-AE1421752EF2}"/>
          </ac:spMkLst>
        </pc:spChg>
        <pc:spChg chg="add mod">
          <ac:chgData name="David Dugan" userId="3832c9847a5a5709" providerId="LiveId" clId="{672E13CA-793E-4AAC-8600-4D455CE75F65}" dt="2024-07-01T04:47:17.770" v="2486" actId="403"/>
          <ac:spMkLst>
            <pc:docMk/>
            <pc:sldMk cId="1314885655" sldId="287"/>
            <ac:spMk id="33" creationId="{E66C6957-1949-31BC-3EE5-7D0A2D27736F}"/>
          </ac:spMkLst>
        </pc:spChg>
        <pc:graphicFrameChg chg="add mod">
          <ac:chgData name="David Dugan" userId="3832c9847a5a5709" providerId="LiveId" clId="{672E13CA-793E-4AAC-8600-4D455CE75F65}" dt="2024-06-24T05:07:28.506" v="1215"/>
          <ac:graphicFrameMkLst>
            <pc:docMk/>
            <pc:sldMk cId="1314885655" sldId="287"/>
            <ac:graphicFrameMk id="2" creationId="{C5B37FC5-4B7B-A88B-3EEA-F7EEB88B5EC4}"/>
          </ac:graphicFrameMkLst>
        </pc:graphicFrameChg>
        <pc:graphicFrameChg chg="add del mod">
          <ac:chgData name="David Dugan" userId="3832c9847a5a5709" providerId="LiveId" clId="{672E13CA-793E-4AAC-8600-4D455CE75F65}" dt="2024-06-24T05:08:21.350" v="1217" actId="478"/>
          <ac:graphicFrameMkLst>
            <pc:docMk/>
            <pc:sldMk cId="1314885655" sldId="287"/>
            <ac:graphicFrameMk id="17" creationId="{85DACFAA-C444-10C2-F3EB-2D798D2C8399}"/>
          </ac:graphicFrameMkLst>
        </pc:graphicFrameChg>
        <pc:graphicFrameChg chg="add del mod">
          <ac:chgData name="David Dugan" userId="3832c9847a5a5709" providerId="LiveId" clId="{672E13CA-793E-4AAC-8600-4D455CE75F65}" dt="2024-06-24T05:09:04.514" v="1234" actId="478"/>
          <ac:graphicFrameMkLst>
            <pc:docMk/>
            <pc:sldMk cId="1314885655" sldId="287"/>
            <ac:graphicFrameMk id="27" creationId="{8DCBD28A-9FFE-D635-CEBC-27C1B9F7E797}"/>
          </ac:graphicFrameMkLst>
        </pc:graphicFrameChg>
        <pc:graphicFrameChg chg="add mod modGraphic">
          <ac:chgData name="David Dugan" userId="3832c9847a5a5709" providerId="LiveId" clId="{672E13CA-793E-4AAC-8600-4D455CE75F65}" dt="2024-07-01T04:45:19.431" v="2463" actId="20577"/>
          <ac:graphicFrameMkLst>
            <pc:docMk/>
            <pc:sldMk cId="1314885655" sldId="287"/>
            <ac:graphicFrameMk id="28" creationId="{B8D3959E-0F13-F8A9-CC8C-7B23E6DFE322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5:56.317" v="2629" actId="14100"/>
        <pc:sldMkLst>
          <pc:docMk/>
          <pc:sldMk cId="4175130484" sldId="288"/>
        </pc:sldMkLst>
        <pc:spChg chg="add mod">
          <ac:chgData name="David Dugan" userId="3832c9847a5a5709" providerId="LiveId" clId="{672E13CA-793E-4AAC-8600-4D455CE75F65}" dt="2024-07-01T04:55:56.317" v="2629" actId="14100"/>
          <ac:spMkLst>
            <pc:docMk/>
            <pc:sldMk cId="4175130484" sldId="288"/>
            <ac:spMk id="2" creationId="{561AD926-2CF7-1766-1385-77464E8848C8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3" creationId="{871EB998-8717-EF92-1BEB-6A1D8C9E9BC3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4" creationId="{BCEE3DB3-3B89-53C0-BC86-1588A1316EBA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5" creationId="{A548CE47-D6A9-3438-1931-C9655689C15D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6" creationId="{2D53B75E-0BF8-E6F4-2B96-AA26478E2C41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7" creationId="{3AFC456D-02FA-5EA1-96E9-35A8C4AEE1EB}"/>
          </ac:spMkLst>
        </pc:spChg>
        <pc:spChg chg="add mod">
          <ac:chgData name="David Dugan" userId="3832c9847a5a5709" providerId="LiveId" clId="{672E13CA-793E-4AAC-8600-4D455CE75F65}" dt="2024-06-24T05:12:47.931" v="1410" actId="207"/>
          <ac:spMkLst>
            <pc:docMk/>
            <pc:sldMk cId="4175130484" sldId="288"/>
            <ac:spMk id="8" creationId="{02282025-116F-00E5-5564-2B2D5E7DB34C}"/>
          </ac:spMkLst>
        </pc:spChg>
        <pc:spChg chg="add mod">
          <ac:chgData name="David Dugan" userId="3832c9847a5a5709" providerId="LiveId" clId="{672E13CA-793E-4AAC-8600-4D455CE75F65}" dt="2024-06-24T05:12:54.586" v="1412" actId="1076"/>
          <ac:spMkLst>
            <pc:docMk/>
            <pc:sldMk cId="4175130484" sldId="288"/>
            <ac:spMk id="10" creationId="{DE4A4A19-C063-162B-8007-BA62AF74A746}"/>
          </ac:spMkLst>
        </pc:spChg>
        <pc:spChg chg="add del mod">
          <ac:chgData name="David Dugan" userId="3832c9847a5a5709" providerId="LiveId" clId="{672E13CA-793E-4AAC-8600-4D455CE75F65}" dt="2024-06-24T05:13:13.192" v="1416" actId="478"/>
          <ac:spMkLst>
            <pc:docMk/>
            <pc:sldMk cId="4175130484" sldId="288"/>
            <ac:spMk id="11" creationId="{997D0FB0-E235-FB6E-6482-333A3B53E646}"/>
          </ac:spMkLst>
        </pc:spChg>
        <pc:spChg chg="add del mod">
          <ac:chgData name="David Dugan" userId="3832c9847a5a5709" providerId="LiveId" clId="{672E13CA-793E-4AAC-8600-4D455CE75F65}" dt="2024-06-24T05:13:14.368" v="1417" actId="478"/>
          <ac:spMkLst>
            <pc:docMk/>
            <pc:sldMk cId="4175130484" sldId="288"/>
            <ac:spMk id="12" creationId="{DB92C80D-00DC-28C9-BBE3-288FEB1ECFE8}"/>
          </ac:spMkLst>
        </pc:spChg>
        <pc:spChg chg="add del mod">
          <ac:chgData name="David Dugan" userId="3832c9847a5a5709" providerId="LiveId" clId="{672E13CA-793E-4AAC-8600-4D455CE75F65}" dt="2024-06-24T05:13:11.462" v="1414" actId="478"/>
          <ac:spMkLst>
            <pc:docMk/>
            <pc:sldMk cId="4175130484" sldId="288"/>
            <ac:spMk id="13" creationId="{91340532-801A-0C90-20A1-65CB018B4584}"/>
          </ac:spMkLst>
        </pc:spChg>
        <pc:spChg chg="add del mod">
          <ac:chgData name="David Dugan" userId="3832c9847a5a5709" providerId="LiveId" clId="{672E13CA-793E-4AAC-8600-4D455CE75F65}" dt="2024-06-24T05:13:12.556" v="1415" actId="478"/>
          <ac:spMkLst>
            <pc:docMk/>
            <pc:sldMk cId="4175130484" sldId="288"/>
            <ac:spMk id="14" creationId="{DCF6C628-FBE7-15BE-DA2F-C4F31129860A}"/>
          </ac:spMkLst>
        </pc:spChg>
        <pc:spChg chg="add mod">
          <ac:chgData name="David Dugan" userId="3832c9847a5a5709" providerId="LiveId" clId="{672E13CA-793E-4AAC-8600-4D455CE75F65}" dt="2024-06-24T05:15:06.591" v="1480" actId="1076"/>
          <ac:spMkLst>
            <pc:docMk/>
            <pc:sldMk cId="4175130484" sldId="288"/>
            <ac:spMk id="16" creationId="{AA8D9EAF-70AF-FC0D-8B16-8BBBA282CC34}"/>
          </ac:spMkLst>
        </pc:spChg>
        <pc:graphicFrameChg chg="add del mod">
          <ac:chgData name="David Dugan" userId="3832c9847a5a5709" providerId="LiveId" clId="{672E13CA-793E-4AAC-8600-4D455CE75F65}" dt="2024-06-24T05:13:07.545" v="1413" actId="478"/>
          <ac:graphicFrameMkLst>
            <pc:docMk/>
            <pc:sldMk cId="4175130484" sldId="288"/>
            <ac:graphicFrameMk id="9" creationId="{9165825D-695B-4A0F-BA6F-FC01D550A5A4}"/>
          </ac:graphicFrameMkLst>
        </pc:graphicFrameChg>
        <pc:graphicFrameChg chg="add del mod modGraphic">
          <ac:chgData name="David Dugan" userId="3832c9847a5a5709" providerId="LiveId" clId="{672E13CA-793E-4AAC-8600-4D455CE75F65}" dt="2024-06-24T05:14:06.307" v="1429" actId="478"/>
          <ac:graphicFrameMkLst>
            <pc:docMk/>
            <pc:sldMk cId="4175130484" sldId="288"/>
            <ac:graphicFrameMk id="15" creationId="{6B07081C-1398-E806-E638-FEF6125A74CA}"/>
          </ac:graphicFrameMkLst>
        </pc:graphicFrameChg>
        <pc:graphicFrameChg chg="add mod modGraphic">
          <ac:chgData name="David Dugan" userId="3832c9847a5a5709" providerId="LiveId" clId="{672E13CA-793E-4AAC-8600-4D455CE75F65}" dt="2024-07-01T04:55:48.723" v="2628" actId="14100"/>
          <ac:graphicFrameMkLst>
            <pc:docMk/>
            <pc:sldMk cId="4175130484" sldId="288"/>
            <ac:graphicFrameMk id="17" creationId="{A2AA2C93-E632-34EC-25EC-8D92E962E012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38:04.189" v="2384" actId="26606"/>
        <pc:sldMkLst>
          <pc:docMk/>
          <pc:sldMk cId="259872746" sldId="289"/>
        </pc:sldMkLst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2" creationId="{C4764098-B6BC-67A8-4757-A8DD3AD3C991}"/>
          </ac:spMkLst>
        </pc:spChg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3" creationId="{5AC9BF07-1505-5123-7BA5-387B2D450198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4" creationId="{B8144315-1C5A-4185-A952-25D98D303D46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6" creationId="{4E212B76-74CB-461F-90A3-EF4F2397A883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8" creationId="{81E746D0-4B37-4869-B2EF-79D5F0FFFBC9}"/>
          </ac:spMkLst>
        </pc:spChg>
        <pc:grpChg chg="add">
          <ac:chgData name="David Dugan" userId="3832c9847a5a5709" providerId="LiveId" clId="{672E13CA-793E-4AAC-8600-4D455CE75F65}" dt="2024-07-01T04:38:04.189" v="2384" actId="26606"/>
          <ac:grpSpMkLst>
            <pc:docMk/>
            <pc:sldMk cId="259872746" sldId="289"/>
            <ac:grpSpMk id="10" creationId="{4091D54B-59AB-4A5E-8E9E-0421BD66D4FB}"/>
          </ac:grpSpMkLst>
        </pc:grpChg>
        <pc:picChg chg="add">
          <ac:chgData name="David Dugan" userId="3832c9847a5a5709" providerId="LiveId" clId="{672E13CA-793E-4AAC-8600-4D455CE75F65}" dt="2024-07-01T04:38:04.189" v="2384" actId="26606"/>
          <ac:picMkLst>
            <pc:docMk/>
            <pc:sldMk cId="259872746" sldId="289"/>
            <ac:picMk id="7" creationId="{F6F0E0DD-37C6-B396-9864-07170769F8CD}"/>
          </ac:picMkLst>
        </pc:picChg>
      </pc:sldChg>
      <pc:sldChg chg="addSp delSp modSp new mod setBg setFolMasterObjs setClrOvrMap">
        <pc:chgData name="David Dugan" userId="3832c9847a5a5709" providerId="LiveId" clId="{672E13CA-793E-4AAC-8600-4D455CE75F65}" dt="2024-07-08T15:29:25.848" v="4336" actId="255"/>
        <pc:sldMkLst>
          <pc:docMk/>
          <pc:sldMk cId="2181544156" sldId="290"/>
        </pc:sldMkLst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4" creationId="{676411ED-5314-4C9A-A717-DD5A041FAF6C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5" creationId="{01CD0F23-A289-474D-AC8E-7B770AB4CE58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7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9" creationId="{D7F63E70-FDE5-46BE-8B41-CEE9D51D709E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11" creationId="{B45CE986-4A76-4B58-8796-1E505901C6B8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3" creationId="{786DE8A2-E45F-4163-B246-A5162E17BE1F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4" creationId="{CC88A9C7-37B3-4341-BF1A-E8F3049ECB19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0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1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2" creationId="{40155665-7CE2-4939-AE5E-020DC1D20753}"/>
          </ac:spMkLst>
        </pc:spChg>
        <pc:spChg chg="add del">
          <ac:chgData name="David Dugan" userId="3832c9847a5a5709" providerId="LiveId" clId="{672E13CA-793E-4AAC-8600-4D455CE75F65}" dt="2024-07-01T05:40:55.363" v="4240" actId="26606"/>
          <ac:spMkLst>
            <pc:docMk/>
            <pc:sldMk cId="2181544156" sldId="290"/>
            <ac:spMk id="24" creationId="{3DB0ED7D-0741-41C8-9BCD-85B80680FB6C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6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8" creationId="{40155665-7CE2-4939-AE5E-020DC1D20753}"/>
          </ac:spMkLst>
        </pc:spChg>
        <pc:spChg chg="add del">
          <ac:chgData name="David Dugan" userId="3832c9847a5a5709" providerId="LiveId" clId="{672E13CA-793E-4AAC-8600-4D455CE75F65}" dt="2024-07-08T14:08:11.898" v="4316" actId="26606"/>
          <ac:spMkLst>
            <pc:docMk/>
            <pc:sldMk cId="2181544156" sldId="290"/>
            <ac:spMk id="30" creationId="{3DB0ED7D-0741-41C8-9BCD-85B80680FB6C}"/>
          </ac:spMkLst>
        </pc:spChg>
        <pc:spChg chg="add">
          <ac:chgData name="David Dugan" userId="3832c9847a5a5709" providerId="LiveId" clId="{672E13CA-793E-4AAC-8600-4D455CE75F65}" dt="2024-07-08T14:08:11.898" v="4316" actId="26606"/>
          <ac:spMkLst>
            <pc:docMk/>
            <pc:sldMk cId="2181544156" sldId="290"/>
            <ac:spMk id="35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7-08T15:29:25.848" v="4336" actId="255"/>
          <ac:graphicFrameMkLst>
            <pc:docMk/>
            <pc:sldMk cId="2181544156" sldId="290"/>
            <ac:graphicFrameMk id="2" creationId="{C3C2EBC9-432C-2188-9B56-AC18F25BFFC8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56:44.952" v="2638" actId="26606"/>
        <pc:sldMkLst>
          <pc:docMk/>
          <pc:sldMk cId="1227059354" sldId="291"/>
        </pc:sldMkLst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2" creationId="{9BAF2EA4-966A-E0F7-8FFA-9AB30DBAD246}"/>
          </ac:spMkLst>
        </pc:spChg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3" creationId="{1049A434-2D29-EFC2-120F-ACF97CE1E442}"/>
          </ac:spMkLst>
        </pc:spChg>
        <pc:spChg chg="ad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7-01T04:56:44.952" v="2638" actId="26606"/>
          <ac:cxnSpMkLst>
            <pc:docMk/>
            <pc:sldMk cId="1227059354" sldId="291"/>
            <ac:cxnSpMk id="18" creationId="{E81F53E2-F556-42FA-8D24-113839EE19F8}"/>
          </ac:cxnSpMkLst>
        </pc:cxnChg>
      </pc:sldChg>
      <pc:sldChg chg="addSp delSp modSp new mod">
        <pc:chgData name="David Dugan" userId="3832c9847a5a5709" providerId="LiveId" clId="{672E13CA-793E-4AAC-8600-4D455CE75F65}" dt="2024-07-01T05:15:08.847" v="2746" actId="1076"/>
        <pc:sldMkLst>
          <pc:docMk/>
          <pc:sldMk cId="4117252157" sldId="292"/>
        </pc:sldMkLst>
        <pc:spChg chg="add mod">
          <ac:chgData name="David Dugan" userId="3832c9847a5a5709" providerId="LiveId" clId="{672E13CA-793E-4AAC-8600-4D455CE75F65}" dt="2024-07-01T05:13:28.570" v="2678" actId="20577"/>
          <ac:spMkLst>
            <pc:docMk/>
            <pc:sldMk cId="4117252157" sldId="292"/>
            <ac:spMk id="2" creationId="{356EF072-AD59-001B-1ECF-22151EE37B49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3" creationId="{B45A4BB2-A2CC-2630-316A-7E6505A47F8F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4" creationId="{81001150-CB39-F44F-3665-04FBE1F8B77F}"/>
          </ac:spMkLst>
        </pc:spChg>
        <pc:spChg chg="add del mod">
          <ac:chgData name="David Dugan" userId="3832c9847a5a5709" providerId="LiveId" clId="{672E13CA-793E-4AAC-8600-4D455CE75F65}" dt="2024-07-01T04:57:40.212" v="2647" actId="478"/>
          <ac:spMkLst>
            <pc:docMk/>
            <pc:sldMk cId="4117252157" sldId="292"/>
            <ac:spMk id="5" creationId="{91AE6F77-D586-69AA-722F-9558CD983562}"/>
          </ac:spMkLst>
        </pc:spChg>
        <pc:spChg chg="add del mod">
          <ac:chgData name="David Dugan" userId="3832c9847a5a5709" providerId="LiveId" clId="{672E13CA-793E-4AAC-8600-4D455CE75F65}" dt="2024-07-01T04:57:39.347" v="2646" actId="478"/>
          <ac:spMkLst>
            <pc:docMk/>
            <pc:sldMk cId="4117252157" sldId="292"/>
            <ac:spMk id="6" creationId="{C5AD29C1-2B82-CA9A-23AB-9B96A92B8011}"/>
          </ac:spMkLst>
        </pc:spChg>
        <pc:spChg chg="add del mod">
          <ac:chgData name="David Dugan" userId="3832c9847a5a5709" providerId="LiveId" clId="{672E13CA-793E-4AAC-8600-4D455CE75F65}" dt="2024-07-01T05:12:45.776" v="2648" actId="478"/>
          <ac:spMkLst>
            <pc:docMk/>
            <pc:sldMk cId="4117252157" sldId="292"/>
            <ac:spMk id="7" creationId="{1766C6C6-F3A1-099F-3548-7FE8B6D21EC7}"/>
          </ac:spMkLst>
        </pc:spChg>
        <pc:spChg chg="add del mod">
          <ac:chgData name="David Dugan" userId="3832c9847a5a5709" providerId="LiveId" clId="{672E13CA-793E-4AAC-8600-4D455CE75F65}" dt="2024-07-01T04:57:36.907" v="2643" actId="478"/>
          <ac:spMkLst>
            <pc:docMk/>
            <pc:sldMk cId="4117252157" sldId="292"/>
            <ac:spMk id="8" creationId="{F98A6BCF-2FC0-C52B-D978-EE0A4F1D044A}"/>
          </ac:spMkLst>
        </pc:spChg>
        <pc:spChg chg="add del mod">
          <ac:chgData name="David Dugan" userId="3832c9847a5a5709" providerId="LiveId" clId="{672E13CA-793E-4AAC-8600-4D455CE75F65}" dt="2024-07-01T04:57:37.852" v="2644" actId="478"/>
          <ac:spMkLst>
            <pc:docMk/>
            <pc:sldMk cId="4117252157" sldId="292"/>
            <ac:spMk id="9" creationId="{9BBA49B9-E599-2223-32F7-A4AC910F75C6}"/>
          </ac:spMkLst>
        </pc:spChg>
        <pc:spChg chg="add del mod">
          <ac:chgData name="David Dugan" userId="3832c9847a5a5709" providerId="LiveId" clId="{672E13CA-793E-4AAC-8600-4D455CE75F65}" dt="2024-07-01T04:57:38.639" v="2645" actId="478"/>
          <ac:spMkLst>
            <pc:docMk/>
            <pc:sldMk cId="4117252157" sldId="292"/>
            <ac:spMk id="10" creationId="{A7290D75-A375-8CC6-6162-57AE7FC2FA06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1" creationId="{0F42DF57-37CA-D449-5D44-D0EEDCB0247F}"/>
          </ac:spMkLst>
        </pc:spChg>
        <pc:spChg chg="add del mod">
          <ac:chgData name="David Dugan" userId="3832c9847a5a5709" providerId="LiveId" clId="{672E13CA-793E-4AAC-8600-4D455CE75F65}" dt="2024-07-01T05:13:08.400" v="2664" actId="478"/>
          <ac:spMkLst>
            <pc:docMk/>
            <pc:sldMk cId="4117252157" sldId="292"/>
            <ac:spMk id="12" creationId="{5C65491D-89E6-AAC9-3ABF-C3ACBEBD7A3C}"/>
          </ac:spMkLst>
        </pc:spChg>
        <pc:spChg chg="add del mod">
          <ac:chgData name="David Dugan" userId="3832c9847a5a5709" providerId="LiveId" clId="{672E13CA-793E-4AAC-8600-4D455CE75F65}" dt="2024-07-01T05:13:02.416" v="2658" actId="478"/>
          <ac:spMkLst>
            <pc:docMk/>
            <pc:sldMk cId="4117252157" sldId="292"/>
            <ac:spMk id="13" creationId="{B2112483-DD3A-77DC-3EC0-E3DEC1380078}"/>
          </ac:spMkLst>
        </pc:spChg>
        <pc:spChg chg="add del mod">
          <ac:chgData name="David Dugan" userId="3832c9847a5a5709" providerId="LiveId" clId="{672E13CA-793E-4AAC-8600-4D455CE75F65}" dt="2024-07-01T05:13:01.908" v="2657" actId="478"/>
          <ac:spMkLst>
            <pc:docMk/>
            <pc:sldMk cId="4117252157" sldId="292"/>
            <ac:spMk id="14" creationId="{615D9A15-8F4B-23FF-A8EC-5F3DD060CF23}"/>
          </ac:spMkLst>
        </pc:spChg>
        <pc:spChg chg="add del mod">
          <ac:chgData name="David Dugan" userId="3832c9847a5a5709" providerId="LiveId" clId="{672E13CA-793E-4AAC-8600-4D455CE75F65}" dt="2024-07-01T05:13:03.496" v="2659" actId="478"/>
          <ac:spMkLst>
            <pc:docMk/>
            <pc:sldMk cId="4117252157" sldId="292"/>
            <ac:spMk id="15" creationId="{418F3C76-D566-B25C-0F7E-A7F7075F4855}"/>
          </ac:spMkLst>
        </pc:spChg>
        <pc:spChg chg="add del mod">
          <ac:chgData name="David Dugan" userId="3832c9847a5a5709" providerId="LiveId" clId="{672E13CA-793E-4AAC-8600-4D455CE75F65}" dt="2024-07-01T05:13:07.628" v="2663" actId="478"/>
          <ac:spMkLst>
            <pc:docMk/>
            <pc:sldMk cId="4117252157" sldId="292"/>
            <ac:spMk id="16" creationId="{9643696D-E2AF-F14E-F0BC-FED15D4B7D99}"/>
          </ac:spMkLst>
        </pc:spChg>
        <pc:spChg chg="add del mod">
          <ac:chgData name="David Dugan" userId="3832c9847a5a5709" providerId="LiveId" clId="{672E13CA-793E-4AAC-8600-4D455CE75F65}" dt="2024-07-01T05:13:05.496" v="2661" actId="478"/>
          <ac:spMkLst>
            <pc:docMk/>
            <pc:sldMk cId="4117252157" sldId="292"/>
            <ac:spMk id="17" creationId="{C661F604-C7AF-F117-6B33-F498E28A9588}"/>
          </ac:spMkLst>
        </pc:spChg>
        <pc:spChg chg="add del mod">
          <ac:chgData name="David Dugan" userId="3832c9847a5a5709" providerId="LiveId" clId="{672E13CA-793E-4AAC-8600-4D455CE75F65}" dt="2024-07-01T05:13:04.801" v="2660" actId="478"/>
          <ac:spMkLst>
            <pc:docMk/>
            <pc:sldMk cId="4117252157" sldId="292"/>
            <ac:spMk id="18" creationId="{79641A35-FEF1-731D-0AF4-96C43C7FAEE1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9" creationId="{46AF18CA-04B3-9A65-2892-14B1EA01049C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0" creationId="{41893599-032B-ECC5-9A63-BAB0DD7DB0EE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1" creationId="{B089DA26-135A-43EE-3787-702C73D096AC}"/>
          </ac:spMkLst>
        </pc:spChg>
        <pc:spChg chg="add del mod">
          <ac:chgData name="David Dugan" userId="3832c9847a5a5709" providerId="LiveId" clId="{672E13CA-793E-4AAC-8600-4D455CE75F65}" dt="2024-07-01T05:15:02.342" v="2744" actId="478"/>
          <ac:spMkLst>
            <pc:docMk/>
            <pc:sldMk cId="4117252157" sldId="292"/>
            <ac:spMk id="22" creationId="{2B136C1B-B658-53D5-6DA6-626B145E4D14}"/>
          </ac:spMkLst>
        </pc:spChg>
        <pc:spChg chg="add mod">
          <ac:chgData name="David Dugan" userId="3832c9847a5a5709" providerId="LiveId" clId="{672E13CA-793E-4AAC-8600-4D455CE75F65}" dt="2024-07-01T05:15:08.847" v="2746" actId="1076"/>
          <ac:spMkLst>
            <pc:docMk/>
            <pc:sldMk cId="4117252157" sldId="292"/>
            <ac:spMk id="23" creationId="{CA379FB8-EDBA-384E-95D5-C82049C1C8AF}"/>
          </ac:spMkLst>
        </pc:spChg>
      </pc:sldChg>
      <pc:sldChg chg="addSp modSp add mod setBg setFolMasterObjs">
        <pc:chgData name="David Dugan" userId="3832c9847a5a5709" providerId="LiveId" clId="{672E13CA-793E-4AAC-8600-4D455CE75F65}" dt="2024-07-01T05:41:04.937" v="4244" actId="26606"/>
        <pc:sldMkLst>
          <pc:docMk/>
          <pc:sldMk cId="87880921" sldId="293"/>
        </pc:sldMkLst>
        <pc:spChg chg="add">
          <ac:chgData name="David Dugan" userId="3832c9847a5a5709" providerId="LiveId" clId="{672E13CA-793E-4AAC-8600-4D455CE75F65}" dt="2024-07-01T05:41:04.937" v="4244" actId="26606"/>
          <ac:spMkLst>
            <pc:docMk/>
            <pc:sldMk cId="87880921" sldId="293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05:41:04.937" v="4244" actId="26606"/>
          <ac:graphicFrameMkLst>
            <pc:docMk/>
            <pc:sldMk cId="87880921" sldId="293"/>
            <ac:graphicFrameMk id="2" creationId="{C3C2EBC9-432C-2188-9B56-AC18F25BFFC8}"/>
          </ac:graphicFrameMkLst>
        </pc:graphicFrameChg>
      </pc:sldChg>
      <pc:sldChg chg="addSp modSp new del">
        <pc:chgData name="David Dugan" userId="3832c9847a5a5709" providerId="LiveId" clId="{672E13CA-793E-4AAC-8600-4D455CE75F65}" dt="2024-07-01T05:25:17.676" v="3251" actId="680"/>
        <pc:sldMkLst>
          <pc:docMk/>
          <pc:sldMk cId="969770341" sldId="293"/>
        </pc:sldMkLst>
        <pc:graphicFrameChg chg="add mod">
          <ac:chgData name="David Dugan" userId="3832c9847a5a5709" providerId="LiveId" clId="{672E13CA-793E-4AAC-8600-4D455CE75F65}" dt="2024-07-01T05:25:14.566" v="3250"/>
          <ac:graphicFrameMkLst>
            <pc:docMk/>
            <pc:sldMk cId="969770341" sldId="293"/>
            <ac:graphicFrameMk id="2" creationId="{E5F315B1-66E3-E7A0-D789-79DE1A899F13}"/>
          </ac:graphicFrameMkLst>
        </pc:graphicFrameChg>
      </pc:sldChg>
      <pc:sldChg chg="addSp modSp add mod setBg setFolMasterObjs">
        <pc:chgData name="David Dugan" userId="3832c9847a5a5709" providerId="LiveId" clId="{672E13CA-793E-4AAC-8600-4D455CE75F65}" dt="2024-07-01T12:59:58.949" v="4277" actId="20577"/>
        <pc:sldMkLst>
          <pc:docMk/>
          <pc:sldMk cId="40866592" sldId="294"/>
        </pc:sldMkLst>
        <pc:spChg chg="add">
          <ac:chgData name="David Dugan" userId="3832c9847a5a5709" providerId="LiveId" clId="{672E13CA-793E-4AAC-8600-4D455CE75F65}" dt="2024-07-01T05:41:07.982" v="4245" actId="26606"/>
          <ac:spMkLst>
            <pc:docMk/>
            <pc:sldMk cId="40866592" sldId="294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12:59:58.949" v="4277" actId="20577"/>
          <ac:graphicFrameMkLst>
            <pc:docMk/>
            <pc:sldMk cId="40866592" sldId="294"/>
            <ac:graphicFrameMk id="2" creationId="{C3C2EBC9-432C-2188-9B56-AC18F25BFFC8}"/>
          </ac:graphicFrameMkLst>
        </pc:graphicFrame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108981478" sldId="295"/>
        </pc:sldMkLst>
      </pc:sldChg>
      <pc:sldChg chg="addSp delSp modSp new mod setBg">
        <pc:chgData name="David Dugan" userId="3832c9847a5a5709" providerId="LiveId" clId="{672E13CA-793E-4AAC-8600-4D455CE75F65}" dt="2024-07-01T06:06:25.506" v="4266" actId="26606"/>
        <pc:sldMkLst>
          <pc:docMk/>
          <pc:sldMk cId="2465432793" sldId="295"/>
        </pc:sldMkLst>
        <pc:spChg chg="add del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" creationId="{06BF28C4-0C6A-B6CC-9478-043767B9226F}"/>
          </ac:spMkLst>
        </pc:spChg>
        <pc:spChg chg="del">
          <ac:chgData name="David Dugan" userId="3832c9847a5a5709" providerId="LiveId" clId="{672E13CA-793E-4AAC-8600-4D455CE75F65}" dt="2024-07-01T06:06:05.648" v="4253" actId="931"/>
          <ac:spMkLst>
            <pc:docMk/>
            <pc:sldMk cId="2465432793" sldId="295"/>
            <ac:spMk id="3" creationId="{4B71A1DC-05BD-65BE-F465-0C3AB0C7B9B4}"/>
          </ac:spMkLst>
        </pc:spChg>
        <pc:spChg chg="add del mod">
          <ac:chgData name="David Dugan" userId="3832c9847a5a5709" providerId="LiveId" clId="{672E13CA-793E-4AAC-8600-4D455CE75F65}" dt="2024-07-01T06:06:15.312" v="4261" actId="931"/>
          <ac:spMkLst>
            <pc:docMk/>
            <pc:sldMk cId="2465432793" sldId="295"/>
            <ac:spMk id="11" creationId="{8AFBA2B8-D414-7D58-9B70-72D689DE5BF6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18" creationId="{388DD50E-1D2D-48C6-A470-79FB7F337F8A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0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2" creationId="{D7F63E70-FDE5-46BE-8B41-CEE9D51D709E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4" creationId="{0214736A-03B2-4B91-B0AF-B21213F3B9DF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5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6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7" creationId="{38D0B1B4-C487-47EF-B7D0-421066454CB6}"/>
          </ac:spMkLst>
        </pc:sp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5" creationId="{0FA29417-6DFD-4F25-6E8B-7C5FC5DB1262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7" creationId="{18B75B0F-E9CE-5D0F-D3B5-A54E43C1304C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9" creationId="{C34F9D86-5BF4-71FA-5C9F-CC5A7E71DC26}"/>
          </ac:picMkLst>
        </pc:picChg>
        <pc:picChg chg="add mod">
          <ac:chgData name="David Dugan" userId="3832c9847a5a5709" providerId="LiveId" clId="{672E13CA-793E-4AAC-8600-4D455CE75F65}" dt="2024-07-01T06:06:25.506" v="4266" actId="26606"/>
          <ac:picMkLst>
            <pc:docMk/>
            <pc:sldMk cId="2465432793" sldId="295"/>
            <ac:picMk id="13" creationId="{8EEB595F-B2F7-FE87-3679-45B02F37CA40}"/>
          </ac:picMkLst>
        </pc:picChg>
      </pc:sldChg>
      <pc:sldChg chg="addSp delSp modSp new mod setBg modClrScheme chgLayout">
        <pc:chgData name="David Dugan" userId="3832c9847a5a5709" providerId="LiveId" clId="{672E13CA-793E-4AAC-8600-4D455CE75F65}" dt="2024-07-01T06:06:47.536" v="4271" actId="26606"/>
        <pc:sldMkLst>
          <pc:docMk/>
          <pc:sldMk cId="1863093820" sldId="296"/>
        </pc:sldMkLst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2" creationId="{B87B8DFA-2264-6D32-BD9E-8F3B31114CBA}"/>
          </ac:spMkLst>
        </pc:spChg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3" creationId="{E6604ABC-AFB1-0779-3E19-C811D01DA2F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0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2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4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47.536" v="4271" actId="26606"/>
          <ac:picMkLst>
            <pc:docMk/>
            <pc:sldMk cId="1863093820" sldId="296"/>
            <ac:picMk id="5" creationId="{D88B5C39-D4CF-2023-8416-59BEE9F6B52A}"/>
          </ac:picMkLst>
        </pc:pic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3351923376" sldId="296"/>
        </pc:sldMkLst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923147041" sldId="297"/>
        </pc:sldMkLst>
      </pc:sldChg>
      <pc:sldChg chg="addSp delSp modSp new mod setBg">
        <pc:chgData name="David Dugan" userId="3832c9847a5a5709" providerId="LiveId" clId="{672E13CA-793E-4AAC-8600-4D455CE75F65}" dt="2024-07-01T06:06:56.293" v="4275" actId="26606"/>
        <pc:sldMkLst>
          <pc:docMk/>
          <pc:sldMk cId="4236624585" sldId="297"/>
        </pc:sldMkLst>
        <pc:spChg chg="del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2" creationId="{E447235B-1160-C623-3135-4DBB9C32732C}"/>
          </ac:spMkLst>
        </pc:spChg>
        <pc:spChg chg="del">
          <ac:chgData name="David Dugan" userId="3832c9847a5a5709" providerId="LiveId" clId="{672E13CA-793E-4AAC-8600-4D455CE75F65}" dt="2024-07-01T06:06:54.415" v="4272" actId="931"/>
          <ac:spMkLst>
            <pc:docMk/>
            <pc:sldMk cId="4236624585" sldId="297"/>
            <ac:spMk id="3" creationId="{9513E324-D098-D5E8-88FC-676A992E16A7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0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2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6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56.293" v="4275" actId="26606"/>
          <ac:picMkLst>
            <pc:docMk/>
            <pc:sldMk cId="4236624585" sldId="297"/>
            <ac:picMk id="5" creationId="{A1EF037E-4BD7-B8D8-4C52-4D8C3A2488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66A00-ABA8-4B15-A7B6-D013243455E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D161D9-6066-4457-96A7-95E2CEEF97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Front End</a:t>
          </a:r>
          <a:endParaRPr lang="en-US"/>
        </a:p>
      </dgm:t>
    </dgm:pt>
    <dgm:pt modelId="{B73DFDD9-3207-462D-811C-FD67DB6FE7EC}" type="parTrans" cxnId="{8602F459-2033-43E0-AB5F-16BB031C481E}">
      <dgm:prSet/>
      <dgm:spPr/>
      <dgm:t>
        <a:bodyPr/>
        <a:lstStyle/>
        <a:p>
          <a:endParaRPr lang="en-US"/>
        </a:p>
      </dgm:t>
    </dgm:pt>
    <dgm:pt modelId="{85E2C8E3-CE28-4987-9A0F-D39F06BBC2DC}" type="sibTrans" cxnId="{8602F459-2033-43E0-AB5F-16BB031C481E}">
      <dgm:prSet/>
      <dgm:spPr/>
      <dgm:t>
        <a:bodyPr/>
        <a:lstStyle/>
        <a:p>
          <a:endParaRPr lang="en-US"/>
        </a:p>
      </dgm:t>
    </dgm:pt>
    <dgm:pt modelId="{A9A0E11A-9CDA-419E-A6C8-3299CE2C6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Java</a:t>
          </a:r>
        </a:p>
        <a:p>
          <a:pPr>
            <a:lnSpc>
              <a:spcPct val="100000"/>
            </a:lnSpc>
          </a:pPr>
          <a:r>
            <a:rPr lang="en-US" b="0" i="0" dirty="0"/>
            <a:t>JavaFX</a:t>
          </a:r>
          <a:endParaRPr lang="en-US" dirty="0"/>
        </a:p>
      </dgm:t>
    </dgm:pt>
    <dgm:pt modelId="{CE297BF8-9817-48BC-830D-E6533CFBEDBA}" type="parTrans" cxnId="{68DA7434-B75A-4EF2-B89C-86A8E4029940}">
      <dgm:prSet/>
      <dgm:spPr/>
      <dgm:t>
        <a:bodyPr/>
        <a:lstStyle/>
        <a:p>
          <a:endParaRPr lang="en-US"/>
        </a:p>
      </dgm:t>
    </dgm:pt>
    <dgm:pt modelId="{83C5E6EB-2A41-4B9D-B87E-7BD70C57EB13}" type="sibTrans" cxnId="{68DA7434-B75A-4EF2-B89C-86A8E4029940}">
      <dgm:prSet/>
      <dgm:spPr/>
      <dgm:t>
        <a:bodyPr/>
        <a:lstStyle/>
        <a:p>
          <a:endParaRPr lang="en-US"/>
        </a:p>
      </dgm:t>
    </dgm:pt>
    <dgm:pt modelId="{B5948962-269E-42EE-8B0A-D9576A7141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Database</a:t>
          </a:r>
          <a:endParaRPr lang="en-US"/>
        </a:p>
      </dgm:t>
    </dgm:pt>
    <dgm:pt modelId="{F968E1D6-13C9-4205-B95A-AA5E60E4CB99}" type="parTrans" cxnId="{DB695D61-9B02-4402-B61D-A9C4617CC2DB}">
      <dgm:prSet/>
      <dgm:spPr/>
      <dgm:t>
        <a:bodyPr/>
        <a:lstStyle/>
        <a:p>
          <a:endParaRPr lang="en-US"/>
        </a:p>
      </dgm:t>
    </dgm:pt>
    <dgm:pt modelId="{E019D586-908C-4233-A53E-E2070CC781C8}" type="sibTrans" cxnId="{DB695D61-9B02-4402-B61D-A9C4617CC2DB}">
      <dgm:prSet/>
      <dgm:spPr/>
      <dgm:t>
        <a:bodyPr/>
        <a:lstStyle/>
        <a:p>
          <a:endParaRPr lang="en-US"/>
        </a:p>
      </dgm:t>
    </dgm:pt>
    <dgm:pt modelId="{1FF4A53D-D9E0-4BC5-AB7B-D39A6224F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MySQL</a:t>
          </a:r>
          <a:endParaRPr lang="en-US"/>
        </a:p>
      </dgm:t>
    </dgm:pt>
    <dgm:pt modelId="{77713CBC-15E7-45DE-852F-E0B97BC713DF}" type="parTrans" cxnId="{FE644FEE-3E24-4943-9427-B4F52389E562}">
      <dgm:prSet/>
      <dgm:spPr/>
      <dgm:t>
        <a:bodyPr/>
        <a:lstStyle/>
        <a:p>
          <a:endParaRPr lang="en-US"/>
        </a:p>
      </dgm:t>
    </dgm:pt>
    <dgm:pt modelId="{D468CC6F-E72E-4309-AAC2-57902C68EB9D}" type="sibTrans" cxnId="{FE644FEE-3E24-4943-9427-B4F52389E562}">
      <dgm:prSet/>
      <dgm:spPr/>
      <dgm:t>
        <a:bodyPr/>
        <a:lstStyle/>
        <a:p>
          <a:endParaRPr lang="en-US"/>
        </a:p>
      </dgm:t>
    </dgm:pt>
    <dgm:pt modelId="{FCFD1881-55BE-4C84-8A94-867BDC6F8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Development</a:t>
          </a:r>
          <a:endParaRPr lang="en-US"/>
        </a:p>
      </dgm:t>
    </dgm:pt>
    <dgm:pt modelId="{66D8A4D9-BB8F-4FA7-BC74-E9BCCC506F86}" type="parTrans" cxnId="{24B5DB6C-D6F8-4A4F-82E6-9B4B28B9439B}">
      <dgm:prSet/>
      <dgm:spPr/>
      <dgm:t>
        <a:bodyPr/>
        <a:lstStyle/>
        <a:p>
          <a:endParaRPr lang="en-US"/>
        </a:p>
      </dgm:t>
    </dgm:pt>
    <dgm:pt modelId="{0525C9D7-EB98-4961-BAB2-903BF55E1107}" type="sibTrans" cxnId="{24B5DB6C-D6F8-4A4F-82E6-9B4B28B9439B}">
      <dgm:prSet/>
      <dgm:spPr/>
      <dgm:t>
        <a:bodyPr/>
        <a:lstStyle/>
        <a:p>
          <a:endParaRPr lang="en-US"/>
        </a:p>
      </dgm:t>
    </dgm:pt>
    <dgm:pt modelId="{3D9A120E-6E1C-4BF4-B5AD-4485D4BFE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Eclipse IDE</a:t>
          </a:r>
          <a:endParaRPr lang="en-US"/>
        </a:p>
      </dgm:t>
    </dgm:pt>
    <dgm:pt modelId="{9B647166-4506-4857-8407-DC63E774985E}" type="parTrans" cxnId="{36C3E16A-D28C-4F62-828F-0DBE7A6F77F2}">
      <dgm:prSet/>
      <dgm:spPr/>
      <dgm:t>
        <a:bodyPr/>
        <a:lstStyle/>
        <a:p>
          <a:endParaRPr lang="en-US"/>
        </a:p>
      </dgm:t>
    </dgm:pt>
    <dgm:pt modelId="{AF13EBFA-9E10-45B4-BE3B-8E0658C3E8AF}" type="sibTrans" cxnId="{36C3E16A-D28C-4F62-828F-0DBE7A6F77F2}">
      <dgm:prSet/>
      <dgm:spPr/>
      <dgm:t>
        <a:bodyPr/>
        <a:lstStyle/>
        <a:p>
          <a:endParaRPr lang="en-US"/>
        </a:p>
      </dgm:t>
    </dgm:pt>
    <dgm:pt modelId="{4F0008B0-5AF1-4D50-B0B8-71557B835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MySQL Workbench</a:t>
          </a:r>
          <a:endParaRPr lang="en-US" dirty="0"/>
        </a:p>
      </dgm:t>
    </dgm:pt>
    <dgm:pt modelId="{A6D28980-4FB6-4B6D-8302-5F3F820AB204}" type="parTrans" cxnId="{B0E1A2A5-8C9E-457E-8E73-5B0F89C1BEB1}">
      <dgm:prSet/>
      <dgm:spPr/>
      <dgm:t>
        <a:bodyPr/>
        <a:lstStyle/>
        <a:p>
          <a:endParaRPr lang="en-US"/>
        </a:p>
      </dgm:t>
    </dgm:pt>
    <dgm:pt modelId="{5911032F-9E8A-495B-96D3-38A942D4EF1A}" type="sibTrans" cxnId="{B0E1A2A5-8C9E-457E-8E73-5B0F89C1BEB1}">
      <dgm:prSet/>
      <dgm:spPr/>
      <dgm:t>
        <a:bodyPr/>
        <a:lstStyle/>
        <a:p>
          <a:endParaRPr lang="en-US"/>
        </a:p>
      </dgm:t>
    </dgm:pt>
    <dgm:pt modelId="{890E2DCD-5F37-43C9-AE94-4C947CA7A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GitHub</a:t>
          </a:r>
          <a:endParaRPr lang="en-US"/>
        </a:p>
      </dgm:t>
    </dgm:pt>
    <dgm:pt modelId="{27764F6E-0440-482A-88E3-CDE74F735CA7}" type="parTrans" cxnId="{0252DF81-6F35-4C61-8B75-3DF0BCCFA1EC}">
      <dgm:prSet/>
      <dgm:spPr/>
      <dgm:t>
        <a:bodyPr/>
        <a:lstStyle/>
        <a:p>
          <a:endParaRPr lang="en-US"/>
        </a:p>
      </dgm:t>
    </dgm:pt>
    <dgm:pt modelId="{68645BFC-3223-4AD0-9121-5659CAED0B58}" type="sibTrans" cxnId="{0252DF81-6F35-4C61-8B75-3DF0BCCFA1EC}">
      <dgm:prSet/>
      <dgm:spPr/>
      <dgm:t>
        <a:bodyPr/>
        <a:lstStyle/>
        <a:p>
          <a:endParaRPr lang="en-US"/>
        </a:p>
      </dgm:t>
    </dgm:pt>
    <dgm:pt modelId="{798497E2-C583-4AF6-ACA3-F01181F854C7}" type="pres">
      <dgm:prSet presAssocID="{4DB66A00-ABA8-4B15-A7B6-D013243455E3}" presName="root" presStyleCnt="0">
        <dgm:presLayoutVars>
          <dgm:dir/>
          <dgm:resizeHandles val="exact"/>
        </dgm:presLayoutVars>
      </dgm:prSet>
      <dgm:spPr/>
    </dgm:pt>
    <dgm:pt modelId="{F89B5D7C-D982-4FE3-9A90-8C0DC539DCB9}" type="pres">
      <dgm:prSet presAssocID="{BAD161D9-6066-4457-96A7-95E2CEEF977C}" presName="compNode" presStyleCnt="0"/>
      <dgm:spPr/>
    </dgm:pt>
    <dgm:pt modelId="{99FE115A-5731-40B3-A541-DB13960C655C}" type="pres">
      <dgm:prSet presAssocID="{BAD161D9-6066-4457-96A7-95E2CEEF97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3F740CF-DA0F-49D0-A19E-661903D6D9E3}" type="pres">
      <dgm:prSet presAssocID="{BAD161D9-6066-4457-96A7-95E2CEEF977C}" presName="iconSpace" presStyleCnt="0"/>
      <dgm:spPr/>
    </dgm:pt>
    <dgm:pt modelId="{07C945EE-D17C-4AFE-97F7-26BDD84A6588}" type="pres">
      <dgm:prSet presAssocID="{BAD161D9-6066-4457-96A7-95E2CEEF977C}" presName="parTx" presStyleLbl="revTx" presStyleIdx="0" presStyleCnt="6">
        <dgm:presLayoutVars>
          <dgm:chMax val="0"/>
          <dgm:chPref val="0"/>
        </dgm:presLayoutVars>
      </dgm:prSet>
      <dgm:spPr/>
    </dgm:pt>
    <dgm:pt modelId="{2E38DA73-1098-4E8B-AE48-A74DF7ADA2FC}" type="pres">
      <dgm:prSet presAssocID="{BAD161D9-6066-4457-96A7-95E2CEEF977C}" presName="txSpace" presStyleCnt="0"/>
      <dgm:spPr/>
    </dgm:pt>
    <dgm:pt modelId="{39A790D7-A67A-4A8A-AE46-24C920B6FE3E}" type="pres">
      <dgm:prSet presAssocID="{BAD161D9-6066-4457-96A7-95E2CEEF977C}" presName="desTx" presStyleLbl="revTx" presStyleIdx="1" presStyleCnt="6">
        <dgm:presLayoutVars/>
      </dgm:prSet>
      <dgm:spPr/>
    </dgm:pt>
    <dgm:pt modelId="{E249205A-12EA-4E36-92F7-7CBB8CDAE1E3}" type="pres">
      <dgm:prSet presAssocID="{85E2C8E3-CE28-4987-9A0F-D39F06BBC2DC}" presName="sibTrans" presStyleCnt="0"/>
      <dgm:spPr/>
    </dgm:pt>
    <dgm:pt modelId="{2B9DF64B-3B1B-4A1E-8399-DB19248FA614}" type="pres">
      <dgm:prSet presAssocID="{B5948962-269E-42EE-8B0A-D9576A7141E8}" presName="compNode" presStyleCnt="0"/>
      <dgm:spPr/>
    </dgm:pt>
    <dgm:pt modelId="{0CF9A58B-A5BA-4062-B694-C1C2778335EB}" type="pres">
      <dgm:prSet presAssocID="{B5948962-269E-42EE-8B0A-D9576A7141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8A2CE6-F5D7-4365-A385-446B560DC8CB}" type="pres">
      <dgm:prSet presAssocID="{B5948962-269E-42EE-8B0A-D9576A7141E8}" presName="iconSpace" presStyleCnt="0"/>
      <dgm:spPr/>
    </dgm:pt>
    <dgm:pt modelId="{6DCFC4B5-13E3-44FA-B3B9-601F00CEB8E2}" type="pres">
      <dgm:prSet presAssocID="{B5948962-269E-42EE-8B0A-D9576A7141E8}" presName="parTx" presStyleLbl="revTx" presStyleIdx="2" presStyleCnt="6">
        <dgm:presLayoutVars>
          <dgm:chMax val="0"/>
          <dgm:chPref val="0"/>
        </dgm:presLayoutVars>
      </dgm:prSet>
      <dgm:spPr/>
    </dgm:pt>
    <dgm:pt modelId="{6331177B-1C22-49B3-AE43-2E5D1A3E6B24}" type="pres">
      <dgm:prSet presAssocID="{B5948962-269E-42EE-8B0A-D9576A7141E8}" presName="txSpace" presStyleCnt="0"/>
      <dgm:spPr/>
    </dgm:pt>
    <dgm:pt modelId="{C43F861D-24FD-4C9B-8C77-3585F3D46504}" type="pres">
      <dgm:prSet presAssocID="{B5948962-269E-42EE-8B0A-D9576A7141E8}" presName="desTx" presStyleLbl="revTx" presStyleIdx="3" presStyleCnt="6">
        <dgm:presLayoutVars/>
      </dgm:prSet>
      <dgm:spPr/>
    </dgm:pt>
    <dgm:pt modelId="{91C9F859-429B-4256-8AB1-E371AAA7F61F}" type="pres">
      <dgm:prSet presAssocID="{E019D586-908C-4233-A53E-E2070CC781C8}" presName="sibTrans" presStyleCnt="0"/>
      <dgm:spPr/>
    </dgm:pt>
    <dgm:pt modelId="{A738B598-ADC6-46DF-B814-587621C3C814}" type="pres">
      <dgm:prSet presAssocID="{FCFD1881-55BE-4C84-8A94-867BDC6F840B}" presName="compNode" presStyleCnt="0"/>
      <dgm:spPr/>
    </dgm:pt>
    <dgm:pt modelId="{9D5334B9-84E4-474A-BC11-465A0E3BCA42}" type="pres">
      <dgm:prSet presAssocID="{FCFD1881-55BE-4C84-8A94-867BDC6F84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83EE70-A094-4E46-9C30-2075924D51D7}" type="pres">
      <dgm:prSet presAssocID="{FCFD1881-55BE-4C84-8A94-867BDC6F840B}" presName="iconSpace" presStyleCnt="0"/>
      <dgm:spPr/>
    </dgm:pt>
    <dgm:pt modelId="{08FB8FF2-C083-4768-85A2-8872431EE92F}" type="pres">
      <dgm:prSet presAssocID="{FCFD1881-55BE-4C84-8A94-867BDC6F840B}" presName="parTx" presStyleLbl="revTx" presStyleIdx="4" presStyleCnt="6">
        <dgm:presLayoutVars>
          <dgm:chMax val="0"/>
          <dgm:chPref val="0"/>
        </dgm:presLayoutVars>
      </dgm:prSet>
      <dgm:spPr/>
    </dgm:pt>
    <dgm:pt modelId="{3DC4BB39-5E8A-47E9-A182-C00478746D52}" type="pres">
      <dgm:prSet presAssocID="{FCFD1881-55BE-4C84-8A94-867BDC6F840B}" presName="txSpace" presStyleCnt="0"/>
      <dgm:spPr/>
    </dgm:pt>
    <dgm:pt modelId="{9E245D9F-1AB1-4B40-BCEE-D3CE45D23C50}" type="pres">
      <dgm:prSet presAssocID="{FCFD1881-55BE-4C84-8A94-867BDC6F840B}" presName="desTx" presStyleLbl="revTx" presStyleIdx="5" presStyleCnt="6">
        <dgm:presLayoutVars/>
      </dgm:prSet>
      <dgm:spPr/>
    </dgm:pt>
  </dgm:ptLst>
  <dgm:cxnLst>
    <dgm:cxn modelId="{97FF2718-BE5B-44EA-8682-7E011A8C092C}" type="presOf" srcId="{A9A0E11A-9CDA-419E-A6C8-3299CE2C6C0A}" destId="{39A790D7-A67A-4A8A-AE46-24C920B6FE3E}" srcOrd="0" destOrd="0" presId="urn:microsoft.com/office/officeart/2018/2/layout/IconLabelDescriptionList"/>
    <dgm:cxn modelId="{30B49F2A-1722-4040-BFA0-B9087E9C0372}" type="presOf" srcId="{4F0008B0-5AF1-4D50-B0B8-71557B835207}" destId="{9E245D9F-1AB1-4B40-BCEE-D3CE45D23C50}" srcOrd="0" destOrd="1" presId="urn:microsoft.com/office/officeart/2018/2/layout/IconLabelDescriptionList"/>
    <dgm:cxn modelId="{EB70412E-BDC5-4D06-A9B9-621D47B5C6B7}" type="presOf" srcId="{4DB66A00-ABA8-4B15-A7B6-D013243455E3}" destId="{798497E2-C583-4AF6-ACA3-F01181F854C7}" srcOrd="0" destOrd="0" presId="urn:microsoft.com/office/officeart/2018/2/layout/IconLabelDescriptionList"/>
    <dgm:cxn modelId="{68DA7434-B75A-4EF2-B89C-86A8E4029940}" srcId="{BAD161D9-6066-4457-96A7-95E2CEEF977C}" destId="{A9A0E11A-9CDA-419E-A6C8-3299CE2C6C0A}" srcOrd="0" destOrd="0" parTransId="{CE297BF8-9817-48BC-830D-E6533CFBEDBA}" sibTransId="{83C5E6EB-2A41-4B9D-B87E-7BD70C57EB13}"/>
    <dgm:cxn modelId="{DB695D61-9B02-4402-B61D-A9C4617CC2DB}" srcId="{4DB66A00-ABA8-4B15-A7B6-D013243455E3}" destId="{B5948962-269E-42EE-8B0A-D9576A7141E8}" srcOrd="1" destOrd="0" parTransId="{F968E1D6-13C9-4205-B95A-AA5E60E4CB99}" sibTransId="{E019D586-908C-4233-A53E-E2070CC781C8}"/>
    <dgm:cxn modelId="{36C3E16A-D28C-4F62-828F-0DBE7A6F77F2}" srcId="{FCFD1881-55BE-4C84-8A94-867BDC6F840B}" destId="{3D9A120E-6E1C-4BF4-B5AD-4485D4BFE2A4}" srcOrd="0" destOrd="0" parTransId="{9B647166-4506-4857-8407-DC63E774985E}" sibTransId="{AF13EBFA-9E10-45B4-BE3B-8E0658C3E8AF}"/>
    <dgm:cxn modelId="{24B5DB6C-D6F8-4A4F-82E6-9B4B28B9439B}" srcId="{4DB66A00-ABA8-4B15-A7B6-D013243455E3}" destId="{FCFD1881-55BE-4C84-8A94-867BDC6F840B}" srcOrd="2" destOrd="0" parTransId="{66D8A4D9-BB8F-4FA7-BC74-E9BCCC506F86}" sibTransId="{0525C9D7-EB98-4961-BAB2-903BF55E1107}"/>
    <dgm:cxn modelId="{39AD5E6D-56AE-499B-B42D-86DD976E6CE4}" type="presOf" srcId="{FCFD1881-55BE-4C84-8A94-867BDC6F840B}" destId="{08FB8FF2-C083-4768-85A2-8872431EE92F}" srcOrd="0" destOrd="0" presId="urn:microsoft.com/office/officeart/2018/2/layout/IconLabelDescriptionList"/>
    <dgm:cxn modelId="{8602F459-2033-43E0-AB5F-16BB031C481E}" srcId="{4DB66A00-ABA8-4B15-A7B6-D013243455E3}" destId="{BAD161D9-6066-4457-96A7-95E2CEEF977C}" srcOrd="0" destOrd="0" parTransId="{B73DFDD9-3207-462D-811C-FD67DB6FE7EC}" sibTransId="{85E2C8E3-CE28-4987-9A0F-D39F06BBC2DC}"/>
    <dgm:cxn modelId="{0252DF81-6F35-4C61-8B75-3DF0BCCFA1EC}" srcId="{FCFD1881-55BE-4C84-8A94-867BDC6F840B}" destId="{890E2DCD-5F37-43C9-AE94-4C947CA7ABAD}" srcOrd="2" destOrd="0" parTransId="{27764F6E-0440-482A-88E3-CDE74F735CA7}" sibTransId="{68645BFC-3223-4AD0-9121-5659CAED0B58}"/>
    <dgm:cxn modelId="{3B47CE93-EC83-43AE-986A-DBD1D731E507}" type="presOf" srcId="{1FF4A53D-D9E0-4BC5-AB7B-D39A6224FB67}" destId="{C43F861D-24FD-4C9B-8C77-3585F3D46504}" srcOrd="0" destOrd="0" presId="urn:microsoft.com/office/officeart/2018/2/layout/IconLabelDescriptionList"/>
    <dgm:cxn modelId="{B0E1A2A5-8C9E-457E-8E73-5B0F89C1BEB1}" srcId="{FCFD1881-55BE-4C84-8A94-867BDC6F840B}" destId="{4F0008B0-5AF1-4D50-B0B8-71557B835207}" srcOrd="1" destOrd="0" parTransId="{A6D28980-4FB6-4B6D-8302-5F3F820AB204}" sibTransId="{5911032F-9E8A-495B-96D3-38A942D4EF1A}"/>
    <dgm:cxn modelId="{FCFF98C1-00E1-4999-BE78-BC32819F7EFA}" type="presOf" srcId="{BAD161D9-6066-4457-96A7-95E2CEEF977C}" destId="{07C945EE-D17C-4AFE-97F7-26BDD84A6588}" srcOrd="0" destOrd="0" presId="urn:microsoft.com/office/officeart/2018/2/layout/IconLabelDescriptionList"/>
    <dgm:cxn modelId="{CC8E39C2-AB9C-4A82-A271-1CB86487F2E2}" type="presOf" srcId="{B5948962-269E-42EE-8B0A-D9576A7141E8}" destId="{6DCFC4B5-13E3-44FA-B3B9-601F00CEB8E2}" srcOrd="0" destOrd="0" presId="urn:microsoft.com/office/officeart/2018/2/layout/IconLabelDescriptionList"/>
    <dgm:cxn modelId="{A4CD19CD-3AB2-4532-B535-A72BF9E5AFC8}" type="presOf" srcId="{890E2DCD-5F37-43C9-AE94-4C947CA7ABAD}" destId="{9E245D9F-1AB1-4B40-BCEE-D3CE45D23C50}" srcOrd="0" destOrd="2" presId="urn:microsoft.com/office/officeart/2018/2/layout/IconLabelDescriptionList"/>
    <dgm:cxn modelId="{FA6A9CE1-E6F0-4665-8628-3FFDF49A3046}" type="presOf" srcId="{3D9A120E-6E1C-4BF4-B5AD-4485D4BFE2A4}" destId="{9E245D9F-1AB1-4B40-BCEE-D3CE45D23C50}" srcOrd="0" destOrd="0" presId="urn:microsoft.com/office/officeart/2018/2/layout/IconLabelDescriptionList"/>
    <dgm:cxn modelId="{FE644FEE-3E24-4943-9427-B4F52389E562}" srcId="{B5948962-269E-42EE-8B0A-D9576A7141E8}" destId="{1FF4A53D-D9E0-4BC5-AB7B-D39A6224FB67}" srcOrd="0" destOrd="0" parTransId="{77713CBC-15E7-45DE-852F-E0B97BC713DF}" sibTransId="{D468CC6F-E72E-4309-AAC2-57902C68EB9D}"/>
    <dgm:cxn modelId="{B83BFEE7-478B-417C-905C-3549FD3A70BC}" type="presParOf" srcId="{798497E2-C583-4AF6-ACA3-F01181F854C7}" destId="{F89B5D7C-D982-4FE3-9A90-8C0DC539DCB9}" srcOrd="0" destOrd="0" presId="urn:microsoft.com/office/officeart/2018/2/layout/IconLabelDescriptionList"/>
    <dgm:cxn modelId="{D5DDE550-D4EE-4D89-BAE5-770B36185E44}" type="presParOf" srcId="{F89B5D7C-D982-4FE3-9A90-8C0DC539DCB9}" destId="{99FE115A-5731-40B3-A541-DB13960C655C}" srcOrd="0" destOrd="0" presId="urn:microsoft.com/office/officeart/2018/2/layout/IconLabelDescriptionList"/>
    <dgm:cxn modelId="{6F09C456-A474-4DC8-8FAB-6C9781F0CE2B}" type="presParOf" srcId="{F89B5D7C-D982-4FE3-9A90-8C0DC539DCB9}" destId="{E3F740CF-DA0F-49D0-A19E-661903D6D9E3}" srcOrd="1" destOrd="0" presId="urn:microsoft.com/office/officeart/2018/2/layout/IconLabelDescriptionList"/>
    <dgm:cxn modelId="{BEB807DB-8198-4915-B0D0-E190D74DAE47}" type="presParOf" srcId="{F89B5D7C-D982-4FE3-9A90-8C0DC539DCB9}" destId="{07C945EE-D17C-4AFE-97F7-26BDD84A6588}" srcOrd="2" destOrd="0" presId="urn:microsoft.com/office/officeart/2018/2/layout/IconLabelDescriptionList"/>
    <dgm:cxn modelId="{8FA3533A-892D-46E2-8F68-94921469FF77}" type="presParOf" srcId="{F89B5D7C-D982-4FE3-9A90-8C0DC539DCB9}" destId="{2E38DA73-1098-4E8B-AE48-A74DF7ADA2FC}" srcOrd="3" destOrd="0" presId="urn:microsoft.com/office/officeart/2018/2/layout/IconLabelDescriptionList"/>
    <dgm:cxn modelId="{763608E6-B726-4D83-8B3A-D98FEAA6AA5F}" type="presParOf" srcId="{F89B5D7C-D982-4FE3-9A90-8C0DC539DCB9}" destId="{39A790D7-A67A-4A8A-AE46-24C920B6FE3E}" srcOrd="4" destOrd="0" presId="urn:microsoft.com/office/officeart/2018/2/layout/IconLabelDescriptionList"/>
    <dgm:cxn modelId="{C26FEDC6-3F89-4007-82A9-0107A64FF38D}" type="presParOf" srcId="{798497E2-C583-4AF6-ACA3-F01181F854C7}" destId="{E249205A-12EA-4E36-92F7-7CBB8CDAE1E3}" srcOrd="1" destOrd="0" presId="urn:microsoft.com/office/officeart/2018/2/layout/IconLabelDescriptionList"/>
    <dgm:cxn modelId="{D66EFE56-1481-4EED-83C3-5CB098887F05}" type="presParOf" srcId="{798497E2-C583-4AF6-ACA3-F01181F854C7}" destId="{2B9DF64B-3B1B-4A1E-8399-DB19248FA614}" srcOrd="2" destOrd="0" presId="urn:microsoft.com/office/officeart/2018/2/layout/IconLabelDescriptionList"/>
    <dgm:cxn modelId="{8D4DDF07-A9D7-4A6A-A49F-B84BA19BFEFA}" type="presParOf" srcId="{2B9DF64B-3B1B-4A1E-8399-DB19248FA614}" destId="{0CF9A58B-A5BA-4062-B694-C1C2778335EB}" srcOrd="0" destOrd="0" presId="urn:microsoft.com/office/officeart/2018/2/layout/IconLabelDescriptionList"/>
    <dgm:cxn modelId="{E1FFD768-22F0-4CA3-B7DA-BEC5340DC56C}" type="presParOf" srcId="{2B9DF64B-3B1B-4A1E-8399-DB19248FA614}" destId="{438A2CE6-F5D7-4365-A385-446B560DC8CB}" srcOrd="1" destOrd="0" presId="urn:microsoft.com/office/officeart/2018/2/layout/IconLabelDescriptionList"/>
    <dgm:cxn modelId="{775BE169-55E9-4203-A8E8-ED5A212DD09F}" type="presParOf" srcId="{2B9DF64B-3B1B-4A1E-8399-DB19248FA614}" destId="{6DCFC4B5-13E3-44FA-B3B9-601F00CEB8E2}" srcOrd="2" destOrd="0" presId="urn:microsoft.com/office/officeart/2018/2/layout/IconLabelDescriptionList"/>
    <dgm:cxn modelId="{CBBC453A-8CB9-49E2-A1E2-B5125E849A2C}" type="presParOf" srcId="{2B9DF64B-3B1B-4A1E-8399-DB19248FA614}" destId="{6331177B-1C22-49B3-AE43-2E5D1A3E6B24}" srcOrd="3" destOrd="0" presId="urn:microsoft.com/office/officeart/2018/2/layout/IconLabelDescriptionList"/>
    <dgm:cxn modelId="{D2214BFE-9F33-48FA-8BDD-84AFF6F37DE9}" type="presParOf" srcId="{2B9DF64B-3B1B-4A1E-8399-DB19248FA614}" destId="{C43F861D-24FD-4C9B-8C77-3585F3D46504}" srcOrd="4" destOrd="0" presId="urn:microsoft.com/office/officeart/2018/2/layout/IconLabelDescriptionList"/>
    <dgm:cxn modelId="{8B123409-B370-4268-8995-862241152A7D}" type="presParOf" srcId="{798497E2-C583-4AF6-ACA3-F01181F854C7}" destId="{91C9F859-429B-4256-8AB1-E371AAA7F61F}" srcOrd="3" destOrd="0" presId="urn:microsoft.com/office/officeart/2018/2/layout/IconLabelDescriptionList"/>
    <dgm:cxn modelId="{25480F34-DBB2-42E9-907D-23D3CE9B777C}" type="presParOf" srcId="{798497E2-C583-4AF6-ACA3-F01181F854C7}" destId="{A738B598-ADC6-46DF-B814-587621C3C814}" srcOrd="4" destOrd="0" presId="urn:microsoft.com/office/officeart/2018/2/layout/IconLabelDescriptionList"/>
    <dgm:cxn modelId="{E6D95DB9-5A78-4D86-9934-91CB79C39921}" type="presParOf" srcId="{A738B598-ADC6-46DF-B814-587621C3C814}" destId="{9D5334B9-84E4-474A-BC11-465A0E3BCA42}" srcOrd="0" destOrd="0" presId="urn:microsoft.com/office/officeart/2018/2/layout/IconLabelDescriptionList"/>
    <dgm:cxn modelId="{DAD6FB53-9BC3-4542-AA96-5C6BE50C6DFC}" type="presParOf" srcId="{A738B598-ADC6-46DF-B814-587621C3C814}" destId="{0C83EE70-A094-4E46-9C30-2075924D51D7}" srcOrd="1" destOrd="0" presId="urn:microsoft.com/office/officeart/2018/2/layout/IconLabelDescriptionList"/>
    <dgm:cxn modelId="{CAC3D713-FF80-4B51-A3BF-43E3478B9BF0}" type="presParOf" srcId="{A738B598-ADC6-46DF-B814-587621C3C814}" destId="{08FB8FF2-C083-4768-85A2-8872431EE92F}" srcOrd="2" destOrd="0" presId="urn:microsoft.com/office/officeart/2018/2/layout/IconLabelDescriptionList"/>
    <dgm:cxn modelId="{F7DC20AC-D683-4DCF-AD2B-22BF74D6AD25}" type="presParOf" srcId="{A738B598-ADC6-46DF-B814-587621C3C814}" destId="{3DC4BB39-5E8A-47E9-A182-C00478746D52}" srcOrd="3" destOrd="0" presId="urn:microsoft.com/office/officeart/2018/2/layout/IconLabelDescriptionList"/>
    <dgm:cxn modelId="{F4EEFD73-9287-45AE-97CA-957ED05BA08D}" type="presParOf" srcId="{A738B598-ADC6-46DF-B814-587621C3C814}" destId="{9E245D9F-1AB1-4B40-BCEE-D3CE45D23C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115A-5731-40B3-A541-DB13960C655C}">
      <dsp:nvSpPr>
        <dsp:cNvPr id="0" name=""/>
        <dsp:cNvSpPr/>
      </dsp:nvSpPr>
      <dsp:spPr>
        <a:xfrm>
          <a:off x="468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945EE-D17C-4AFE-97F7-26BDD84A6588}">
      <dsp:nvSpPr>
        <dsp:cNvPr id="0" name=""/>
        <dsp:cNvSpPr/>
      </dsp:nvSpPr>
      <dsp:spPr>
        <a:xfrm>
          <a:off x="468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Front End</a:t>
          </a:r>
          <a:endParaRPr lang="en-US" sz="2700" kern="1200"/>
        </a:p>
      </dsp:txBody>
      <dsp:txXfrm>
        <a:off x="468" y="1527850"/>
        <a:ext cx="2872968" cy="430945"/>
      </dsp:txXfrm>
    </dsp:sp>
    <dsp:sp modelId="{39A790D7-A67A-4A8A-AE46-24C920B6FE3E}">
      <dsp:nvSpPr>
        <dsp:cNvPr id="0" name=""/>
        <dsp:cNvSpPr/>
      </dsp:nvSpPr>
      <dsp:spPr>
        <a:xfrm>
          <a:off x="468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JavaFX</a:t>
          </a:r>
          <a:endParaRPr lang="en-US" sz="1700" kern="1200" dirty="0"/>
        </a:p>
      </dsp:txBody>
      <dsp:txXfrm>
        <a:off x="468" y="2010831"/>
        <a:ext cx="2872968" cy="1001418"/>
      </dsp:txXfrm>
    </dsp:sp>
    <dsp:sp modelId="{0CF9A58B-A5BA-4062-B694-C1C2778335EB}">
      <dsp:nvSpPr>
        <dsp:cNvPr id="0" name=""/>
        <dsp:cNvSpPr/>
      </dsp:nvSpPr>
      <dsp:spPr>
        <a:xfrm>
          <a:off x="3376207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FC4B5-13E3-44FA-B3B9-601F00CEB8E2}">
      <dsp:nvSpPr>
        <dsp:cNvPr id="0" name=""/>
        <dsp:cNvSpPr/>
      </dsp:nvSpPr>
      <dsp:spPr>
        <a:xfrm>
          <a:off x="3376207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Database</a:t>
          </a:r>
          <a:endParaRPr lang="en-US" sz="2700" kern="1200"/>
        </a:p>
      </dsp:txBody>
      <dsp:txXfrm>
        <a:off x="3376207" y="1527850"/>
        <a:ext cx="2872968" cy="430945"/>
      </dsp:txXfrm>
    </dsp:sp>
    <dsp:sp modelId="{C43F861D-24FD-4C9B-8C77-3585F3D46504}">
      <dsp:nvSpPr>
        <dsp:cNvPr id="0" name=""/>
        <dsp:cNvSpPr/>
      </dsp:nvSpPr>
      <dsp:spPr>
        <a:xfrm>
          <a:off x="3376207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MySQL</a:t>
          </a:r>
          <a:endParaRPr lang="en-US" sz="1700" kern="1200"/>
        </a:p>
      </dsp:txBody>
      <dsp:txXfrm>
        <a:off x="3376207" y="2010831"/>
        <a:ext cx="2872968" cy="1001418"/>
      </dsp:txXfrm>
    </dsp:sp>
    <dsp:sp modelId="{9D5334B9-84E4-474A-BC11-465A0E3BCA42}">
      <dsp:nvSpPr>
        <dsp:cNvPr id="0" name=""/>
        <dsp:cNvSpPr/>
      </dsp:nvSpPr>
      <dsp:spPr>
        <a:xfrm>
          <a:off x="6751945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8FF2-C083-4768-85A2-8872431EE92F}">
      <dsp:nvSpPr>
        <dsp:cNvPr id="0" name=""/>
        <dsp:cNvSpPr/>
      </dsp:nvSpPr>
      <dsp:spPr>
        <a:xfrm>
          <a:off x="6751945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Development</a:t>
          </a:r>
          <a:endParaRPr lang="en-US" sz="2700" kern="1200"/>
        </a:p>
      </dsp:txBody>
      <dsp:txXfrm>
        <a:off x="6751945" y="1527850"/>
        <a:ext cx="2872968" cy="430945"/>
      </dsp:txXfrm>
    </dsp:sp>
    <dsp:sp modelId="{9E245D9F-1AB1-4B40-BCEE-D3CE45D23C50}">
      <dsp:nvSpPr>
        <dsp:cNvPr id="0" name=""/>
        <dsp:cNvSpPr/>
      </dsp:nvSpPr>
      <dsp:spPr>
        <a:xfrm>
          <a:off x="6751945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Eclipse IDE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MySQL Workbench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GitHub</a:t>
          </a:r>
          <a:endParaRPr lang="en-US" sz="1700" kern="1200"/>
        </a:p>
      </dsp:txBody>
      <dsp:txXfrm>
        <a:off x="6751945" y="2010831"/>
        <a:ext cx="2872968" cy="100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F0DC3-8DBD-46F7-9F1B-37AA9822022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E5370-0E95-4E89-B7BA-A48A6487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objects section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E573A7-EBDB-5D3A-16E0-6296F305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Cathco</a:t>
            </a:r>
            <a:r>
              <a:rPr lang="en-US" dirty="0">
                <a:solidFill>
                  <a:schemeClr val="tx1"/>
                </a:solidFill>
              </a:rPr>
              <a:t>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830D-CE7E-F00B-484A-8A3C90E82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David Dugan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5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00BF33-72DD-B36B-5439-9006D1E3F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048076"/>
              </p:ext>
            </p:extLst>
          </p:nvPr>
        </p:nvGraphicFramePr>
        <p:xfrm>
          <a:off x="643467" y="1039923"/>
          <a:ext cx="10905067" cy="52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52">
                  <a:extLst>
                    <a:ext uri="{9D8B030D-6E8A-4147-A177-3AD203B41FA5}">
                      <a16:colId xmlns:a16="http://schemas.microsoft.com/office/drawing/2014/main" val="2068000446"/>
                    </a:ext>
                  </a:extLst>
                </a:gridCol>
                <a:gridCol w="1296371">
                  <a:extLst>
                    <a:ext uri="{9D8B030D-6E8A-4147-A177-3AD203B41FA5}">
                      <a16:colId xmlns:a16="http://schemas.microsoft.com/office/drawing/2014/main" val="423655571"/>
                    </a:ext>
                  </a:extLst>
                </a:gridCol>
                <a:gridCol w="1960394">
                  <a:extLst>
                    <a:ext uri="{9D8B030D-6E8A-4147-A177-3AD203B41FA5}">
                      <a16:colId xmlns:a16="http://schemas.microsoft.com/office/drawing/2014/main" val="3004233754"/>
                    </a:ext>
                  </a:extLst>
                </a:gridCol>
                <a:gridCol w="4718141">
                  <a:extLst>
                    <a:ext uri="{9D8B030D-6E8A-4147-A177-3AD203B41FA5}">
                      <a16:colId xmlns:a16="http://schemas.microsoft.com/office/drawing/2014/main" val="372379242"/>
                    </a:ext>
                  </a:extLst>
                </a:gridCol>
                <a:gridCol w="1235809">
                  <a:extLst>
                    <a:ext uri="{9D8B030D-6E8A-4147-A177-3AD203B41FA5}">
                      <a16:colId xmlns:a16="http://schemas.microsoft.com/office/drawing/2014/main" val="557633818"/>
                    </a:ext>
                  </a:extLst>
                </a:gridCol>
              </a:tblGrid>
              <a:tr h="822740">
                <a:tc>
                  <a:txBody>
                    <a:bodyPr/>
                    <a:lstStyle/>
                    <a:p>
                      <a:r>
                        <a:rPr lang="en-US" sz="2200"/>
                        <a:t>User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Case #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Description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Expected Result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Actual Result</a:t>
                      </a:r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1233341807"/>
                  </a:ext>
                </a:extLst>
              </a:tr>
              <a:tr h="1487195">
                <a:tc rowSpan="3">
                  <a:txBody>
                    <a:bodyPr/>
                    <a:lstStyle/>
                    <a:p>
                      <a:r>
                        <a:rPr lang="en-US" sz="2200" dirty="0"/>
                        <a:t>Inventory Employee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2.1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Adjust Item Quantity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New quantity appears in all searches. Transaction is added to the log with employee # and timestamp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3828719195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2.2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View Item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ability to add, remove, and edit item information should not be available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214120913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2.3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Should not have the ability to view the 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75718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2FFAF1-D02B-905E-59B9-F78C1E65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14100"/>
              </p:ext>
            </p:extLst>
          </p:nvPr>
        </p:nvGraphicFramePr>
        <p:xfrm>
          <a:off x="643467" y="1020041"/>
          <a:ext cx="10905068" cy="514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08">
                  <a:extLst>
                    <a:ext uri="{9D8B030D-6E8A-4147-A177-3AD203B41FA5}">
                      <a16:colId xmlns:a16="http://schemas.microsoft.com/office/drawing/2014/main" val="3095642893"/>
                    </a:ext>
                  </a:extLst>
                </a:gridCol>
                <a:gridCol w="1325566">
                  <a:extLst>
                    <a:ext uri="{9D8B030D-6E8A-4147-A177-3AD203B41FA5}">
                      <a16:colId xmlns:a16="http://schemas.microsoft.com/office/drawing/2014/main" val="1226503200"/>
                    </a:ext>
                  </a:extLst>
                </a:gridCol>
                <a:gridCol w="2004933">
                  <a:extLst>
                    <a:ext uri="{9D8B030D-6E8A-4147-A177-3AD203B41FA5}">
                      <a16:colId xmlns:a16="http://schemas.microsoft.com/office/drawing/2014/main" val="1515431934"/>
                    </a:ext>
                  </a:extLst>
                </a:gridCol>
                <a:gridCol w="4635748">
                  <a:extLst>
                    <a:ext uri="{9D8B030D-6E8A-4147-A177-3AD203B41FA5}">
                      <a16:colId xmlns:a16="http://schemas.microsoft.com/office/drawing/2014/main" val="2035404576"/>
                    </a:ext>
                  </a:extLst>
                </a:gridCol>
                <a:gridCol w="1223313">
                  <a:extLst>
                    <a:ext uri="{9D8B030D-6E8A-4147-A177-3AD203B41FA5}">
                      <a16:colId xmlns:a16="http://schemas.microsoft.com/office/drawing/2014/main" val="395024775"/>
                    </a:ext>
                  </a:extLst>
                </a:gridCol>
              </a:tblGrid>
              <a:tr h="890379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966610285"/>
                  </a:ext>
                </a:extLst>
              </a:tr>
              <a:tr h="890379">
                <a:tc rowSpan="4">
                  <a:txBody>
                    <a:bodyPr/>
                    <a:lstStyle/>
                    <a:p>
                      <a:r>
                        <a:rPr lang="en-US" sz="2400" dirty="0"/>
                        <a:t>General Employee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3.1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Login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Grants access to the system with correct credentials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802555154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3.2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Search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items matching the given search term appears in a list. 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191025171"/>
                  </a:ext>
                </a:extLst>
              </a:tr>
              <a:tr h="1256405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3.3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Item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name and quantity on hand appear. Adjustment and editing options should not appear.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756333859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3.4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 should not be accessible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65385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CBC59-2B30-A4C1-DCF4-E4FF81BA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87502-1243-25C7-2258-291BD5D3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622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0AB9-EB95-BA83-1A93-284CEB5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purple arrow pointing to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272C027-DEF1-E822-0163-29580F86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293390"/>
            <a:ext cx="6443180" cy="22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F2DEE-6246-1FB0-ECC8-9DC9203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E703-ED7B-6C43-3618-92E1A254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8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6754C1D0-CCBA-9E8C-A386-151E31D7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9" y="643466"/>
            <a:ext cx="72824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11BD62D-1B27-1121-A615-E7E7CC9F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purple arrows&#10;&#10;Description automatically generated">
            <a:extLst>
              <a:ext uri="{FF2B5EF4-FFF2-40B4-BE49-F238E27FC236}">
                <a16:creationId xmlns:a16="http://schemas.microsoft.com/office/drawing/2014/main" id="{8682A3DB-9B24-F11F-9E59-7DD78D0D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9" y="2340077"/>
            <a:ext cx="11412022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6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F72B7-44FF-29B1-0A0E-0678C1BC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BD2A-2628-7B89-5A2C-D82AB4BF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4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2742A0-56C9-31D1-EF13-2944B945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820D23-3200-B445-A8C0-C47A3429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System Objectives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9B03-FEB7-E9CE-0906-487B28F2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Cathco Inventory Management System will help retail store owners manage and track their product inventory</a:t>
            </a:r>
          </a:p>
          <a:p>
            <a:r>
              <a:rPr lang="en-US">
                <a:solidFill>
                  <a:schemeClr val="tx1"/>
                </a:solidFill>
              </a:rPr>
              <a:t>Managers will be able to create and remove items, and edit item information</a:t>
            </a:r>
          </a:p>
          <a:p>
            <a:r>
              <a:rPr lang="en-US">
                <a:solidFill>
                  <a:schemeClr val="tx1"/>
                </a:solidFill>
              </a:rPr>
              <a:t>Managers can create and delete employee accounts to login to the system</a:t>
            </a:r>
          </a:p>
          <a:p>
            <a:r>
              <a:rPr lang="en-US">
                <a:solidFill>
                  <a:schemeClr val="tx1"/>
                </a:solidFill>
              </a:rPr>
              <a:t>Employees can either be general – allowing for viewing only, or inventory – allowing for quantity adjustments</a:t>
            </a:r>
          </a:p>
          <a:p>
            <a:r>
              <a:rPr lang="en-US">
                <a:solidFill>
                  <a:schemeClr val="tx1"/>
                </a:solidFill>
              </a:rPr>
              <a:t>All changes to inventory quantity are logged with the employee’s ID and a timestamp for managers to view</a:t>
            </a:r>
          </a:p>
        </p:txBody>
      </p:sp>
    </p:spTree>
    <p:extLst>
      <p:ext uri="{BB962C8B-B14F-4D97-AF65-F5344CB8AC3E}">
        <p14:creationId xmlns:p14="http://schemas.microsoft.com/office/powerpoint/2010/main" val="391172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7FF6AB45-B0DF-F0CF-94E1-E720662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CC2C126B-8530-E0F9-A318-88241928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D67-3DB3-E75A-3AF0-EBE523AC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AE662B-2D35-7B55-07E5-C7B7B737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2998839"/>
            <a:ext cx="11471441" cy="2885493"/>
          </a:xfrm>
        </p:spPr>
      </p:pic>
    </p:spTree>
    <p:extLst>
      <p:ext uri="{BB962C8B-B14F-4D97-AF65-F5344CB8AC3E}">
        <p14:creationId xmlns:p14="http://schemas.microsoft.com/office/powerpoint/2010/main" val="68248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2EA4-966A-E0F7-8FFA-9AB30D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A434-2D29-EFC2-120F-ACF97CE1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5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13" name="Content Placeholder 12" descr="A close-up of a document&#10;&#10;Description automatically generated">
            <a:extLst>
              <a:ext uri="{FF2B5EF4-FFF2-40B4-BE49-F238E27FC236}">
                <a16:creationId xmlns:a16="http://schemas.microsoft.com/office/drawing/2014/main" id="{8EEB595F-B2F7-FE87-3679-45B02F37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Picture 4" descr="A close-up of a list&#10;&#10;Description automatically generated">
            <a:extLst>
              <a:ext uri="{FF2B5EF4-FFF2-40B4-BE49-F238E27FC236}">
                <a16:creationId xmlns:a16="http://schemas.microsoft.com/office/drawing/2014/main" id="{D88B5C39-D4CF-2023-8416-59BEE9F6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7" y="643466"/>
            <a:ext cx="54855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A1EF037E-4BD7-B8D8-4C52-4D8C3A24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5F8B9-1826-B8A4-A951-CBA4F57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Screen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384-DA4F-EABD-8BDD-42D76F4B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9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EF072-AD59-001B-1ECF-22151EE37B49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A4BB2-A2CC-2630-316A-7E6505A47F8F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01150-CB39-F44F-3665-04FBE1F8B77F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2DF57-37CA-D449-5D44-D0EEDCB0247F}"/>
              </a:ext>
            </a:extLst>
          </p:cNvPr>
          <p:cNvSpPr/>
          <p:nvPr/>
        </p:nvSpPr>
        <p:spPr>
          <a:xfrm>
            <a:off x="4833727" y="3009343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1924426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F18CA-04B3-9A65-2892-14B1EA01049C}"/>
              </a:ext>
            </a:extLst>
          </p:cNvPr>
          <p:cNvSpPr/>
          <p:nvPr/>
        </p:nvSpPr>
        <p:spPr>
          <a:xfrm>
            <a:off x="4833727" y="3479117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3599-032B-ECC5-9A63-BAB0DD7DB0EE}"/>
              </a:ext>
            </a:extLst>
          </p:cNvPr>
          <p:cNvSpPr txBox="1"/>
          <p:nvPr/>
        </p:nvSpPr>
        <p:spPr>
          <a:xfrm>
            <a:off x="3250896" y="2936646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9DA26-135A-43EE-3787-702C73D096AC}"/>
              </a:ext>
            </a:extLst>
          </p:cNvPr>
          <p:cNvSpPr txBox="1"/>
          <p:nvPr/>
        </p:nvSpPr>
        <p:spPr>
          <a:xfrm>
            <a:off x="3569108" y="3442768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379FB8-EDBA-384E-95D5-C82049C1C8AF}"/>
              </a:ext>
            </a:extLst>
          </p:cNvPr>
          <p:cNvSpPr/>
          <p:nvPr/>
        </p:nvSpPr>
        <p:spPr>
          <a:xfrm>
            <a:off x="4824424" y="3932264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11725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59F3D-8DB4-D84A-32FC-2061A4482F5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02EC14-1DB8-2606-6B61-9228DEFFEC5E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6346E-F421-7BEB-7B20-1884AC8DC657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DE-6CC1-B34E-4570-8398FBEC57F5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7049B-1559-C7FD-0304-5B5C9667068F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9938C-2E43-5A25-4507-2F59742256A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ADD95-0C6A-3100-8A5F-EA1152C1D829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C1123-56B1-9167-239E-A1F9C4DEBB5B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4D8C3E-107B-D5CA-8121-4F27381BB4AC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11E75-488C-A303-9447-16DD277B51C3}"/>
              </a:ext>
            </a:extLst>
          </p:cNvPr>
          <p:cNvSpPr/>
          <p:nvPr/>
        </p:nvSpPr>
        <p:spPr>
          <a:xfrm>
            <a:off x="4420773" y="2276450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22345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8A6469-5818-A6BC-6661-8B04362D2111}"/>
              </a:ext>
            </a:extLst>
          </p:cNvPr>
          <p:cNvSpPr/>
          <p:nvPr/>
        </p:nvSpPr>
        <p:spPr>
          <a:xfrm>
            <a:off x="4824424" y="3569703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202D43-5899-285F-FFD9-41C037449CD5}"/>
              </a:ext>
            </a:extLst>
          </p:cNvPr>
          <p:cNvSpPr/>
          <p:nvPr/>
        </p:nvSpPr>
        <p:spPr>
          <a:xfrm>
            <a:off x="4523923" y="2810967"/>
            <a:ext cx="192902" cy="167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30446-AD62-A02B-CD64-8B121B0DCF90}"/>
              </a:ext>
            </a:extLst>
          </p:cNvPr>
          <p:cNvSpPr/>
          <p:nvPr/>
        </p:nvSpPr>
        <p:spPr>
          <a:xfrm>
            <a:off x="6080292" y="2823391"/>
            <a:ext cx="192902" cy="1671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794D2-ADD9-88A7-4A0E-817E78CA3BBB}"/>
              </a:ext>
            </a:extLst>
          </p:cNvPr>
          <p:cNvSpPr txBox="1"/>
          <p:nvPr/>
        </p:nvSpPr>
        <p:spPr>
          <a:xfrm>
            <a:off x="4719484" y="2733368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809F4-AC3A-B771-DAFF-E33B24F35FD5}"/>
              </a:ext>
            </a:extLst>
          </p:cNvPr>
          <p:cNvSpPr txBox="1"/>
          <p:nvPr/>
        </p:nvSpPr>
        <p:spPr>
          <a:xfrm>
            <a:off x="6313219" y="2709876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AA81E-6FA7-D87B-C302-12487B282DF4}"/>
              </a:ext>
            </a:extLst>
          </p:cNvPr>
          <p:cNvSpPr/>
          <p:nvPr/>
        </p:nvSpPr>
        <p:spPr>
          <a:xfrm>
            <a:off x="4576281" y="3148086"/>
            <a:ext cx="192902" cy="167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284C1-74C2-BE8D-30F8-14B37AE57A40}"/>
              </a:ext>
            </a:extLst>
          </p:cNvPr>
          <p:cNvSpPr txBox="1"/>
          <p:nvPr/>
        </p:nvSpPr>
        <p:spPr>
          <a:xfrm>
            <a:off x="4781845" y="3043251"/>
            <a:ext cx="3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Removed</a:t>
            </a:r>
          </a:p>
        </p:txBody>
      </p:sp>
    </p:spTree>
    <p:extLst>
      <p:ext uri="{BB962C8B-B14F-4D97-AF65-F5344CB8AC3E}">
        <p14:creationId xmlns:p14="http://schemas.microsoft.com/office/powerpoint/2010/main" val="17062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C96EED-4BC9-DD8E-7DAB-79F54344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B1A9-C51C-C787-27CE-8105A3A0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0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50787A-C50C-8800-51BF-6E3F356A279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68DB9-AA69-D2A4-EBCF-B62DEE89643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170A-F468-DD59-CA4B-F8D0B92E07E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E9CF3-927C-D394-D7D3-90B5D63AB914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1410C-E9A3-ED09-8F4F-02137AEC7DA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93B7E-4CAA-A6D1-5C58-058BFD5F03D2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E6638-95DD-EAD0-5451-0D7CFE6EBB80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7800E-2EBE-9C34-477B-D6B6B86E328F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02CB-692F-E15A-F087-D8DC5BD7E803}"/>
              </a:ext>
            </a:extLst>
          </p:cNvPr>
          <p:cNvSpPr txBox="1"/>
          <p:nvPr/>
        </p:nvSpPr>
        <p:spPr>
          <a:xfrm>
            <a:off x="3501651" y="2876425"/>
            <a:ext cx="426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Lays Original Snack Bag</a:t>
            </a:r>
          </a:p>
          <a:p>
            <a:r>
              <a:rPr lang="en-US" dirty="0"/>
              <a:t>Item #: 22345</a:t>
            </a:r>
          </a:p>
          <a:p>
            <a:r>
              <a:rPr lang="en-US" dirty="0"/>
              <a:t>Price: $1.99</a:t>
            </a:r>
          </a:p>
          <a:p>
            <a:r>
              <a:rPr lang="en-US" dirty="0"/>
              <a:t>Cost: $0.90</a:t>
            </a:r>
          </a:p>
          <a:p>
            <a:r>
              <a:rPr lang="en-US" dirty="0"/>
              <a:t>On Hand: 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0676B-DB93-D196-8B6D-400902226FF3}"/>
              </a:ext>
            </a:extLst>
          </p:cNvPr>
          <p:cNvSpPr/>
          <p:nvPr/>
        </p:nvSpPr>
        <p:spPr>
          <a:xfrm>
            <a:off x="3563514" y="4998186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A61F4A-82B4-F708-BB8F-693B5761DF9E}"/>
              </a:ext>
            </a:extLst>
          </p:cNvPr>
          <p:cNvSpPr/>
          <p:nvPr/>
        </p:nvSpPr>
        <p:spPr>
          <a:xfrm>
            <a:off x="5632292" y="4998186"/>
            <a:ext cx="2352837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History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BBD4E-5BB3-6D57-1394-EDE83BF4472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56958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F7CA6-7DF6-DA7E-B12B-5D9BF9839427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01818-1DC4-0891-7986-EBDE50C8E826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389AE-15B2-D8E0-C75C-4C171AB34F1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D90E2-6F40-648F-1A4C-3774D6639510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4A12A-39D7-3D1C-FB37-80A3B7C9C722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0A08-EA82-3A3C-A0A3-53AA07FF2DD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FC5C8-C798-A939-1533-09DFAC13BB5A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C5ABA-EBA5-FA66-3C1C-E19D6CA95ABE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D5E36-FCFC-E415-F1E9-51F748A6F95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01D20A-C6B8-2A0C-8CBE-6A9BA75D0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37622"/>
              </p:ext>
            </p:extLst>
          </p:nvPr>
        </p:nvGraphicFramePr>
        <p:xfrm>
          <a:off x="1406514" y="2531910"/>
          <a:ext cx="84515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93">
                  <a:extLst>
                    <a:ext uri="{9D8B030D-6E8A-4147-A177-3AD203B41FA5}">
                      <a16:colId xmlns:a16="http://schemas.microsoft.com/office/drawing/2014/main" val="3476142976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642568888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299781895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46109622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777638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962158398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11:21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+$21.60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9:33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7:52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0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42956-90ED-6393-FB5C-6C4D042005A1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E1B377-5DD4-B2A1-5473-25975F5183F0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A19EB-4DB0-A4AF-59EB-38EEBE3B704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F7E65-8845-0933-20CD-2558B870C2D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AF934-0CCF-B629-AC7B-2F80BF47033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E77C9-7120-676A-BBC3-9E5FAABF4C26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89DD8-B5B4-77A7-3817-22A867685C1A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8D3959E-0F13-F8A9-CC8C-7B23E6DF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4187"/>
              </p:ext>
            </p:extLst>
          </p:nvPr>
        </p:nvGraphicFramePr>
        <p:xfrm>
          <a:off x="1538754" y="2236008"/>
          <a:ext cx="818707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415">
                  <a:extLst>
                    <a:ext uri="{9D8B030D-6E8A-4147-A177-3AD203B41FA5}">
                      <a16:colId xmlns:a16="http://schemas.microsoft.com/office/drawing/2014/main" val="1278861339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136966823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004277432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1882989580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217723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Adjust?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6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Kristen Ford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Supervisor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 Nichols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Shannon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Desk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42269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190AF70-6ECD-BC1F-B709-024C4B69468C}"/>
              </a:ext>
            </a:extLst>
          </p:cNvPr>
          <p:cNvSpPr/>
          <p:nvPr/>
        </p:nvSpPr>
        <p:spPr>
          <a:xfrm>
            <a:off x="2625213" y="151998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BF6A6-190B-50DB-44E6-883D2377DFC3}"/>
              </a:ext>
            </a:extLst>
          </p:cNvPr>
          <p:cNvSpPr/>
          <p:nvPr/>
        </p:nvSpPr>
        <p:spPr>
          <a:xfrm>
            <a:off x="4849706" y="5279635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22927-1110-88E0-CD6C-FFD394C977D3}"/>
              </a:ext>
            </a:extLst>
          </p:cNvPr>
          <p:cNvSpPr/>
          <p:nvPr/>
        </p:nvSpPr>
        <p:spPr>
          <a:xfrm>
            <a:off x="6625161" y="5279635"/>
            <a:ext cx="1520771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418D73-3272-FDCF-8D06-AE1421752EF2}"/>
              </a:ext>
            </a:extLst>
          </p:cNvPr>
          <p:cNvSpPr/>
          <p:nvPr/>
        </p:nvSpPr>
        <p:spPr>
          <a:xfrm>
            <a:off x="1538754" y="5268856"/>
            <a:ext cx="1578072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Employee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C6957-1949-31BC-3EE5-7D0A2D27736F}"/>
              </a:ext>
            </a:extLst>
          </p:cNvPr>
          <p:cNvSpPr/>
          <p:nvPr/>
        </p:nvSpPr>
        <p:spPr>
          <a:xfrm>
            <a:off x="3276544" y="5264218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729847-AD7D-3096-2AA0-5C1DFD8A139F}"/>
              </a:ext>
            </a:extLst>
          </p:cNvPr>
          <p:cNvSpPr/>
          <p:nvPr/>
        </p:nvSpPr>
        <p:spPr>
          <a:xfrm>
            <a:off x="8305651" y="5279635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Former Employees</a:t>
            </a:r>
          </a:p>
        </p:txBody>
      </p:sp>
    </p:spTree>
    <p:extLst>
      <p:ext uri="{BB962C8B-B14F-4D97-AF65-F5344CB8AC3E}">
        <p14:creationId xmlns:p14="http://schemas.microsoft.com/office/powerpoint/2010/main" val="131488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AD926-2CF7-1766-1385-77464E8848C8}"/>
              </a:ext>
            </a:extLst>
          </p:cNvPr>
          <p:cNvSpPr/>
          <p:nvPr/>
        </p:nvSpPr>
        <p:spPr>
          <a:xfrm>
            <a:off x="1145808" y="1063416"/>
            <a:ext cx="8975324" cy="5111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EB998-8717-EF92-1BEB-6A1D8C9E9BC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3DB3-3B89-53C0-BC86-1588A1316EBA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CE47-D6A9-3438-1931-C9655689C15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3B75E-0BF8-E6F4-2B96-AA26478E2C4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C456D-02FA-5EA1-96E9-35A8C4AEE1EB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82025-116F-00E5-5564-2B2D5E7DB34C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A4A19-C063-162B-8007-BA62AF74A746}"/>
              </a:ext>
            </a:extLst>
          </p:cNvPr>
          <p:cNvSpPr/>
          <p:nvPr/>
        </p:nvSpPr>
        <p:spPr>
          <a:xfrm>
            <a:off x="2625213" y="1509204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D9EAF-70AF-FC0D-8B16-8BBBA282CC34}"/>
              </a:ext>
            </a:extLst>
          </p:cNvPr>
          <p:cNvSpPr txBox="1"/>
          <p:nvPr/>
        </p:nvSpPr>
        <p:spPr>
          <a:xfrm>
            <a:off x="3276544" y="1954993"/>
            <a:ext cx="50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History for Kristen Ford (3125)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AA2C93-E632-34EC-25EC-8D92E962E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1676"/>
              </p:ext>
            </p:extLst>
          </p:nvPr>
        </p:nvGraphicFramePr>
        <p:xfrm>
          <a:off x="1551904" y="2323166"/>
          <a:ext cx="81607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1858641484"/>
                    </a:ext>
                  </a:extLst>
                </a:gridCol>
                <a:gridCol w="1420188">
                  <a:extLst>
                    <a:ext uri="{9D8B030D-6E8A-4147-A177-3AD203B41FA5}">
                      <a16:colId xmlns:a16="http://schemas.microsoft.com/office/drawing/2014/main" val="2600245025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2748315774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35807419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11494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4097076078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r>
                        <a:rPr lang="en-US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34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07230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File 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11:27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01934"/>
                  </a:ext>
                </a:extLst>
              </a:tr>
              <a:tr h="881834">
                <a:tc>
                  <a:txBody>
                    <a:bodyPr/>
                    <a:lstStyle/>
                    <a:p>
                      <a:r>
                        <a:rPr lang="en-US" dirty="0"/>
                        <a:t>52151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Logitech Wireless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+$67.54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9943"/>
                  </a:ext>
                </a:extLst>
              </a:tr>
              <a:tr h="1146384">
                <a:tc>
                  <a:txBody>
                    <a:bodyPr/>
                    <a:lstStyle/>
                    <a:p>
                      <a:r>
                        <a:rPr lang="en-US" dirty="0"/>
                        <a:t>55522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 Signature Office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+$121.67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4:39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86568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112112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Lays BBQ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11/14/23</a:t>
                      </a:r>
                    </a:p>
                    <a:p>
                      <a:r>
                        <a:rPr lang="en-US" dirty="0"/>
                        <a:t>10:02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3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4098-B6BC-67A8-4757-A8DD3AD3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BF07-1505-5123-7BA5-387B2D45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F6F0E0DD-37C6-B396-9864-07170769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7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30420"/>
              </p:ext>
            </p:extLst>
          </p:nvPr>
        </p:nvGraphicFramePr>
        <p:xfrm>
          <a:off x="643467" y="1140137"/>
          <a:ext cx="10905068" cy="486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359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655757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547411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583541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r>
                        <a:rPr lang="en-US" sz="2100"/>
                        <a:t>Phase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Task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Due Date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Status</a:t>
                      </a:r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457773">
                <a:tc rowSpan="3"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Build Database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COMPLETE</a:t>
                      </a:r>
                      <a:endParaRPr lang="en-US" sz="2100" dirty="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Template Pages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Connect Database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COMPLETE</a:t>
                      </a:r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457773">
                <a:tc rowSpan="2"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Login Page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COMPLETE</a:t>
                      </a:r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Login Functionality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457773">
                <a:tc rowSpan="3"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Employee Management Screen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Employee Management Screen Population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3784224015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Employee Add/Remove/Edit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457773"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Item Search Screen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7/21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4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62405"/>
              </p:ext>
            </p:extLst>
          </p:nvPr>
        </p:nvGraphicFramePr>
        <p:xfrm>
          <a:off x="643467" y="816534"/>
          <a:ext cx="10905068" cy="552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158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74227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66247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250158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522494">
                <a:tc>
                  <a:txBody>
                    <a:bodyPr/>
                    <a:lstStyle/>
                    <a:p>
                      <a:r>
                        <a:rPr lang="en-US" sz="2300"/>
                        <a:t>Phase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Task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Due Date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Status</a:t>
                      </a:r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522494">
                <a:tc rowSpan="3">
                  <a:txBody>
                    <a:bodyPr/>
                    <a:lstStyle/>
                    <a:p>
                      <a:r>
                        <a:rPr lang="en-US" sz="2300"/>
                        <a:t>4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Detail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Search Function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Add/Remove/Edit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522494">
                <a:tc rowSpan="2">
                  <a:txBody>
                    <a:bodyPr/>
                    <a:lstStyle/>
                    <a:p>
                      <a:r>
                        <a:rPr lang="en-US" sz="2300"/>
                        <a:t>5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Employees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Items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522494">
                <a:tc rowSpan="4">
                  <a:txBody>
                    <a:bodyPr/>
                    <a:lstStyle/>
                    <a:p>
                      <a:r>
                        <a:rPr lang="en-US" sz="2300"/>
                        <a:t>6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Item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Audit Table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Employee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Employee Audit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3445"/>
              </p:ext>
            </p:extLst>
          </p:nvPr>
        </p:nvGraphicFramePr>
        <p:xfrm>
          <a:off x="643467" y="917346"/>
          <a:ext cx="10905068" cy="5382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73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84031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19060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437073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1010122">
                <a:tc>
                  <a:txBody>
                    <a:bodyPr/>
                    <a:lstStyle/>
                    <a:p>
                      <a:r>
                        <a:rPr lang="en-US" sz="2700"/>
                        <a:t>Phase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Task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Due Date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Status</a:t>
                      </a:r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1010122">
                <a:tc rowSpan="3">
                  <a:txBody>
                    <a:bodyPr/>
                    <a:lstStyle/>
                    <a:p>
                      <a:r>
                        <a:rPr lang="en-US" sz="2700"/>
                        <a:t>7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Beautify Screens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Implement Table Sorting Functionality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Implement Clickable Employee &amp; Item IDs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390139072"/>
                  </a:ext>
                </a:extLst>
              </a:tr>
              <a:tr h="600613">
                <a:tc rowSpan="3">
                  <a:txBody>
                    <a:bodyPr/>
                    <a:lstStyle/>
                    <a:p>
                      <a:r>
                        <a:rPr lang="en-US" sz="2700"/>
                        <a:t>8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Test Cases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Source Code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Finalized Deliverables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 with many points&#10;&#10;Description automatically generated">
            <a:extLst>
              <a:ext uri="{FF2B5EF4-FFF2-40B4-BE49-F238E27FC236}">
                <a16:creationId xmlns:a16="http://schemas.microsoft.com/office/drawing/2014/main" id="{B14E8953-6DF9-E460-E96F-DA0275F4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3" y="89327"/>
            <a:ext cx="5909187" cy="66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 employee&#10;&#10;Description automatically generated">
            <a:extLst>
              <a:ext uri="{FF2B5EF4-FFF2-40B4-BE49-F238E27FC236}">
                <a16:creationId xmlns:a16="http://schemas.microsoft.com/office/drawing/2014/main" id="{F34790BA-DF93-E8E7-A9E9-D00D95C1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1" y="643466"/>
            <a:ext cx="8162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employee and employee&#10;&#10;Description automatically generated">
            <a:extLst>
              <a:ext uri="{FF2B5EF4-FFF2-40B4-BE49-F238E27FC236}">
                <a16:creationId xmlns:a16="http://schemas.microsoft.com/office/drawing/2014/main" id="{07B9D33A-1078-0F3B-3923-671667A7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" y="643466"/>
            <a:ext cx="10713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5595-382F-EEE8-4005-13010B6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62A-E13C-6CA3-DFEF-0F848E44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7B61EFA-EA8F-FD78-C77A-3FB7442A6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51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36C841-33C1-39B7-E336-96FBF1A79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58623"/>
              </p:ext>
            </p:extLst>
          </p:nvPr>
        </p:nvGraphicFramePr>
        <p:xfrm>
          <a:off x="752290" y="643466"/>
          <a:ext cx="10687423" cy="581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94">
                  <a:extLst>
                    <a:ext uri="{9D8B030D-6E8A-4147-A177-3AD203B41FA5}">
                      <a16:colId xmlns:a16="http://schemas.microsoft.com/office/drawing/2014/main" val="2990203908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1330123033"/>
                    </a:ext>
                  </a:extLst>
                </a:gridCol>
                <a:gridCol w="2329749">
                  <a:extLst>
                    <a:ext uri="{9D8B030D-6E8A-4147-A177-3AD203B41FA5}">
                      <a16:colId xmlns:a16="http://schemas.microsoft.com/office/drawing/2014/main" val="2907896481"/>
                    </a:ext>
                  </a:extLst>
                </a:gridCol>
                <a:gridCol w="4646609">
                  <a:extLst>
                    <a:ext uri="{9D8B030D-6E8A-4147-A177-3AD203B41FA5}">
                      <a16:colId xmlns:a16="http://schemas.microsoft.com/office/drawing/2014/main" val="2760039874"/>
                    </a:ext>
                  </a:extLst>
                </a:gridCol>
                <a:gridCol w="1200136">
                  <a:extLst>
                    <a:ext uri="{9D8B030D-6E8A-4147-A177-3AD203B41FA5}">
                      <a16:colId xmlns:a16="http://schemas.microsoft.com/office/drawing/2014/main" val="1702633695"/>
                    </a:ext>
                  </a:extLst>
                </a:gridCol>
              </a:tblGrid>
              <a:tr h="773593">
                <a:tc>
                  <a:txBody>
                    <a:bodyPr/>
                    <a:lstStyle/>
                    <a:p>
                      <a:r>
                        <a:rPr lang="en-US" sz="2000"/>
                        <a:t>User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Case #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Expected Results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Actual Results</a:t>
                      </a:r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62920567"/>
                  </a:ext>
                </a:extLst>
              </a:tr>
              <a:tr h="1083430">
                <a:tc rowSpan="5">
                  <a:txBody>
                    <a:bodyPr/>
                    <a:lstStyle/>
                    <a:p>
                      <a:r>
                        <a:rPr lang="en-US" sz="2000"/>
                        <a:t>Manager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New Employee account appears on list, employee can log into the system with the set ID and password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409769295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1.2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 Employee Permissions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 gains or loses the ability to change inventory quantity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1013507109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1.3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Remove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Employee removed from list and login credentials no longer work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09026588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1.4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list of employees appears. Each employee name is clickable.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526272886"/>
                  </a:ext>
                </a:extLst>
              </a:tr>
              <a:tr h="13932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1.5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employee’s information appears, including a log of recent transactions made if any. Editing and removal options appear.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8401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1787C-FF76-BE95-A1B5-A2FC9B88C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82923"/>
              </p:ext>
            </p:extLst>
          </p:nvPr>
        </p:nvGraphicFramePr>
        <p:xfrm>
          <a:off x="643467" y="741625"/>
          <a:ext cx="10905068" cy="567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91">
                  <a:extLst>
                    <a:ext uri="{9D8B030D-6E8A-4147-A177-3AD203B41FA5}">
                      <a16:colId xmlns:a16="http://schemas.microsoft.com/office/drawing/2014/main" val="2737102664"/>
                    </a:ext>
                  </a:extLst>
                </a:gridCol>
                <a:gridCol w="1125973">
                  <a:extLst>
                    <a:ext uri="{9D8B030D-6E8A-4147-A177-3AD203B41FA5}">
                      <a16:colId xmlns:a16="http://schemas.microsoft.com/office/drawing/2014/main" val="1800126912"/>
                    </a:ext>
                  </a:extLst>
                </a:gridCol>
                <a:gridCol w="1955293">
                  <a:extLst>
                    <a:ext uri="{9D8B030D-6E8A-4147-A177-3AD203B41FA5}">
                      <a16:colId xmlns:a16="http://schemas.microsoft.com/office/drawing/2014/main" val="1608951156"/>
                    </a:ext>
                  </a:extLst>
                </a:gridCol>
                <a:gridCol w="4913883">
                  <a:extLst>
                    <a:ext uri="{9D8B030D-6E8A-4147-A177-3AD203B41FA5}">
                      <a16:colId xmlns:a16="http://schemas.microsoft.com/office/drawing/2014/main" val="2317246770"/>
                    </a:ext>
                  </a:extLst>
                </a:gridCol>
                <a:gridCol w="1281328">
                  <a:extLst>
                    <a:ext uri="{9D8B030D-6E8A-4147-A177-3AD203B41FA5}">
                      <a16:colId xmlns:a16="http://schemas.microsoft.com/office/drawing/2014/main" val="1747886265"/>
                    </a:ext>
                  </a:extLst>
                </a:gridCol>
              </a:tblGrid>
              <a:tr h="925810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927977502"/>
                  </a:ext>
                </a:extLst>
              </a:tr>
              <a:tr h="925810">
                <a:tc rowSpan="4">
                  <a:txBody>
                    <a:bodyPr/>
                    <a:lstStyle/>
                    <a:p>
                      <a:r>
                        <a:rPr lang="en-US" sz="2400"/>
                        <a:t>Manager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1.6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appears in the system and can be searched for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1610404894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1.7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is removed from the system and no longer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046504818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1.8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Edit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information overrides previous in all searches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4089251221"/>
                  </a:ext>
                </a:extLst>
              </a:tr>
              <a:tr h="1671512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1.9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Log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log showing all inventory changes, who they were made by, and when they were made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383554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63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13a88-bc19-4ee5-93e7-c707a117e4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A57C688650D47B65F4EC462B9ED23" ma:contentTypeVersion="16" ma:contentTypeDescription="Create a new document." ma:contentTypeScope="" ma:versionID="a3ae065424b6ce73d9184e114dcf66f4">
  <xsd:schema xmlns:xsd="http://www.w3.org/2001/XMLSchema" xmlns:xs="http://www.w3.org/2001/XMLSchema" xmlns:p="http://schemas.microsoft.com/office/2006/metadata/properties" xmlns:ns3="23f13a88-bc19-4ee5-93e7-c707a117e443" xmlns:ns4="315e62cf-cfca-4c88-a5b9-62c1bd004af9" targetNamespace="http://schemas.microsoft.com/office/2006/metadata/properties" ma:root="true" ma:fieldsID="114ae0d2686e08ff4a95af1e1a0544e0" ns3:_="" ns4:_="">
    <xsd:import namespace="23f13a88-bc19-4ee5-93e7-c707a117e443"/>
    <xsd:import namespace="315e62cf-cfca-4c88-a5b9-62c1bd004a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13a88-bc19-4ee5-93e7-c707a117e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e62cf-cfca-4c88-a5b9-62c1bd004af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AE6670-C60F-4F99-A765-3E3C1042D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DE20F0-19E8-4F42-9741-6C6D3D18888D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315e62cf-cfca-4c88-a5b9-62c1bd004af9"/>
    <ds:schemaRef ds:uri="23f13a88-bc19-4ee5-93e7-c707a117e443"/>
  </ds:schemaRefs>
</ds:datastoreItem>
</file>

<file path=customXml/itemProps3.xml><?xml version="1.0" encoding="utf-8"?>
<ds:datastoreItem xmlns:ds="http://schemas.openxmlformats.org/officeDocument/2006/customXml" ds:itemID="{672F00D8-FDA1-4231-B6F9-DA34E98CE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13a88-bc19-4ee5-93e7-c707a117e443"/>
    <ds:schemaRef ds:uri="315e62cf-cfca-4c88-a5b9-62c1bd004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1367</TotalTime>
  <Words>819</Words>
  <Application>Microsoft Office PowerPoint</Application>
  <PresentationFormat>Widescreen</PresentationFormat>
  <Paragraphs>322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Century Gothic</vt:lpstr>
      <vt:lpstr>Wingdings 3</vt:lpstr>
      <vt:lpstr>Ion Boardroom</vt:lpstr>
      <vt:lpstr>Cathco Inventory Management System</vt:lpstr>
      <vt:lpstr>System Objectives</vt:lpstr>
      <vt:lpstr>Use Cases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PowerPoint Presentation</vt:lpstr>
      <vt:lpstr>Tools</vt:lpstr>
      <vt:lpstr>System Architecture</vt:lpstr>
      <vt:lpstr>Data Flow</vt:lpstr>
      <vt:lpstr>PowerPoint Presentation</vt:lpstr>
      <vt:lpstr>PowerPoint Presentation</vt:lpstr>
      <vt:lpstr>PowerPoint Presentation</vt:lpstr>
      <vt:lpstr>User Flow</vt:lpstr>
      <vt:lpstr>PowerPoint Presentation</vt:lpstr>
      <vt:lpstr>PowerPoint Presentation</vt:lpstr>
      <vt:lpstr>PowerPoint Presentation</vt:lpstr>
      <vt:lpstr>Database Design</vt:lpstr>
      <vt:lpstr>Objects</vt:lpstr>
      <vt:lpstr>PowerPoint Presentation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Dugan 2</dc:creator>
  <cp:lastModifiedBy>David Dugan</cp:lastModifiedBy>
  <cp:revision>2</cp:revision>
  <dcterms:created xsi:type="dcterms:W3CDTF">2024-06-16T19:11:26Z</dcterms:created>
  <dcterms:modified xsi:type="dcterms:W3CDTF">2024-07-08T15:29:26Z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0x010100F82A57C688650D47B65F4EC462B9ED23</vt:lpwstr>
  </property>
</Properties>
</file>