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9" r:id="rId5"/>
    <p:sldId id="258" r:id="rId6"/>
    <p:sldId id="282" r:id="rId7"/>
    <p:sldId id="281" r:id="rId8"/>
    <p:sldId id="283" r:id="rId9"/>
    <p:sldId id="290" r:id="rId10"/>
    <p:sldId id="275" r:id="rId11"/>
    <p:sldId id="293" r:id="rId12"/>
    <p:sldId id="289" r:id="rId13"/>
    <p:sldId id="297" r:id="rId14"/>
    <p:sldId id="294" r:id="rId15"/>
    <p:sldId id="277" r:id="rId16"/>
    <p:sldId id="291" r:id="rId17"/>
    <p:sldId id="278" r:id="rId18"/>
    <p:sldId id="288" r:id="rId19"/>
    <p:sldId id="295" r:id="rId20"/>
    <p:sldId id="296" r:id="rId21"/>
    <p:sldId id="292" r:id="rId22"/>
    <p:sldId id="287" r:id="rId23"/>
    <p:sldId id="262" r:id="rId24"/>
    <p:sldId id="285" r:id="rId25"/>
    <p:sldId id="286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303" y="2010878"/>
            <a:ext cx="5162180" cy="3960552"/>
          </a:xfrm>
        </p:spPr>
        <p:txBody>
          <a:bodyPr>
            <a:normAutofit lnSpcReduction="10000"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docker run command.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docker run &lt;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can be easily transported from one location to another without affecting its contents.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method to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package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software applications along with their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dependencies and configurations into isolated environments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enabling them to run consistently across different computing environments.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3" y="2157517"/>
            <a:ext cx="549256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94492" cy="34485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: Containers can be monitored using the ‘docker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command from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cmd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line.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Starting and Stopping: Containers can be started, stopped, paused, and resumed using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Docker commands (docker start, docker stop, docker pause, 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Removal: Containers can be removed using the ‘docker rm’ command.</a:t>
            </a:r>
          </a:p>
          <a:p>
            <a:r>
              <a:rPr lang="en-US" b="1" i="1" dirty="0">
                <a:solidFill>
                  <a:srgbClr val="0D0D0D"/>
                </a:solidFill>
                <a:latin typeface="Söhne"/>
              </a:rPr>
              <a:t>Alternatively, all these can be done from docker desktop via UI</a:t>
            </a:r>
            <a:endParaRPr lang="en-US" b="1" i="1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836" y="2010878"/>
            <a:ext cx="5325626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9EF36-94A1-BF60-ECAE-3041C83B0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450268-ED74-E869-5B43-A811FEC7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2178657"/>
            <a:ext cx="5705421" cy="32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8"/>
            <a:ext cx="4875933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Coordinates the creation and management of multiple containers, ensuring they communicate with each other as defined in the configuration.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Automatically resolves dependencies between services, ensuring they start in the correct order. 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08F46-1D2E-766D-AA0E-524AAB10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B0AAB-4553-69A7-3684-0321A820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26" y="1923918"/>
            <a:ext cx="5139442" cy="42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475" y="2010878"/>
            <a:ext cx="5027008" cy="344859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MYSQL_Flask</a:t>
            </a:r>
            <a:r>
              <a:rPr lang="en-US" dirty="0"/>
              <a:t>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2015732"/>
            <a:ext cx="10090204" cy="3907990"/>
          </a:xfrm>
        </p:spPr>
        <p:txBody>
          <a:bodyPr>
            <a:normAutofit fontScale="92500" lnSpcReduction="20000"/>
          </a:bodyPr>
          <a:lstStyle/>
          <a:p>
            <a:r>
              <a:rPr lang="en-US" sz="1400" b="0" i="0" dirty="0">
                <a:effectLst/>
                <a:latin typeface="Söhne"/>
              </a:rPr>
              <a:t>Single Responsibility Principle: Each container should have a single responsibility.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This means one process per container.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For example, separate your front end, backend webservice, and database into different containers.</a:t>
            </a:r>
          </a:p>
          <a:p>
            <a:r>
              <a:rPr lang="en-US" sz="1400" b="0" i="0" dirty="0">
                <a:effectLst/>
                <a:latin typeface="Söhne"/>
              </a:rPr>
              <a:t>Use Official Images:  </a:t>
            </a:r>
          </a:p>
          <a:p>
            <a:pPr lvl="1"/>
            <a:r>
              <a:rPr lang="en-US" sz="1400" dirty="0">
                <a:latin typeface="Söhne"/>
              </a:rPr>
              <a:t>U</a:t>
            </a:r>
            <a:r>
              <a:rPr lang="en-US" sz="1400" b="0" i="0" dirty="0">
                <a:effectLst/>
                <a:latin typeface="Söhne"/>
              </a:rPr>
              <a:t>se official Docker images from trusted sources like Docker Hub, whenever possible. </a:t>
            </a:r>
          </a:p>
          <a:p>
            <a:r>
              <a:rPr lang="en-US" sz="1400" b="0" i="0" dirty="0">
                <a:effectLst/>
                <a:latin typeface="Söhne"/>
              </a:rPr>
              <a:t>Keep Containers Stateless: 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Store data and configuration outside the container, preferably in (volumes or external databases)</a:t>
            </a:r>
          </a:p>
          <a:p>
            <a:r>
              <a:rPr lang="en-US" sz="1400" b="0" i="0" dirty="0">
                <a:effectLst/>
                <a:latin typeface="Söhne"/>
              </a:rPr>
              <a:t>Optimize Image Size: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Minimize the size of your Docker images to reduce deployment time and resource usage. (Tip: remove unnecessary dependencies)</a:t>
            </a:r>
          </a:p>
          <a:p>
            <a:r>
              <a:rPr lang="en-US" sz="1400" b="0" i="0" dirty="0">
                <a:effectLst/>
                <a:latin typeface="Söhne"/>
              </a:rPr>
              <a:t>Security: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Follow security best practices such as using trusted base images, regularly updating images and dependencies</a:t>
            </a:r>
          </a:p>
          <a:p>
            <a:r>
              <a:rPr lang="en-US" sz="1400" b="0" i="0" dirty="0">
                <a:effectLst/>
                <a:latin typeface="Söhne"/>
              </a:rPr>
              <a:t>Documentation: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Maintain clear and up-to-date documentation for your Docker images and containers. 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networking allows containers to communicate with each other, similar to how computers on a network communicate. </a:t>
            </a:r>
          </a:p>
          <a:p>
            <a:r>
              <a:rPr lang="en-US" dirty="0"/>
              <a:t>Docker networking is like connecting different pieces of a puzzle to make them work together. </a:t>
            </a:r>
            <a:endParaRPr lang="en-SG" dirty="0"/>
          </a:p>
          <a:p>
            <a:r>
              <a:rPr lang="en-SG" dirty="0"/>
              <a:t>Command for managing Docker networks.</a:t>
            </a:r>
          </a:p>
          <a:p>
            <a:pPr lvl="2"/>
            <a:r>
              <a:rPr lang="en-SG" dirty="0"/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4" y="2010878"/>
            <a:ext cx="588027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docker tag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Python file the command is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hello.py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435760" cy="3629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88" y="2324223"/>
            <a:ext cx="3749809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7"/>
            <a:ext cx="5028884" cy="373677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is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which contains commands for building a Docker image.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docker image consists of all the project’s code.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Dockerfile specify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dependency libraries to install (requirements.txt)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 to run.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BEB6-178E-8326-34D7-083F0A1C0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6215" y="2245559"/>
            <a:ext cx="5250730" cy="2995744"/>
          </a:xfr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772" y="2010877"/>
            <a:ext cx="6926170" cy="37367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When you 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prompt using ‘docker build’ command,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automatically fetches the specified Python image from Docker Hub for our application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ensures that dependencies listed in the Dockerfile are installed within the container during the build process to avoid dependency conflict and creates docker image.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Syntax: docker build -t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833" y="2568140"/>
            <a:ext cx="3855829" cy="2425667"/>
          </a:xfr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2280</TotalTime>
  <Words>1592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Downloading Python in Windows Machine</vt:lpstr>
      <vt:lpstr>What is docker</vt:lpstr>
      <vt:lpstr>Downloading and Installing docker</vt:lpstr>
      <vt:lpstr>Docker hub /DOCKER IMAGE</vt:lpstr>
      <vt:lpstr>RUNNING Python APP WITH DOCKERFILE</vt:lpstr>
      <vt:lpstr>RUNNING Python APP WITH DOCKERFILE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COMPOSE</vt:lpstr>
      <vt:lpstr>Why Docker COMPOSE</vt:lpstr>
      <vt:lpstr>Docker Volume</vt:lpstr>
      <vt:lpstr>Docker Commands SEEN So FAR</vt:lpstr>
      <vt:lpstr>MYSQL SETUP demo</vt:lpstr>
      <vt:lpstr>MYSQL_Flask API demo</vt:lpstr>
      <vt:lpstr>Best Practices</vt:lpstr>
      <vt:lpstr>Overview of Docker NEtworks</vt:lpstr>
      <vt:lpstr>Pushing CUSTOM IMAGE to DockerHUb</vt:lpstr>
      <vt:lpstr>Important Docker Commands</vt:lpstr>
      <vt:lpstr>Important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421</cp:revision>
  <dcterms:created xsi:type="dcterms:W3CDTF">2023-05-08T02:29:07Z</dcterms:created>
  <dcterms:modified xsi:type="dcterms:W3CDTF">2024-05-03T02:42:05Z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