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9" r:id="rId5"/>
    <p:sldId id="258" r:id="rId6"/>
    <p:sldId id="282" r:id="rId7"/>
    <p:sldId id="281" r:id="rId8"/>
    <p:sldId id="283" r:id="rId9"/>
    <p:sldId id="290" r:id="rId10"/>
    <p:sldId id="275" r:id="rId11"/>
    <p:sldId id="293" r:id="rId12"/>
    <p:sldId id="289" r:id="rId13"/>
    <p:sldId id="297" r:id="rId14"/>
    <p:sldId id="294" r:id="rId15"/>
    <p:sldId id="277" r:id="rId16"/>
    <p:sldId id="291" r:id="rId17"/>
    <p:sldId id="278" r:id="rId18"/>
    <p:sldId id="288" r:id="rId19"/>
    <p:sldId id="295" r:id="rId20"/>
    <p:sldId id="296" r:id="rId21"/>
    <p:sldId id="262" r:id="rId22"/>
    <p:sldId id="292" r:id="rId23"/>
    <p:sldId id="285" r:id="rId24"/>
    <p:sldId id="286" r:id="rId25"/>
    <p:sldId id="28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BEAD-E56E-B4C2-E131-184F17A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docker run command.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docker run &lt;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can be easily transported from one location to another without affecting its contents.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 a method to package software applications along with their dependencies and configurations into isolated environments, enabling them to run consistently across different computing environments.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3" y="2157517"/>
            <a:ext cx="549256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94492" cy="34485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: Containers can be monitored using the ‘docker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command.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Starting and Stopping: Containers can be started, stopped, paused, and resumed using the respective Docker commands (docker start, docker stop, docker pause, 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Removal: Containers can be removed using the ‘docker rm’ command.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Alternatively, all these can be done from docker desktop as well via UI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836" y="2010878"/>
            <a:ext cx="5325626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22407-C4AC-E2C8-75F9-1AADB33E6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3452" y="2010878"/>
            <a:ext cx="5233068" cy="387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Coordinates the creation and management of multiple containers, ensuring they communicate with each other as defined in the configuration.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Automatically resolves dependencies between services, ensuring they start in the correct order. 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22407-C4AC-E2C8-75F9-1AADB33E6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10878"/>
            <a:ext cx="5233068" cy="387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90469" cy="344859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docker tag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90469" cy="344859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networking allows containers to communicate with each other, similar to how computers on a network communicate. </a:t>
            </a:r>
          </a:p>
          <a:p>
            <a:r>
              <a:rPr lang="en-US" dirty="0"/>
              <a:t>Docker networking is like connecting different pieces of a puzzle to make them work together. </a:t>
            </a:r>
            <a:endParaRPr lang="en-SG" dirty="0"/>
          </a:p>
          <a:p>
            <a:r>
              <a:rPr lang="en-SG" dirty="0"/>
              <a:t>Command for managing Docker networks.</a:t>
            </a:r>
          </a:p>
          <a:p>
            <a:pPr lvl="2"/>
            <a:r>
              <a:rPr lang="en-SG" dirty="0"/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pythonfile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we have to use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commnd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app.py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435760" cy="3629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88" y="2324223"/>
            <a:ext cx="3749809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7"/>
            <a:ext cx="6229611" cy="3736779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is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which contains commands for building a Docker image.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docker image consists of all the project’s code.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Dockerfile specify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dependencies (libraries) to install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 to run.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5059C3-4230-3A73-F66C-B0F1A5D6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8245" y="2017343"/>
            <a:ext cx="3110677" cy="344152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DAB3A2-BD26-4B66-F2A1-8CF96F7E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41" y="2345714"/>
            <a:ext cx="4391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772" y="2010877"/>
            <a:ext cx="6926170" cy="37367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When you 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prompt using ‘docker build’ command,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automatically fetches the specified Python image from Docker Hub for our application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ensures that dependencies listed in the Dockerfile are installed within the container during the build process to avoid dependency conflict and creates docker image.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Syntax: docker build -t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833" y="2568140"/>
            <a:ext cx="3855829" cy="2425667"/>
          </a:xfr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2226</TotalTime>
  <Words>1458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Downloading Python in Windows Machine</vt:lpstr>
      <vt:lpstr>What is docker</vt:lpstr>
      <vt:lpstr>Downloading and Installing docker</vt:lpstr>
      <vt:lpstr>Docker hub /DOCKER IMAGE</vt:lpstr>
      <vt:lpstr>RUNNING Python APP WITH DOCKERFILE</vt:lpstr>
      <vt:lpstr>RUNNING Python APP WITH DOCKERFILE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COMPOSE</vt:lpstr>
      <vt:lpstr>Why Docker COMPOSE</vt:lpstr>
      <vt:lpstr>Docker Volume</vt:lpstr>
      <vt:lpstr>Docker Commands SEEN So FAR</vt:lpstr>
      <vt:lpstr>MYSQL SETUP demo</vt:lpstr>
      <vt:lpstr>REST API demo</vt:lpstr>
      <vt:lpstr>Pushing CUSTOM IMAGE to DockerHUb</vt:lpstr>
      <vt:lpstr>Best Practices</vt:lpstr>
      <vt:lpstr>Important Docker Commands</vt:lpstr>
      <vt:lpstr>Important Docker Commands</vt:lpstr>
      <vt:lpstr>Overview of Docker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391</cp:revision>
  <dcterms:created xsi:type="dcterms:W3CDTF">2023-05-08T02:29:07Z</dcterms:created>
  <dcterms:modified xsi:type="dcterms:W3CDTF">2024-05-02T18:46:42Z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