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3" r:id="rId4"/>
    <p:sldId id="265" r:id="rId5"/>
    <p:sldId id="266" r:id="rId6"/>
    <p:sldId id="277" r:id="rId7"/>
    <p:sldId id="267" r:id="rId8"/>
    <p:sldId id="268" r:id="rId9"/>
    <p:sldId id="269" r:id="rId10"/>
    <p:sldId id="276" r:id="rId11"/>
    <p:sldId id="270" r:id="rId12"/>
    <p:sldId id="271" r:id="rId13"/>
    <p:sldId id="272" r:id="rId14"/>
    <p:sldId id="273" r:id="rId15"/>
    <p:sldId id="274" r:id="rId16"/>
    <p:sldId id="278" r:id="rId17"/>
    <p:sldId id="260" r:id="rId18"/>
    <p:sldId id="279" r:id="rId19"/>
    <p:sldId id="280" r:id="rId20"/>
    <p:sldId id="285" r:id="rId21"/>
    <p:sldId id="281" r:id="rId22"/>
    <p:sldId id="282" r:id="rId23"/>
    <p:sldId id="283" r:id="rId24"/>
    <p:sldId id="284" r:id="rId25"/>
    <p:sldId id="261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306" r:id="rId34"/>
    <p:sldId id="262" r:id="rId35"/>
    <p:sldId id="293" r:id="rId36"/>
    <p:sldId id="299" r:id="rId37"/>
    <p:sldId id="300" r:id="rId38"/>
    <p:sldId id="307" r:id="rId39"/>
    <p:sldId id="294" r:id="rId40"/>
    <p:sldId id="295" r:id="rId41"/>
    <p:sldId id="296" r:id="rId42"/>
    <p:sldId id="297" r:id="rId43"/>
    <p:sldId id="308" r:id="rId44"/>
    <p:sldId id="298" r:id="rId45"/>
    <p:sldId id="301" r:id="rId46"/>
    <p:sldId id="305" r:id="rId47"/>
    <p:sldId id="302" r:id="rId48"/>
    <p:sldId id="303" r:id="rId49"/>
    <p:sldId id="304" r:id="rId50"/>
    <p:sldId id="310" r:id="rId51"/>
    <p:sldId id="311" r:id="rId52"/>
    <p:sldId id="316" r:id="rId53"/>
    <p:sldId id="318" r:id="rId54"/>
    <p:sldId id="317" r:id="rId55"/>
    <p:sldId id="319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0070C0"/>
    <a:srgbClr val="AA1414"/>
    <a:srgbClr val="7C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E96F2-EB4C-4D80-8469-3DC23BFB76F2}" v="1266" dt="2022-06-12T21:26:4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0" autoAdjust="0"/>
    <p:restoredTop sz="89882" autoAdjust="0"/>
  </p:normalViewPr>
  <p:slideViewPr>
    <p:cSldViewPr snapToGrid="0">
      <p:cViewPr varScale="1">
        <p:scale>
          <a:sx n="63" d="100"/>
          <a:sy n="63" d="100"/>
        </p:scale>
        <p:origin x="9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채리" userId="bfa7087fd60b5bba" providerId="LiveId" clId="{1F3E96F2-EB4C-4D80-8469-3DC23BFB76F2}"/>
    <pc:docChg chg="undo custSel addSld delSld modSld">
      <pc:chgData name="이 채리" userId="bfa7087fd60b5bba" providerId="LiveId" clId="{1F3E96F2-EB4C-4D80-8469-3DC23BFB76F2}" dt="2022-06-12T21:32:53.017" v="10124" actId="47"/>
      <pc:docMkLst>
        <pc:docMk/>
      </pc:docMkLst>
      <pc:sldChg chg="modSp mod">
        <pc:chgData name="이 채리" userId="bfa7087fd60b5bba" providerId="LiveId" clId="{1F3E96F2-EB4C-4D80-8469-3DC23BFB76F2}" dt="2022-06-12T21:25:28.969" v="10030" actId="1076"/>
        <pc:sldMkLst>
          <pc:docMk/>
          <pc:sldMk cId="1970619984" sldId="256"/>
        </pc:sldMkLst>
        <pc:spChg chg="mod">
          <ac:chgData name="이 채리" userId="bfa7087fd60b5bba" providerId="LiveId" clId="{1F3E96F2-EB4C-4D80-8469-3DC23BFB76F2}" dt="2022-06-12T21:25:28.969" v="10030" actId="1076"/>
          <ac:spMkLst>
            <pc:docMk/>
            <pc:sldMk cId="1970619984" sldId="256"/>
            <ac:spMk id="4" creationId="{B9E91CC4-53FB-A39E-9B1D-6D5EDA311FB9}"/>
          </ac:spMkLst>
        </pc:spChg>
        <pc:spChg chg="mod">
          <ac:chgData name="이 채리" userId="bfa7087fd60b5bba" providerId="LiveId" clId="{1F3E96F2-EB4C-4D80-8469-3DC23BFB76F2}" dt="2022-06-12T21:25:28.969" v="10030" actId="1076"/>
          <ac:spMkLst>
            <pc:docMk/>
            <pc:sldMk cId="1970619984" sldId="256"/>
            <ac:spMk id="5" creationId="{9AFDA573-6529-AC96-E8E3-E967F9B7AE44}"/>
          </ac:spMkLst>
        </pc:spChg>
      </pc:sldChg>
      <pc:sldChg chg="addSp modSp mod">
        <pc:chgData name="이 채리" userId="bfa7087fd60b5bba" providerId="LiveId" clId="{1F3E96F2-EB4C-4D80-8469-3DC23BFB76F2}" dt="2022-06-12T21:25:38.165" v="10032" actId="20577"/>
        <pc:sldMkLst>
          <pc:docMk/>
          <pc:sldMk cId="1589571997" sldId="257"/>
        </pc:sldMkLst>
        <pc:spChg chg="mod">
          <ac:chgData name="이 채리" userId="bfa7087fd60b5bba" providerId="LiveId" clId="{1F3E96F2-EB4C-4D80-8469-3DC23BFB76F2}" dt="2022-06-12T16:44:43.698" v="4696" actId="1035"/>
          <ac:spMkLst>
            <pc:docMk/>
            <pc:sldMk cId="1589571997" sldId="257"/>
            <ac:spMk id="4" creationId="{F6615ADE-7C8C-31DF-D0E9-03E09C686DFA}"/>
          </ac:spMkLst>
        </pc:spChg>
        <pc:spChg chg="mod">
          <ac:chgData name="이 채리" userId="bfa7087fd60b5bba" providerId="LiveId" clId="{1F3E96F2-EB4C-4D80-8469-3DC23BFB76F2}" dt="2022-06-12T16:44:43.698" v="4696" actId="1035"/>
          <ac:spMkLst>
            <pc:docMk/>
            <pc:sldMk cId="1589571997" sldId="257"/>
            <ac:spMk id="5" creationId="{679CE6A4-9568-6A25-A5ED-69043490BBB4}"/>
          </ac:spMkLst>
        </pc:spChg>
        <pc:spChg chg="mod">
          <ac:chgData name="이 채리" userId="bfa7087fd60b5bba" providerId="LiveId" clId="{1F3E96F2-EB4C-4D80-8469-3DC23BFB76F2}" dt="2022-06-12T21:25:38.165" v="10032" actId="20577"/>
          <ac:spMkLst>
            <pc:docMk/>
            <pc:sldMk cId="1589571997" sldId="257"/>
            <ac:spMk id="6" creationId="{8F7F0BC8-0D70-4960-32E7-D1710701E536}"/>
          </ac:spMkLst>
        </pc:spChg>
        <pc:spChg chg="mod">
          <ac:chgData name="이 채리" userId="bfa7087fd60b5bba" providerId="LiveId" clId="{1F3E96F2-EB4C-4D80-8469-3DC23BFB76F2}" dt="2022-06-12T16:44:43.698" v="4696" actId="1035"/>
          <ac:spMkLst>
            <pc:docMk/>
            <pc:sldMk cId="1589571997" sldId="257"/>
            <ac:spMk id="7" creationId="{4C0D2EA9-D958-0B20-56C7-A5755803689F}"/>
          </ac:spMkLst>
        </pc:spChg>
        <pc:spChg chg="mod">
          <ac:chgData name="이 채리" userId="bfa7087fd60b5bba" providerId="LiveId" clId="{1F3E96F2-EB4C-4D80-8469-3DC23BFB76F2}" dt="2022-06-12T16:44:43.698" v="4696" actId="1035"/>
          <ac:spMkLst>
            <pc:docMk/>
            <pc:sldMk cId="1589571997" sldId="257"/>
            <ac:spMk id="8" creationId="{F8697DAE-F2D7-C779-ED5D-12D12265443B}"/>
          </ac:spMkLst>
        </pc:spChg>
        <pc:spChg chg="add mod">
          <ac:chgData name="이 채리" userId="bfa7087fd60b5bba" providerId="LiveId" clId="{1F3E96F2-EB4C-4D80-8469-3DC23BFB76F2}" dt="2022-06-12T19:28:16.297" v="9014"/>
          <ac:spMkLst>
            <pc:docMk/>
            <pc:sldMk cId="1589571997" sldId="257"/>
            <ac:spMk id="9" creationId="{6E0B82D1-CF4B-3728-39CF-E29461FCA861}"/>
          </ac:spMkLst>
        </pc:spChg>
        <pc:spChg chg="add mod ord">
          <ac:chgData name="이 채리" userId="bfa7087fd60b5bba" providerId="LiveId" clId="{1F3E96F2-EB4C-4D80-8469-3DC23BFB76F2}" dt="2022-06-12T17:35:15.247" v="6466" actId="14100"/>
          <ac:spMkLst>
            <pc:docMk/>
            <pc:sldMk cId="1589571997" sldId="257"/>
            <ac:spMk id="10" creationId="{20C789F1-8E27-94F8-1B56-32EBC58CC611}"/>
          </ac:spMkLst>
        </pc:spChg>
      </pc:sldChg>
      <pc:sldChg chg="del">
        <pc:chgData name="이 채리" userId="bfa7087fd60b5bba" providerId="LiveId" clId="{1F3E96F2-EB4C-4D80-8469-3DC23BFB76F2}" dt="2022-06-12T13:21:22.448" v="977" actId="47"/>
        <pc:sldMkLst>
          <pc:docMk/>
          <pc:sldMk cId="4060897556" sldId="258"/>
        </pc:sldMkLst>
      </pc:sldChg>
      <pc:sldChg chg="addSp delSp modSp del mod modNotesTx">
        <pc:chgData name="이 채리" userId="bfa7087fd60b5bba" providerId="LiveId" clId="{1F3E96F2-EB4C-4D80-8469-3DC23BFB76F2}" dt="2022-06-12T13:55:17.476" v="2632" actId="47"/>
        <pc:sldMkLst>
          <pc:docMk/>
          <pc:sldMk cId="504440144" sldId="259"/>
        </pc:sldMkLst>
        <pc:spChg chg="mod">
          <ac:chgData name="이 채리" userId="bfa7087fd60b5bba" providerId="LiveId" clId="{1F3E96F2-EB4C-4D80-8469-3DC23BFB76F2}" dt="2022-06-12T13:30:34.333" v="1482" actId="1035"/>
          <ac:spMkLst>
            <pc:docMk/>
            <pc:sldMk cId="504440144" sldId="259"/>
            <ac:spMk id="5" creationId="{449820FD-2645-6C84-6AC2-48983F6108C3}"/>
          </ac:spMkLst>
        </pc:spChg>
        <pc:spChg chg="mod">
          <ac:chgData name="이 채리" userId="bfa7087fd60b5bba" providerId="LiveId" clId="{1F3E96F2-EB4C-4D80-8469-3DC23BFB76F2}" dt="2022-06-12T13:30:34.333" v="1482" actId="1035"/>
          <ac:spMkLst>
            <pc:docMk/>
            <pc:sldMk cId="504440144" sldId="259"/>
            <ac:spMk id="6" creationId="{915118AD-9ABA-FECA-9A22-B7FF85E98652}"/>
          </ac:spMkLst>
        </pc:spChg>
        <pc:spChg chg="mod">
          <ac:chgData name="이 채리" userId="bfa7087fd60b5bba" providerId="LiveId" clId="{1F3E96F2-EB4C-4D80-8469-3DC23BFB76F2}" dt="2022-06-12T13:47:02.062" v="1959" actId="1076"/>
          <ac:spMkLst>
            <pc:docMk/>
            <pc:sldMk cId="504440144" sldId="259"/>
            <ac:spMk id="7" creationId="{A3FA6A8F-960B-8A26-7E9F-6DBD95C9E96D}"/>
          </ac:spMkLst>
        </pc:spChg>
        <pc:spChg chg="add mod">
          <ac:chgData name="이 채리" userId="bfa7087fd60b5bba" providerId="LiveId" clId="{1F3E96F2-EB4C-4D80-8469-3DC23BFB76F2}" dt="2022-06-12T13:30:34.333" v="1482" actId="1035"/>
          <ac:spMkLst>
            <pc:docMk/>
            <pc:sldMk cId="504440144" sldId="259"/>
            <ac:spMk id="8" creationId="{E9D31B67-05CD-A7BD-F89D-A12F92E75ED2}"/>
          </ac:spMkLst>
        </pc:spChg>
        <pc:spChg chg="add del mod">
          <ac:chgData name="이 채리" userId="bfa7087fd60b5bba" providerId="LiveId" clId="{1F3E96F2-EB4C-4D80-8469-3DC23BFB76F2}" dt="2022-06-12T13:30:49.344" v="1484"/>
          <ac:spMkLst>
            <pc:docMk/>
            <pc:sldMk cId="504440144" sldId="259"/>
            <ac:spMk id="9" creationId="{D394CE37-29DC-18BA-076E-502D15EB4FC4}"/>
          </ac:spMkLst>
        </pc:spChg>
        <pc:spChg chg="add mod">
          <ac:chgData name="이 채리" userId="bfa7087fd60b5bba" providerId="LiveId" clId="{1F3E96F2-EB4C-4D80-8469-3DC23BFB76F2}" dt="2022-06-12T13:53:07.126" v="2579" actId="207"/>
          <ac:spMkLst>
            <pc:docMk/>
            <pc:sldMk cId="504440144" sldId="259"/>
            <ac:spMk id="10" creationId="{9895C990-3F5D-D623-4396-19D86175A5BD}"/>
          </ac:spMkLst>
        </pc:spChg>
        <pc:spChg chg="add del mod">
          <ac:chgData name="이 채리" userId="bfa7087fd60b5bba" providerId="LiveId" clId="{1F3E96F2-EB4C-4D80-8469-3DC23BFB76F2}" dt="2022-06-12T13:47:57.326" v="1976" actId="478"/>
          <ac:spMkLst>
            <pc:docMk/>
            <pc:sldMk cId="504440144" sldId="259"/>
            <ac:spMk id="13" creationId="{187437B4-37BB-170F-FD8C-213FFC73E461}"/>
          </ac:spMkLst>
        </pc:spChg>
        <pc:spChg chg="add mod">
          <ac:chgData name="이 채리" userId="bfa7087fd60b5bba" providerId="LiveId" clId="{1F3E96F2-EB4C-4D80-8469-3DC23BFB76F2}" dt="2022-06-12T13:52:54.158" v="2578" actId="5793"/>
          <ac:spMkLst>
            <pc:docMk/>
            <pc:sldMk cId="504440144" sldId="259"/>
            <ac:spMk id="14" creationId="{618B802A-5F41-E5FA-2F48-9F2A45CC49E6}"/>
          </ac:spMkLst>
        </pc:spChg>
        <pc:picChg chg="add del mod">
          <ac:chgData name="이 채리" userId="bfa7087fd60b5bba" providerId="LiveId" clId="{1F3E96F2-EB4C-4D80-8469-3DC23BFB76F2}" dt="2022-06-12T13:47:02.689" v="1960"/>
          <ac:picMkLst>
            <pc:docMk/>
            <pc:sldMk cId="504440144" sldId="259"/>
            <ac:picMk id="4098" creationId="{8484725D-76A3-0A0A-891C-98489836357D}"/>
          </ac:picMkLst>
        </pc:picChg>
        <pc:picChg chg="add mod">
          <ac:chgData name="이 채리" userId="bfa7087fd60b5bba" providerId="LiveId" clId="{1F3E96F2-EB4C-4D80-8469-3DC23BFB76F2}" dt="2022-06-12T13:52:26.589" v="2547" actId="1076"/>
          <ac:picMkLst>
            <pc:docMk/>
            <pc:sldMk cId="504440144" sldId="259"/>
            <ac:picMk id="4100" creationId="{E4CD4005-7570-9FDC-C98D-83F5EE833DF4}"/>
          </ac:picMkLst>
        </pc:picChg>
      </pc:sldChg>
      <pc:sldChg chg="addSp modSp mod">
        <pc:chgData name="이 채리" userId="bfa7087fd60b5bba" providerId="LiveId" clId="{1F3E96F2-EB4C-4D80-8469-3DC23BFB76F2}" dt="2022-06-12T16:34:36.050" v="4427" actId="1035"/>
        <pc:sldMkLst>
          <pc:docMk/>
          <pc:sldMk cId="1249508638" sldId="260"/>
        </pc:sldMkLst>
        <pc:spChg chg="add mod">
          <ac:chgData name="이 채리" userId="bfa7087fd60b5bba" providerId="LiveId" clId="{1F3E96F2-EB4C-4D80-8469-3DC23BFB76F2}" dt="2022-06-12T16:33:36.319" v="4393" actId="1076"/>
          <ac:spMkLst>
            <pc:docMk/>
            <pc:sldMk cId="1249508638" sldId="260"/>
            <ac:spMk id="8" creationId="{82928EF3-60EE-0FA9-EDAF-B6C22635CE00}"/>
          </ac:spMkLst>
        </pc:spChg>
        <pc:spChg chg="add mod">
          <ac:chgData name="이 채리" userId="bfa7087fd60b5bba" providerId="LiveId" clId="{1F3E96F2-EB4C-4D80-8469-3DC23BFB76F2}" dt="2022-06-12T16:34:28.438" v="4419" actId="1076"/>
          <ac:spMkLst>
            <pc:docMk/>
            <pc:sldMk cId="1249508638" sldId="260"/>
            <ac:spMk id="11" creationId="{341B164D-9CB6-BA31-DFC3-CDCB70863751}"/>
          </ac:spMkLst>
        </pc:spChg>
        <pc:picChg chg="add mod">
          <ac:chgData name="이 채리" userId="bfa7087fd60b5bba" providerId="LiveId" clId="{1F3E96F2-EB4C-4D80-8469-3DC23BFB76F2}" dt="2022-06-12T16:34:36.050" v="4427" actId="1035"/>
          <ac:picMkLst>
            <pc:docMk/>
            <pc:sldMk cId="1249508638" sldId="260"/>
            <ac:picMk id="9" creationId="{CE30B6E5-BA90-C07A-8549-FA13F4C74AB9}"/>
          </ac:picMkLst>
        </pc:picChg>
        <pc:cxnChg chg="add mod">
          <ac:chgData name="이 채리" userId="bfa7087fd60b5bba" providerId="LiveId" clId="{1F3E96F2-EB4C-4D80-8469-3DC23BFB76F2}" dt="2022-06-12T16:33:58.257" v="4399" actId="1076"/>
          <ac:cxnSpMkLst>
            <pc:docMk/>
            <pc:sldMk cId="1249508638" sldId="260"/>
            <ac:cxnSpMk id="10" creationId="{5162E61C-33BA-1FAF-680C-D924A0367DE1}"/>
          </ac:cxnSpMkLst>
        </pc:cxnChg>
      </pc:sldChg>
      <pc:sldChg chg="addSp modSp mod">
        <pc:chgData name="이 채리" userId="bfa7087fd60b5bba" providerId="LiveId" clId="{1F3E96F2-EB4C-4D80-8469-3DC23BFB76F2}" dt="2022-06-12T17:00:51.281" v="5405" actId="208"/>
        <pc:sldMkLst>
          <pc:docMk/>
          <pc:sldMk cId="448375740" sldId="261"/>
        </pc:sldMkLst>
        <pc:spChg chg="mod">
          <ac:chgData name="이 채리" userId="bfa7087fd60b5bba" providerId="LiveId" clId="{1F3E96F2-EB4C-4D80-8469-3DC23BFB76F2}" dt="2022-06-12T17:00:15.608" v="5398" actId="14100"/>
          <ac:spMkLst>
            <pc:docMk/>
            <pc:sldMk cId="448375740" sldId="261"/>
            <ac:spMk id="7" creationId="{233B121F-8372-5B74-4A58-DB1C514928C5}"/>
          </ac:spMkLst>
        </pc:spChg>
        <pc:spChg chg="add mod">
          <ac:chgData name="이 채리" userId="bfa7087fd60b5bba" providerId="LiveId" clId="{1F3E96F2-EB4C-4D80-8469-3DC23BFB76F2}" dt="2022-06-12T17:00:18.826" v="5399" actId="1076"/>
          <ac:spMkLst>
            <pc:docMk/>
            <pc:sldMk cId="448375740" sldId="261"/>
            <ac:spMk id="8" creationId="{5FB27742-D470-AEAA-8D33-0D26CF191D99}"/>
          </ac:spMkLst>
        </pc:spChg>
        <pc:spChg chg="add mod">
          <ac:chgData name="이 채리" userId="bfa7087fd60b5bba" providerId="LiveId" clId="{1F3E96F2-EB4C-4D80-8469-3DC23BFB76F2}" dt="2022-06-12T17:00:51.281" v="5405" actId="208"/>
          <ac:spMkLst>
            <pc:docMk/>
            <pc:sldMk cId="448375740" sldId="261"/>
            <ac:spMk id="9" creationId="{6630AE27-1C23-323A-92E1-80EB4649F846}"/>
          </ac:spMkLst>
        </pc:spChg>
        <pc:picChg chg="add mod">
          <ac:chgData name="이 채리" userId="bfa7087fd60b5bba" providerId="LiveId" clId="{1F3E96F2-EB4C-4D80-8469-3DC23BFB76F2}" dt="2022-06-12T17:00:08.146" v="5395" actId="1076"/>
          <ac:picMkLst>
            <pc:docMk/>
            <pc:sldMk cId="448375740" sldId="261"/>
            <ac:picMk id="3" creationId="{B727D4FD-4D1F-9DEA-3D04-EC235E22022B}"/>
          </ac:picMkLst>
        </pc:picChg>
      </pc:sldChg>
      <pc:sldChg chg="addSp delSp modSp mod">
        <pc:chgData name="이 채리" userId="bfa7087fd60b5bba" providerId="LiveId" clId="{1F3E96F2-EB4C-4D80-8469-3DC23BFB76F2}" dt="2022-06-12T21:27:33.476" v="10090" actId="20577"/>
        <pc:sldMkLst>
          <pc:docMk/>
          <pc:sldMk cId="923679070" sldId="262"/>
        </pc:sldMkLst>
        <pc:spChg chg="mod">
          <ac:chgData name="이 채리" userId="bfa7087fd60b5bba" providerId="LiveId" clId="{1F3E96F2-EB4C-4D80-8469-3DC23BFB76F2}" dt="2022-06-12T21:27:33.476" v="10090" actId="20577"/>
          <ac:spMkLst>
            <pc:docMk/>
            <pc:sldMk cId="923679070" sldId="262"/>
            <ac:spMk id="5" creationId="{F6244178-55A7-8023-16DA-1333A8DF032E}"/>
          </ac:spMkLst>
        </pc:spChg>
        <pc:spChg chg="mod">
          <ac:chgData name="이 채리" userId="bfa7087fd60b5bba" providerId="LiveId" clId="{1F3E96F2-EB4C-4D80-8469-3DC23BFB76F2}" dt="2022-06-12T17:36:45.785" v="6513" actId="1076"/>
          <ac:spMkLst>
            <pc:docMk/>
            <pc:sldMk cId="923679070" sldId="262"/>
            <ac:spMk id="7" creationId="{C0C9F410-D48D-2FB7-A50B-CAD8E0B608D2}"/>
          </ac:spMkLst>
        </pc:spChg>
        <pc:spChg chg="add mod">
          <ac:chgData name="이 채리" userId="bfa7087fd60b5bba" providerId="LiveId" clId="{1F3E96F2-EB4C-4D80-8469-3DC23BFB76F2}" dt="2022-06-12T17:36:45.785" v="6513" actId="1076"/>
          <ac:spMkLst>
            <pc:docMk/>
            <pc:sldMk cId="923679070" sldId="262"/>
            <ac:spMk id="8" creationId="{539DEE44-897A-9453-4610-361CB9CF0ED4}"/>
          </ac:spMkLst>
        </pc:spChg>
        <pc:picChg chg="add del mod">
          <ac:chgData name="이 채리" userId="bfa7087fd60b5bba" providerId="LiveId" clId="{1F3E96F2-EB4C-4D80-8469-3DC23BFB76F2}" dt="2022-06-12T18:47:52.970" v="7921" actId="478"/>
          <ac:picMkLst>
            <pc:docMk/>
            <pc:sldMk cId="923679070" sldId="262"/>
            <ac:picMk id="9" creationId="{FB715029-47BA-A655-6D25-A756E2F618BC}"/>
          </ac:picMkLst>
        </pc:picChg>
        <pc:picChg chg="add mod">
          <ac:chgData name="이 채리" userId="bfa7087fd60b5bba" providerId="LiveId" clId="{1F3E96F2-EB4C-4D80-8469-3DC23BFB76F2}" dt="2022-06-12T18:47:56.598" v="7924" actId="1076"/>
          <ac:picMkLst>
            <pc:docMk/>
            <pc:sldMk cId="923679070" sldId="262"/>
            <ac:picMk id="10" creationId="{BA21FBF8-A929-F823-160A-2E4B009AC8E2}"/>
          </ac:picMkLst>
        </pc:picChg>
      </pc:sldChg>
      <pc:sldChg chg="addSp delSp modSp new mod">
        <pc:chgData name="이 채리" userId="bfa7087fd60b5bba" providerId="LiveId" clId="{1F3E96F2-EB4C-4D80-8469-3DC23BFB76F2}" dt="2022-06-12T13:00:21.062" v="383" actId="1076"/>
        <pc:sldMkLst>
          <pc:docMk/>
          <pc:sldMk cId="881799601" sldId="263"/>
        </pc:sldMkLst>
        <pc:spChg chg="del">
          <ac:chgData name="이 채리" userId="bfa7087fd60b5bba" providerId="LiveId" clId="{1F3E96F2-EB4C-4D80-8469-3DC23BFB76F2}" dt="2022-06-12T12:55:10.091" v="1" actId="478"/>
          <ac:spMkLst>
            <pc:docMk/>
            <pc:sldMk cId="881799601" sldId="263"/>
            <ac:spMk id="2" creationId="{8F3EA6B8-B74F-A551-CCDB-3ADF399CE45A}"/>
          </ac:spMkLst>
        </pc:spChg>
        <pc:spChg chg="del">
          <ac:chgData name="이 채리" userId="bfa7087fd60b5bba" providerId="LiveId" clId="{1F3E96F2-EB4C-4D80-8469-3DC23BFB76F2}" dt="2022-06-12T12:55:10.091" v="1" actId="478"/>
          <ac:spMkLst>
            <pc:docMk/>
            <pc:sldMk cId="881799601" sldId="263"/>
            <ac:spMk id="3" creationId="{28F59170-B1F4-2B3D-9A01-3B26FAFB74E7}"/>
          </ac:spMkLst>
        </pc:spChg>
        <pc:spChg chg="add mod">
          <ac:chgData name="이 채리" userId="bfa7087fd60b5bba" providerId="LiveId" clId="{1F3E96F2-EB4C-4D80-8469-3DC23BFB76F2}" dt="2022-06-12T12:55:20.690" v="2"/>
          <ac:spMkLst>
            <pc:docMk/>
            <pc:sldMk cId="881799601" sldId="263"/>
            <ac:spMk id="4" creationId="{3CDE2065-B656-AC40-BDE8-DDCD18FC2077}"/>
          </ac:spMkLst>
        </pc:spChg>
        <pc:spChg chg="add mod">
          <ac:chgData name="이 채리" userId="bfa7087fd60b5bba" providerId="LiveId" clId="{1F3E96F2-EB4C-4D80-8469-3DC23BFB76F2}" dt="2022-06-12T12:55:50.072" v="61"/>
          <ac:spMkLst>
            <pc:docMk/>
            <pc:sldMk cId="881799601" sldId="263"/>
            <ac:spMk id="5" creationId="{D5A0EF49-6F42-7A5D-B6D3-D9EDADED8C7C}"/>
          </ac:spMkLst>
        </pc:spChg>
        <pc:spChg chg="add mod">
          <ac:chgData name="이 채리" userId="bfa7087fd60b5bba" providerId="LiveId" clId="{1F3E96F2-EB4C-4D80-8469-3DC23BFB76F2}" dt="2022-06-12T12:55:25.233" v="3"/>
          <ac:spMkLst>
            <pc:docMk/>
            <pc:sldMk cId="881799601" sldId="263"/>
            <ac:spMk id="6" creationId="{BCD2C042-2075-8630-A885-490834DAA419}"/>
          </ac:spMkLst>
        </pc:spChg>
        <pc:spChg chg="add mod">
          <ac:chgData name="이 채리" userId="bfa7087fd60b5bba" providerId="LiveId" clId="{1F3E96F2-EB4C-4D80-8469-3DC23BFB76F2}" dt="2022-06-12T13:00:12.294" v="381" actId="1035"/>
          <ac:spMkLst>
            <pc:docMk/>
            <pc:sldMk cId="881799601" sldId="263"/>
            <ac:spMk id="7" creationId="{9FF28E7D-A91C-F40F-F3B5-43D8DA74E970}"/>
          </ac:spMkLst>
        </pc:spChg>
        <pc:spChg chg="add mod ord">
          <ac:chgData name="이 채리" userId="bfa7087fd60b5bba" providerId="LiveId" clId="{1F3E96F2-EB4C-4D80-8469-3DC23BFB76F2}" dt="2022-06-12T12:56:02.152" v="66" actId="167"/>
          <ac:spMkLst>
            <pc:docMk/>
            <pc:sldMk cId="881799601" sldId="263"/>
            <ac:spMk id="8" creationId="{F925D2C2-8063-6054-6606-5F1586FA5FED}"/>
          </ac:spMkLst>
        </pc:spChg>
        <pc:spChg chg="add del mod">
          <ac:chgData name="이 채리" userId="bfa7087fd60b5bba" providerId="LiveId" clId="{1F3E96F2-EB4C-4D80-8469-3DC23BFB76F2}" dt="2022-06-12T12:56:12.475" v="83"/>
          <ac:spMkLst>
            <pc:docMk/>
            <pc:sldMk cId="881799601" sldId="263"/>
            <ac:spMk id="9" creationId="{55512089-430D-27EA-6314-AE90C9E32168}"/>
          </ac:spMkLst>
        </pc:spChg>
        <pc:spChg chg="add mod">
          <ac:chgData name="이 채리" userId="bfa7087fd60b5bba" providerId="LiveId" clId="{1F3E96F2-EB4C-4D80-8469-3DC23BFB76F2}" dt="2022-06-12T13:00:06.395" v="362" actId="1035"/>
          <ac:spMkLst>
            <pc:docMk/>
            <pc:sldMk cId="881799601" sldId="263"/>
            <ac:spMk id="10" creationId="{0FE0024D-0A75-CDA5-8EC3-AA82D5901A47}"/>
          </ac:spMkLst>
        </pc:spChg>
        <pc:spChg chg="add mod">
          <ac:chgData name="이 채리" userId="bfa7087fd60b5bba" providerId="LiveId" clId="{1F3E96F2-EB4C-4D80-8469-3DC23BFB76F2}" dt="2022-06-12T13:00:21.062" v="383" actId="1076"/>
          <ac:spMkLst>
            <pc:docMk/>
            <pc:sldMk cId="881799601" sldId="263"/>
            <ac:spMk id="13" creationId="{9BA26BE2-EC29-1733-6DC3-E2FC9FEB85E9}"/>
          </ac:spMkLst>
        </pc:spChg>
        <pc:spChg chg="add mod">
          <ac:chgData name="이 채리" userId="bfa7087fd60b5bba" providerId="LiveId" clId="{1F3E96F2-EB4C-4D80-8469-3DC23BFB76F2}" dt="2022-06-12T13:00:17.821" v="382" actId="1076"/>
          <ac:spMkLst>
            <pc:docMk/>
            <pc:sldMk cId="881799601" sldId="263"/>
            <ac:spMk id="14" creationId="{CFBAE690-3C31-AAD8-9F3D-EC41DB5F5ADD}"/>
          </ac:spMkLst>
        </pc:spChg>
        <pc:spChg chg="add mod ord">
          <ac:chgData name="이 채리" userId="bfa7087fd60b5bba" providerId="LiveId" clId="{1F3E96F2-EB4C-4D80-8469-3DC23BFB76F2}" dt="2022-06-12T13:00:06.395" v="362" actId="1035"/>
          <ac:spMkLst>
            <pc:docMk/>
            <pc:sldMk cId="881799601" sldId="263"/>
            <ac:spMk id="15" creationId="{027758BB-D95A-3621-9811-885369047424}"/>
          </ac:spMkLst>
        </pc:spChg>
        <pc:spChg chg="add mod ord">
          <ac:chgData name="이 채리" userId="bfa7087fd60b5bba" providerId="LiveId" clId="{1F3E96F2-EB4C-4D80-8469-3DC23BFB76F2}" dt="2022-06-12T13:00:12.294" v="381" actId="1035"/>
          <ac:spMkLst>
            <pc:docMk/>
            <pc:sldMk cId="881799601" sldId="263"/>
            <ac:spMk id="16" creationId="{FA1D95FF-4D8B-C1C9-F7D7-F93F138069B9}"/>
          </ac:spMkLst>
        </pc:spChg>
        <pc:cxnChg chg="add">
          <ac:chgData name="이 채리" userId="bfa7087fd60b5bba" providerId="LiveId" clId="{1F3E96F2-EB4C-4D80-8469-3DC23BFB76F2}" dt="2022-06-12T12:56:46.012" v="130" actId="11529"/>
          <ac:cxnSpMkLst>
            <pc:docMk/>
            <pc:sldMk cId="881799601" sldId="263"/>
            <ac:cxnSpMk id="12" creationId="{EA3268C1-B0E9-8FAC-A25C-315F40E52D26}"/>
          </ac:cxnSpMkLst>
        </pc:cxnChg>
      </pc:sldChg>
      <pc:sldChg chg="addSp delSp modSp new del mod">
        <pc:chgData name="이 채리" userId="bfa7087fd60b5bba" providerId="LiveId" clId="{1F3E96F2-EB4C-4D80-8469-3DC23BFB76F2}" dt="2022-06-12T13:17:11.065" v="808" actId="47"/>
        <pc:sldMkLst>
          <pc:docMk/>
          <pc:sldMk cId="1367952743" sldId="264"/>
        </pc:sldMkLst>
        <pc:spChg chg="del">
          <ac:chgData name="이 채리" userId="bfa7087fd60b5bba" providerId="LiveId" clId="{1F3E96F2-EB4C-4D80-8469-3DC23BFB76F2}" dt="2022-06-12T13:00:47.343" v="385" actId="478"/>
          <ac:spMkLst>
            <pc:docMk/>
            <pc:sldMk cId="1367952743" sldId="264"/>
            <ac:spMk id="2" creationId="{B3D1B2C8-8A59-4BCA-D899-D2227C3B893F}"/>
          </ac:spMkLst>
        </pc:spChg>
        <pc:spChg chg="del">
          <ac:chgData name="이 채리" userId="bfa7087fd60b5bba" providerId="LiveId" clId="{1F3E96F2-EB4C-4D80-8469-3DC23BFB76F2}" dt="2022-06-12T13:00:47.343" v="385" actId="478"/>
          <ac:spMkLst>
            <pc:docMk/>
            <pc:sldMk cId="1367952743" sldId="264"/>
            <ac:spMk id="3" creationId="{415EAEAC-44C4-F2B5-09B2-73179AEB2F23}"/>
          </ac:spMkLst>
        </pc:spChg>
        <pc:spChg chg="add mod">
          <ac:chgData name="이 채리" userId="bfa7087fd60b5bba" providerId="LiveId" clId="{1F3E96F2-EB4C-4D80-8469-3DC23BFB76F2}" dt="2022-06-12T13:00:51.658" v="386"/>
          <ac:spMkLst>
            <pc:docMk/>
            <pc:sldMk cId="1367952743" sldId="264"/>
            <ac:spMk id="4" creationId="{AFC4E338-2AD0-160F-8468-66A1EBA38139}"/>
          </ac:spMkLst>
        </pc:spChg>
        <pc:spChg chg="add mod">
          <ac:chgData name="이 채리" userId="bfa7087fd60b5bba" providerId="LiveId" clId="{1F3E96F2-EB4C-4D80-8469-3DC23BFB76F2}" dt="2022-06-12T13:01:14.332" v="441"/>
          <ac:spMkLst>
            <pc:docMk/>
            <pc:sldMk cId="1367952743" sldId="264"/>
            <ac:spMk id="5" creationId="{544F0E0F-1238-86FE-3337-AECA23E3F81E}"/>
          </ac:spMkLst>
        </pc:spChg>
        <pc:spChg chg="add mod">
          <ac:chgData name="이 채리" userId="bfa7087fd60b5bba" providerId="LiveId" clId="{1F3E96F2-EB4C-4D80-8469-3DC23BFB76F2}" dt="2022-06-12T13:00:51.658" v="386"/>
          <ac:spMkLst>
            <pc:docMk/>
            <pc:sldMk cId="1367952743" sldId="264"/>
            <ac:spMk id="6" creationId="{9B0F9C44-4453-EDC4-52C6-B7A321FD6A0F}"/>
          </ac:spMkLst>
        </pc:spChg>
        <pc:spChg chg="add mod">
          <ac:chgData name="이 채리" userId="bfa7087fd60b5bba" providerId="LiveId" clId="{1F3E96F2-EB4C-4D80-8469-3DC23BFB76F2}" dt="2022-06-12T13:00:51.658" v="386"/>
          <ac:spMkLst>
            <pc:docMk/>
            <pc:sldMk cId="1367952743" sldId="264"/>
            <ac:spMk id="7" creationId="{8468F5F5-ECEA-3E39-8203-7CA0AD095274}"/>
          </ac:spMkLst>
        </pc:spChg>
        <pc:spChg chg="add mod">
          <ac:chgData name="이 채리" userId="bfa7087fd60b5bba" providerId="LiveId" clId="{1F3E96F2-EB4C-4D80-8469-3DC23BFB76F2}" dt="2022-06-12T13:01:55.344" v="450" actId="1076"/>
          <ac:spMkLst>
            <pc:docMk/>
            <pc:sldMk cId="1367952743" sldId="264"/>
            <ac:spMk id="8" creationId="{6B75629C-DDCC-FBAC-26DE-230F83137A7E}"/>
          </ac:spMkLst>
        </pc:spChg>
      </pc:sldChg>
      <pc:sldChg chg="addSp delSp modSp new mod modAnim">
        <pc:chgData name="이 채리" userId="bfa7087fd60b5bba" providerId="LiveId" clId="{1F3E96F2-EB4C-4D80-8469-3DC23BFB76F2}" dt="2022-06-12T13:14:22.693" v="753" actId="1076"/>
        <pc:sldMkLst>
          <pc:docMk/>
          <pc:sldMk cId="3686854193" sldId="265"/>
        </pc:sldMkLst>
        <pc:spChg chg="del">
          <ac:chgData name="이 채리" userId="bfa7087fd60b5bba" providerId="LiveId" clId="{1F3E96F2-EB4C-4D80-8469-3DC23BFB76F2}" dt="2022-06-12T13:05:33.757" v="452" actId="478"/>
          <ac:spMkLst>
            <pc:docMk/>
            <pc:sldMk cId="3686854193" sldId="265"/>
            <ac:spMk id="2" creationId="{D8B9CA7F-ADD5-8396-44A9-339D5A0F0E02}"/>
          </ac:spMkLst>
        </pc:spChg>
        <pc:spChg chg="del">
          <ac:chgData name="이 채리" userId="bfa7087fd60b5bba" providerId="LiveId" clId="{1F3E96F2-EB4C-4D80-8469-3DC23BFB76F2}" dt="2022-06-12T13:05:33.757" v="452" actId="478"/>
          <ac:spMkLst>
            <pc:docMk/>
            <pc:sldMk cId="3686854193" sldId="265"/>
            <ac:spMk id="3" creationId="{D7EDDDD6-6EFE-CB9A-E1FA-CCFE049293DB}"/>
          </ac:spMkLst>
        </pc:spChg>
        <pc:spChg chg="add del mod">
          <ac:chgData name="이 채리" userId="bfa7087fd60b5bba" providerId="LiveId" clId="{1F3E96F2-EB4C-4D80-8469-3DC23BFB76F2}" dt="2022-06-12T13:05:52.882" v="497" actId="478"/>
          <ac:spMkLst>
            <pc:docMk/>
            <pc:sldMk cId="3686854193" sldId="265"/>
            <ac:spMk id="4" creationId="{9A4EDB34-5F79-7635-6D36-17BAC66635BB}"/>
          </ac:spMkLst>
        </pc:spChg>
        <pc:spChg chg="add del mod">
          <ac:chgData name="이 채리" userId="bfa7087fd60b5bba" providerId="LiveId" clId="{1F3E96F2-EB4C-4D80-8469-3DC23BFB76F2}" dt="2022-06-12T13:05:52.882" v="497" actId="478"/>
          <ac:spMkLst>
            <pc:docMk/>
            <pc:sldMk cId="3686854193" sldId="265"/>
            <ac:spMk id="5" creationId="{BA1C32D5-485B-244F-B04F-2BBC104BD472}"/>
          </ac:spMkLst>
        </pc:spChg>
        <pc:spChg chg="add del mod">
          <ac:chgData name="이 채리" userId="bfa7087fd60b5bba" providerId="LiveId" clId="{1F3E96F2-EB4C-4D80-8469-3DC23BFB76F2}" dt="2022-06-12T13:05:52.882" v="497" actId="478"/>
          <ac:spMkLst>
            <pc:docMk/>
            <pc:sldMk cId="3686854193" sldId="265"/>
            <ac:spMk id="6" creationId="{C9274625-BCD0-1A62-3217-67A749DFE8E5}"/>
          </ac:spMkLst>
        </pc:spChg>
        <pc:spChg chg="add mod">
          <ac:chgData name="이 채리" userId="bfa7087fd60b5bba" providerId="LiveId" clId="{1F3E96F2-EB4C-4D80-8469-3DC23BFB76F2}" dt="2022-06-12T13:10:46.813" v="612" actId="1076"/>
          <ac:spMkLst>
            <pc:docMk/>
            <pc:sldMk cId="3686854193" sldId="265"/>
            <ac:spMk id="7" creationId="{47D74013-373A-9C78-7CB2-EEFBD3B0DA0F}"/>
          </ac:spMkLst>
        </pc:spChg>
        <pc:spChg chg="add mod">
          <ac:chgData name="이 채리" userId="bfa7087fd60b5bba" providerId="LiveId" clId="{1F3E96F2-EB4C-4D80-8469-3DC23BFB76F2}" dt="2022-06-12T13:12:36.539" v="684" actId="20577"/>
          <ac:spMkLst>
            <pc:docMk/>
            <pc:sldMk cId="3686854193" sldId="265"/>
            <ac:spMk id="8" creationId="{FB2B67AB-44B9-5A68-1285-95C9E8A44370}"/>
          </ac:spMkLst>
        </pc:spChg>
        <pc:spChg chg="add mod">
          <ac:chgData name="이 채리" userId="bfa7087fd60b5bba" providerId="LiveId" clId="{1F3E96F2-EB4C-4D80-8469-3DC23BFB76F2}" dt="2022-06-12T13:05:34.900" v="453"/>
          <ac:spMkLst>
            <pc:docMk/>
            <pc:sldMk cId="3686854193" sldId="265"/>
            <ac:spMk id="9" creationId="{9BA8197D-E208-FD0E-3F9A-B6699A90057C}"/>
          </ac:spMkLst>
        </pc:spChg>
        <pc:spChg chg="add del mod">
          <ac:chgData name="이 채리" userId="bfa7087fd60b5bba" providerId="LiveId" clId="{1F3E96F2-EB4C-4D80-8469-3DC23BFB76F2}" dt="2022-06-12T13:05:52.882" v="497" actId="478"/>
          <ac:spMkLst>
            <pc:docMk/>
            <pc:sldMk cId="3686854193" sldId="265"/>
            <ac:spMk id="10" creationId="{A9DF044A-CD2F-C5AE-2E65-5427ED1ADAB4}"/>
          </ac:spMkLst>
        </pc:spChg>
        <pc:spChg chg="add del mod">
          <ac:chgData name="이 채리" userId="bfa7087fd60b5bba" providerId="LiveId" clId="{1F3E96F2-EB4C-4D80-8469-3DC23BFB76F2}" dt="2022-06-12T13:05:52.882" v="497" actId="478"/>
          <ac:spMkLst>
            <pc:docMk/>
            <pc:sldMk cId="3686854193" sldId="265"/>
            <ac:spMk id="11" creationId="{64D66557-5B41-5AE7-09C7-538231124F27}"/>
          </ac:spMkLst>
        </pc:spChg>
        <pc:spChg chg="add del mod">
          <ac:chgData name="이 채리" userId="bfa7087fd60b5bba" providerId="LiveId" clId="{1F3E96F2-EB4C-4D80-8469-3DC23BFB76F2}" dt="2022-06-12T13:05:52.882" v="497" actId="478"/>
          <ac:spMkLst>
            <pc:docMk/>
            <pc:sldMk cId="3686854193" sldId="265"/>
            <ac:spMk id="13" creationId="{2489F6B2-6DD3-AC77-533A-CA6F2FE75B47}"/>
          </ac:spMkLst>
        </pc:spChg>
        <pc:spChg chg="add del mod">
          <ac:chgData name="이 채리" userId="bfa7087fd60b5bba" providerId="LiveId" clId="{1F3E96F2-EB4C-4D80-8469-3DC23BFB76F2}" dt="2022-06-12T13:05:52.882" v="497" actId="478"/>
          <ac:spMkLst>
            <pc:docMk/>
            <pc:sldMk cId="3686854193" sldId="265"/>
            <ac:spMk id="14" creationId="{90E71F61-2B13-94C6-6462-AA3D3CFE80E1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15" creationId="{05365042-C0E6-717A-C5CC-36B4B873C178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16" creationId="{8035967E-F426-4903-1CE5-8D22530AE84B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17" creationId="{4EA23553-4DD0-024D-DBC9-BA757C29FF28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18" creationId="{2D4D3300-C44D-180A-62A5-58813998F57D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19" creationId="{10E317A7-F7DF-41DB-A949-2C7D70D1C03B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20" creationId="{F05BA373-8EA7-B50E-9561-0081F680D340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21" creationId="{EE0EED87-5CCC-3197-7D05-CCBB2A45D16E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22" creationId="{A19C7CD2-2716-EA4C-B610-6E2885DC4C7A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24" creationId="{006F51EC-3EA4-50C0-F77D-D76878630D02}"/>
          </ac:spMkLst>
        </pc:spChg>
        <pc:spChg chg="add del mod">
          <ac:chgData name="이 채리" userId="bfa7087fd60b5bba" providerId="LiveId" clId="{1F3E96F2-EB4C-4D80-8469-3DC23BFB76F2}" dt="2022-06-12T13:06:01.544" v="499"/>
          <ac:spMkLst>
            <pc:docMk/>
            <pc:sldMk cId="3686854193" sldId="265"/>
            <ac:spMk id="25" creationId="{18E60281-295B-4C9D-7158-A39015D3AB16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26" creationId="{BB9CA34A-9004-D9E2-FF13-AAD653A9E286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27" creationId="{14AB1649-3A65-ECE0-5A35-7E9A267F1E3F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28" creationId="{AD5DA8DC-C9A1-1A6C-4C2B-0E94C31D3B57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29" creationId="{2B45CF53-C024-9C96-E756-080AC8263EBE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30" creationId="{9E6045AB-AB90-485C-CEE1-CD7B57579EDD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31" creationId="{F3DD133E-DA52-E53B-81A6-494A7AC4A3D7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32" creationId="{ABEA154A-8696-761F-C3A1-4221A4B49367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33" creationId="{087B9F9F-E2FC-026C-39BA-A800670FE168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35" creationId="{102656F2-634F-2E43-BBA7-9FB4477015E1}"/>
          </ac:spMkLst>
        </pc:spChg>
        <pc:spChg chg="add del mod">
          <ac:chgData name="이 채리" userId="bfa7087fd60b5bba" providerId="LiveId" clId="{1F3E96F2-EB4C-4D80-8469-3DC23BFB76F2}" dt="2022-06-12T13:06:10.299" v="501"/>
          <ac:spMkLst>
            <pc:docMk/>
            <pc:sldMk cId="3686854193" sldId="265"/>
            <ac:spMk id="36" creationId="{F0B45274-B64C-6BFF-FCCE-97B61E329910}"/>
          </ac:spMkLst>
        </pc:spChg>
        <pc:spChg chg="add mod">
          <ac:chgData name="이 채리" userId="bfa7087fd60b5bba" providerId="LiveId" clId="{1F3E96F2-EB4C-4D80-8469-3DC23BFB76F2}" dt="2022-06-12T13:11:01.311" v="616" actId="1076"/>
          <ac:spMkLst>
            <pc:docMk/>
            <pc:sldMk cId="3686854193" sldId="265"/>
            <ac:spMk id="37" creationId="{397B95B8-F86F-BE14-03BF-E5EC129E104A}"/>
          </ac:spMkLst>
        </pc:spChg>
        <pc:spChg chg="add mod">
          <ac:chgData name="이 채리" userId="bfa7087fd60b5bba" providerId="LiveId" clId="{1F3E96F2-EB4C-4D80-8469-3DC23BFB76F2}" dt="2022-06-12T13:11:01.311" v="616" actId="1076"/>
          <ac:spMkLst>
            <pc:docMk/>
            <pc:sldMk cId="3686854193" sldId="265"/>
            <ac:spMk id="40" creationId="{D4392F96-0708-12A9-3F07-BF88834699F3}"/>
          </ac:spMkLst>
        </pc:spChg>
        <pc:spChg chg="add mod">
          <ac:chgData name="이 채리" userId="bfa7087fd60b5bba" providerId="LiveId" clId="{1F3E96F2-EB4C-4D80-8469-3DC23BFB76F2}" dt="2022-06-12T13:11:49.566" v="622" actId="1076"/>
          <ac:spMkLst>
            <pc:docMk/>
            <pc:sldMk cId="3686854193" sldId="265"/>
            <ac:spMk id="41" creationId="{816CFEEB-6B3D-C221-7B21-BD1D17051586}"/>
          </ac:spMkLst>
        </pc:spChg>
        <pc:picChg chg="add mod">
          <ac:chgData name="이 채리" userId="bfa7087fd60b5bba" providerId="LiveId" clId="{1F3E96F2-EB4C-4D80-8469-3DC23BFB76F2}" dt="2022-06-12T13:10:56.343" v="614" actId="1076"/>
          <ac:picMkLst>
            <pc:docMk/>
            <pc:sldMk cId="3686854193" sldId="265"/>
            <ac:picMk id="1026" creationId="{CE4C8FBB-EAB6-3FF6-3961-9CEF3B795AF1}"/>
          </ac:picMkLst>
        </pc:picChg>
        <pc:picChg chg="add mod">
          <ac:chgData name="이 채리" userId="bfa7087fd60b5bba" providerId="LiveId" clId="{1F3E96F2-EB4C-4D80-8469-3DC23BFB76F2}" dt="2022-06-12T13:14:22.693" v="753" actId="1076"/>
          <ac:picMkLst>
            <pc:docMk/>
            <pc:sldMk cId="3686854193" sldId="265"/>
            <ac:picMk id="1028" creationId="{925B0EB1-1659-4AC8-64D9-A2323614B17B}"/>
          </ac:picMkLst>
        </pc:picChg>
        <pc:cxnChg chg="add del mod">
          <ac:chgData name="이 채리" userId="bfa7087fd60b5bba" providerId="LiveId" clId="{1F3E96F2-EB4C-4D80-8469-3DC23BFB76F2}" dt="2022-06-12T13:05:52.882" v="497" actId="478"/>
          <ac:cxnSpMkLst>
            <pc:docMk/>
            <pc:sldMk cId="3686854193" sldId="265"/>
            <ac:cxnSpMk id="12" creationId="{C1573BF8-837E-AC3E-F38D-FC2A22B2D317}"/>
          </ac:cxnSpMkLst>
        </pc:cxnChg>
        <pc:cxnChg chg="add del mod">
          <ac:chgData name="이 채리" userId="bfa7087fd60b5bba" providerId="LiveId" clId="{1F3E96F2-EB4C-4D80-8469-3DC23BFB76F2}" dt="2022-06-12T13:06:01.544" v="499"/>
          <ac:cxnSpMkLst>
            <pc:docMk/>
            <pc:sldMk cId="3686854193" sldId="265"/>
            <ac:cxnSpMk id="23" creationId="{CDCB5985-6E13-48F9-BF19-4D84BB0A1368}"/>
          </ac:cxnSpMkLst>
        </pc:cxnChg>
        <pc:cxnChg chg="add del mod">
          <ac:chgData name="이 채리" userId="bfa7087fd60b5bba" providerId="LiveId" clId="{1F3E96F2-EB4C-4D80-8469-3DC23BFB76F2}" dt="2022-06-12T13:06:10.299" v="501"/>
          <ac:cxnSpMkLst>
            <pc:docMk/>
            <pc:sldMk cId="3686854193" sldId="265"/>
            <ac:cxnSpMk id="34" creationId="{D097953A-C17C-C4E9-10B5-E9935A32826E}"/>
          </ac:cxnSpMkLst>
        </pc:cxnChg>
      </pc:sldChg>
      <pc:sldChg chg="addSp delSp modSp new mod">
        <pc:chgData name="이 채리" userId="bfa7087fd60b5bba" providerId="LiveId" clId="{1F3E96F2-EB4C-4D80-8469-3DC23BFB76F2}" dt="2022-06-12T13:16:13.221" v="778" actId="1076"/>
        <pc:sldMkLst>
          <pc:docMk/>
          <pc:sldMk cId="3968315410" sldId="266"/>
        </pc:sldMkLst>
        <pc:spChg chg="del">
          <ac:chgData name="이 채리" userId="bfa7087fd60b5bba" providerId="LiveId" clId="{1F3E96F2-EB4C-4D80-8469-3DC23BFB76F2}" dt="2022-06-12T13:11:57.216" v="624" actId="478"/>
          <ac:spMkLst>
            <pc:docMk/>
            <pc:sldMk cId="3968315410" sldId="266"/>
            <ac:spMk id="2" creationId="{41D89533-7C35-9F34-A617-4EA7A6B2B7C8}"/>
          </ac:spMkLst>
        </pc:spChg>
        <pc:spChg chg="del">
          <ac:chgData name="이 채리" userId="bfa7087fd60b5bba" providerId="LiveId" clId="{1F3E96F2-EB4C-4D80-8469-3DC23BFB76F2}" dt="2022-06-12T13:11:57.216" v="624" actId="478"/>
          <ac:spMkLst>
            <pc:docMk/>
            <pc:sldMk cId="3968315410" sldId="266"/>
            <ac:spMk id="3" creationId="{43FB1661-AEBA-8EE9-2540-29FEDC8946EA}"/>
          </ac:spMkLst>
        </pc:spChg>
        <pc:spChg chg="add del mod">
          <ac:chgData name="이 채리" userId="bfa7087fd60b5bba" providerId="LiveId" clId="{1F3E96F2-EB4C-4D80-8469-3DC23BFB76F2}" dt="2022-06-12T13:12:02.906" v="626" actId="478"/>
          <ac:spMkLst>
            <pc:docMk/>
            <pc:sldMk cId="3968315410" sldId="266"/>
            <ac:spMk id="4" creationId="{DD179AA2-28A9-5B22-1978-270D7E0EC8FC}"/>
          </ac:spMkLst>
        </pc:spChg>
        <pc:spChg chg="add del mod">
          <ac:chgData name="이 채리" userId="bfa7087fd60b5bba" providerId="LiveId" clId="{1F3E96F2-EB4C-4D80-8469-3DC23BFB76F2}" dt="2022-06-12T13:12:02.906" v="626" actId="478"/>
          <ac:spMkLst>
            <pc:docMk/>
            <pc:sldMk cId="3968315410" sldId="266"/>
            <ac:spMk id="5" creationId="{73BF26F4-C6BA-F90D-4B82-DF051723B618}"/>
          </ac:spMkLst>
        </pc:spChg>
        <pc:spChg chg="add del mod">
          <ac:chgData name="이 채리" userId="bfa7087fd60b5bba" providerId="LiveId" clId="{1F3E96F2-EB4C-4D80-8469-3DC23BFB76F2}" dt="2022-06-12T13:12:02.906" v="626" actId="478"/>
          <ac:spMkLst>
            <pc:docMk/>
            <pc:sldMk cId="3968315410" sldId="266"/>
            <ac:spMk id="6" creationId="{1403F35E-695E-6204-09D3-8C71547343B7}"/>
          </ac:spMkLst>
        </pc:spChg>
        <pc:spChg chg="add mod">
          <ac:chgData name="이 채리" userId="bfa7087fd60b5bba" providerId="LiveId" clId="{1F3E96F2-EB4C-4D80-8469-3DC23BFB76F2}" dt="2022-06-12T13:11:57.662" v="625"/>
          <ac:spMkLst>
            <pc:docMk/>
            <pc:sldMk cId="3968315410" sldId="266"/>
            <ac:spMk id="7" creationId="{49A8A62D-B26E-8743-AC11-ED7517072979}"/>
          </ac:spMkLst>
        </pc:spChg>
        <pc:spChg chg="add mod">
          <ac:chgData name="이 채리" userId="bfa7087fd60b5bba" providerId="LiveId" clId="{1F3E96F2-EB4C-4D80-8469-3DC23BFB76F2}" dt="2022-06-12T13:12:46.916" v="722"/>
          <ac:spMkLst>
            <pc:docMk/>
            <pc:sldMk cId="3968315410" sldId="266"/>
            <ac:spMk id="8" creationId="{F7882891-A57A-BBF3-61EF-75F7F988F1DE}"/>
          </ac:spMkLst>
        </pc:spChg>
        <pc:spChg chg="add mod">
          <ac:chgData name="이 채리" userId="bfa7087fd60b5bba" providerId="LiveId" clId="{1F3E96F2-EB4C-4D80-8469-3DC23BFB76F2}" dt="2022-06-12T13:11:57.662" v="625"/>
          <ac:spMkLst>
            <pc:docMk/>
            <pc:sldMk cId="3968315410" sldId="266"/>
            <ac:spMk id="9" creationId="{E637D86F-4CCB-6BAB-833A-052A1C7AF40B}"/>
          </ac:spMkLst>
        </pc:spChg>
        <pc:spChg chg="add del mod">
          <ac:chgData name="이 채리" userId="bfa7087fd60b5bba" providerId="LiveId" clId="{1F3E96F2-EB4C-4D80-8469-3DC23BFB76F2}" dt="2022-06-12T13:12:02.906" v="626" actId="478"/>
          <ac:spMkLst>
            <pc:docMk/>
            <pc:sldMk cId="3968315410" sldId="266"/>
            <ac:spMk id="10" creationId="{A124B602-6B80-3092-694F-EE4A3204F520}"/>
          </ac:spMkLst>
        </pc:spChg>
        <pc:spChg chg="add del mod">
          <ac:chgData name="이 채리" userId="bfa7087fd60b5bba" providerId="LiveId" clId="{1F3E96F2-EB4C-4D80-8469-3DC23BFB76F2}" dt="2022-06-12T13:12:02.906" v="626" actId="478"/>
          <ac:spMkLst>
            <pc:docMk/>
            <pc:sldMk cId="3968315410" sldId="266"/>
            <ac:spMk id="11" creationId="{63DCA900-7613-BEAE-6442-A1DBA1A59775}"/>
          </ac:spMkLst>
        </pc:spChg>
        <pc:spChg chg="add del mod">
          <ac:chgData name="이 채리" userId="bfa7087fd60b5bba" providerId="LiveId" clId="{1F3E96F2-EB4C-4D80-8469-3DC23BFB76F2}" dt="2022-06-12T13:12:02.906" v="626" actId="478"/>
          <ac:spMkLst>
            <pc:docMk/>
            <pc:sldMk cId="3968315410" sldId="266"/>
            <ac:spMk id="13" creationId="{BD0F1157-886D-2D50-7DDA-3DAADD00A87F}"/>
          </ac:spMkLst>
        </pc:spChg>
        <pc:spChg chg="add del mod">
          <ac:chgData name="이 채리" userId="bfa7087fd60b5bba" providerId="LiveId" clId="{1F3E96F2-EB4C-4D80-8469-3DC23BFB76F2}" dt="2022-06-12T13:12:02.906" v="626" actId="478"/>
          <ac:spMkLst>
            <pc:docMk/>
            <pc:sldMk cId="3968315410" sldId="266"/>
            <ac:spMk id="14" creationId="{229C1B34-290B-BD27-DC4E-0BA335D22A11}"/>
          </ac:spMkLst>
        </pc:spChg>
        <pc:spChg chg="add del mod">
          <ac:chgData name="이 채리" userId="bfa7087fd60b5bba" providerId="LiveId" clId="{1F3E96F2-EB4C-4D80-8469-3DC23BFB76F2}" dt="2022-06-12T13:13:08.103" v="723" actId="478"/>
          <ac:spMkLst>
            <pc:docMk/>
            <pc:sldMk cId="3968315410" sldId="266"/>
            <ac:spMk id="15" creationId="{76BCE5BE-EFCF-CD7B-0CAC-5A1D49A0B704}"/>
          </ac:spMkLst>
        </pc:spChg>
        <pc:spChg chg="add mod">
          <ac:chgData name="이 채리" userId="bfa7087fd60b5bba" providerId="LiveId" clId="{1F3E96F2-EB4C-4D80-8469-3DC23BFB76F2}" dt="2022-06-12T13:15:47.585" v="774" actId="1076"/>
          <ac:spMkLst>
            <pc:docMk/>
            <pc:sldMk cId="3968315410" sldId="266"/>
            <ac:spMk id="17" creationId="{5F6E08CD-EA8A-275D-FAA2-1AEB2B2C1808}"/>
          </ac:spMkLst>
        </pc:spChg>
        <pc:spChg chg="add mod">
          <ac:chgData name="이 채리" userId="bfa7087fd60b5bba" providerId="LiveId" clId="{1F3E96F2-EB4C-4D80-8469-3DC23BFB76F2}" dt="2022-06-12T13:15:47.585" v="774" actId="1076"/>
          <ac:spMkLst>
            <pc:docMk/>
            <pc:sldMk cId="3968315410" sldId="266"/>
            <ac:spMk id="18" creationId="{FFB15429-3CF4-3652-D6A2-C36FB7D56B88}"/>
          </ac:spMkLst>
        </pc:spChg>
        <pc:spChg chg="add mod">
          <ac:chgData name="이 채리" userId="bfa7087fd60b5bba" providerId="LiveId" clId="{1F3E96F2-EB4C-4D80-8469-3DC23BFB76F2}" dt="2022-06-12T13:15:47.585" v="774" actId="1076"/>
          <ac:spMkLst>
            <pc:docMk/>
            <pc:sldMk cId="3968315410" sldId="266"/>
            <ac:spMk id="19" creationId="{F0F34475-35AD-89F8-28E6-06F44BC5A8E8}"/>
          </ac:spMkLst>
        </pc:spChg>
        <pc:spChg chg="add mod ord">
          <ac:chgData name="이 채리" userId="bfa7087fd60b5bba" providerId="LiveId" clId="{1F3E96F2-EB4C-4D80-8469-3DC23BFB76F2}" dt="2022-06-12T13:15:47.585" v="774" actId="1076"/>
          <ac:spMkLst>
            <pc:docMk/>
            <pc:sldMk cId="3968315410" sldId="266"/>
            <ac:spMk id="20" creationId="{42B89642-FDB0-E8F9-1BA4-8CF8C84124F6}"/>
          </ac:spMkLst>
        </pc:spChg>
        <pc:spChg chg="add mod">
          <ac:chgData name="이 채리" userId="bfa7087fd60b5bba" providerId="LiveId" clId="{1F3E96F2-EB4C-4D80-8469-3DC23BFB76F2}" dt="2022-06-12T13:15:52.985" v="776" actId="1076"/>
          <ac:spMkLst>
            <pc:docMk/>
            <pc:sldMk cId="3968315410" sldId="266"/>
            <ac:spMk id="21" creationId="{B6E77E47-D935-069B-6939-E856E9FE254B}"/>
          </ac:spMkLst>
        </pc:spChg>
        <pc:spChg chg="add mod ord">
          <ac:chgData name="이 채리" userId="bfa7087fd60b5bba" providerId="LiveId" clId="{1F3E96F2-EB4C-4D80-8469-3DC23BFB76F2}" dt="2022-06-12T13:15:47.585" v="774" actId="1076"/>
          <ac:spMkLst>
            <pc:docMk/>
            <pc:sldMk cId="3968315410" sldId="266"/>
            <ac:spMk id="22" creationId="{7EE3C239-32F8-6AB2-7575-432F41C638BC}"/>
          </ac:spMkLst>
        </pc:spChg>
        <pc:picChg chg="add mod">
          <ac:chgData name="이 채리" userId="bfa7087fd60b5bba" providerId="LiveId" clId="{1F3E96F2-EB4C-4D80-8469-3DC23BFB76F2}" dt="2022-06-12T13:16:13.221" v="778" actId="1076"/>
          <ac:picMkLst>
            <pc:docMk/>
            <pc:sldMk cId="3968315410" sldId="266"/>
            <ac:picMk id="2050" creationId="{925E08CE-2990-DA22-947A-7D56CC5A2643}"/>
          </ac:picMkLst>
        </pc:picChg>
        <pc:cxnChg chg="add del mod">
          <ac:chgData name="이 채리" userId="bfa7087fd60b5bba" providerId="LiveId" clId="{1F3E96F2-EB4C-4D80-8469-3DC23BFB76F2}" dt="2022-06-12T13:12:02.906" v="626" actId="478"/>
          <ac:cxnSpMkLst>
            <pc:docMk/>
            <pc:sldMk cId="3968315410" sldId="266"/>
            <ac:cxnSpMk id="12" creationId="{9DA00327-356C-B335-9BA6-080001749039}"/>
          </ac:cxnSpMkLst>
        </pc:cxnChg>
      </pc:sldChg>
      <pc:sldChg chg="addSp delSp modSp new mod">
        <pc:chgData name="이 채리" userId="bfa7087fd60b5bba" providerId="LiveId" clId="{1F3E96F2-EB4C-4D80-8469-3DC23BFB76F2}" dt="2022-06-12T13:21:44.986" v="982" actId="5793"/>
        <pc:sldMkLst>
          <pc:docMk/>
          <pc:sldMk cId="830944339" sldId="267"/>
        </pc:sldMkLst>
        <pc:spChg chg="del">
          <ac:chgData name="이 채리" userId="bfa7087fd60b5bba" providerId="LiveId" clId="{1F3E96F2-EB4C-4D80-8469-3DC23BFB76F2}" dt="2022-06-12T13:16:31.627" v="780" actId="478"/>
          <ac:spMkLst>
            <pc:docMk/>
            <pc:sldMk cId="830944339" sldId="267"/>
            <ac:spMk id="2" creationId="{1D96CA29-D0FE-4A37-3526-55351BD0F3F3}"/>
          </ac:spMkLst>
        </pc:spChg>
        <pc:spChg chg="del">
          <ac:chgData name="이 채리" userId="bfa7087fd60b5bba" providerId="LiveId" clId="{1F3E96F2-EB4C-4D80-8469-3DC23BFB76F2}" dt="2022-06-12T13:16:31.627" v="780" actId="478"/>
          <ac:spMkLst>
            <pc:docMk/>
            <pc:sldMk cId="830944339" sldId="267"/>
            <ac:spMk id="3" creationId="{A4BC04B8-AA91-90B5-8E0F-E8375BF15A73}"/>
          </ac:spMkLst>
        </pc:spChg>
        <pc:spChg chg="add del mod">
          <ac:chgData name="이 채리" userId="bfa7087fd60b5bba" providerId="LiveId" clId="{1F3E96F2-EB4C-4D80-8469-3DC23BFB76F2}" dt="2022-06-12T13:16:47.073" v="806" actId="478"/>
          <ac:spMkLst>
            <pc:docMk/>
            <pc:sldMk cId="830944339" sldId="267"/>
            <ac:spMk id="4" creationId="{57C9EE3A-3504-D51E-2780-150A0340D7D2}"/>
          </ac:spMkLst>
        </pc:spChg>
        <pc:spChg chg="add del mod">
          <ac:chgData name="이 채리" userId="bfa7087fd60b5bba" providerId="LiveId" clId="{1F3E96F2-EB4C-4D80-8469-3DC23BFB76F2}" dt="2022-06-12T13:16:47.073" v="806" actId="478"/>
          <ac:spMkLst>
            <pc:docMk/>
            <pc:sldMk cId="830944339" sldId="267"/>
            <ac:spMk id="5" creationId="{FD398B51-2EFE-0249-3FEE-94269D15BDFE}"/>
          </ac:spMkLst>
        </pc:spChg>
        <pc:spChg chg="add del mod">
          <ac:chgData name="이 채리" userId="bfa7087fd60b5bba" providerId="LiveId" clId="{1F3E96F2-EB4C-4D80-8469-3DC23BFB76F2}" dt="2022-06-12T13:16:47.073" v="806" actId="478"/>
          <ac:spMkLst>
            <pc:docMk/>
            <pc:sldMk cId="830944339" sldId="267"/>
            <ac:spMk id="6" creationId="{6E6FFD10-8E10-0CD5-1824-54EBD86D6C94}"/>
          </ac:spMkLst>
        </pc:spChg>
        <pc:spChg chg="add mod">
          <ac:chgData name="이 채리" userId="bfa7087fd60b5bba" providerId="LiveId" clId="{1F3E96F2-EB4C-4D80-8469-3DC23BFB76F2}" dt="2022-06-12T13:16:36.178" v="781"/>
          <ac:spMkLst>
            <pc:docMk/>
            <pc:sldMk cId="830944339" sldId="267"/>
            <ac:spMk id="7" creationId="{C744D128-6A46-99E2-5FA6-16E0CEF5474A}"/>
          </ac:spMkLst>
        </pc:spChg>
        <pc:spChg chg="add mod">
          <ac:chgData name="이 채리" userId="bfa7087fd60b5bba" providerId="LiveId" clId="{1F3E96F2-EB4C-4D80-8469-3DC23BFB76F2}" dt="2022-06-12T13:16:42.493" v="803"/>
          <ac:spMkLst>
            <pc:docMk/>
            <pc:sldMk cId="830944339" sldId="267"/>
            <ac:spMk id="8" creationId="{7E891891-74D2-0BBA-B1CF-5E9A9C748E95}"/>
          </ac:spMkLst>
        </pc:spChg>
        <pc:spChg chg="add mod">
          <ac:chgData name="이 채리" userId="bfa7087fd60b5bba" providerId="LiveId" clId="{1F3E96F2-EB4C-4D80-8469-3DC23BFB76F2}" dt="2022-06-12T13:16:36.178" v="781"/>
          <ac:spMkLst>
            <pc:docMk/>
            <pc:sldMk cId="830944339" sldId="267"/>
            <ac:spMk id="9" creationId="{B75E0DA2-D95D-378A-A757-EBAC34DBB922}"/>
          </ac:spMkLst>
        </pc:spChg>
        <pc:spChg chg="add del mod">
          <ac:chgData name="이 채리" userId="bfa7087fd60b5bba" providerId="LiveId" clId="{1F3E96F2-EB4C-4D80-8469-3DC23BFB76F2}" dt="2022-06-12T13:16:47.073" v="806" actId="478"/>
          <ac:spMkLst>
            <pc:docMk/>
            <pc:sldMk cId="830944339" sldId="267"/>
            <ac:spMk id="10" creationId="{535D072F-AD32-B4A9-647D-F76B62D723C9}"/>
          </ac:spMkLst>
        </pc:spChg>
        <pc:spChg chg="add del mod">
          <ac:chgData name="이 채리" userId="bfa7087fd60b5bba" providerId="LiveId" clId="{1F3E96F2-EB4C-4D80-8469-3DC23BFB76F2}" dt="2022-06-12T13:16:47.073" v="806" actId="478"/>
          <ac:spMkLst>
            <pc:docMk/>
            <pc:sldMk cId="830944339" sldId="267"/>
            <ac:spMk id="11" creationId="{5A0AA62E-6A30-563F-022C-60C4AA1D178B}"/>
          </ac:spMkLst>
        </pc:spChg>
        <pc:spChg chg="add del mod">
          <ac:chgData name="이 채리" userId="bfa7087fd60b5bba" providerId="LiveId" clId="{1F3E96F2-EB4C-4D80-8469-3DC23BFB76F2}" dt="2022-06-12T13:16:47.073" v="806" actId="478"/>
          <ac:spMkLst>
            <pc:docMk/>
            <pc:sldMk cId="830944339" sldId="267"/>
            <ac:spMk id="13" creationId="{EFA6865B-18B2-A288-3449-4840EE990665}"/>
          </ac:spMkLst>
        </pc:spChg>
        <pc:spChg chg="add del mod">
          <ac:chgData name="이 채리" userId="bfa7087fd60b5bba" providerId="LiveId" clId="{1F3E96F2-EB4C-4D80-8469-3DC23BFB76F2}" dt="2022-06-12T13:16:47.073" v="806" actId="478"/>
          <ac:spMkLst>
            <pc:docMk/>
            <pc:sldMk cId="830944339" sldId="267"/>
            <ac:spMk id="14" creationId="{8B89AD84-B581-10F9-51EC-B1C9397C3E8D}"/>
          </ac:spMkLst>
        </pc:spChg>
        <pc:spChg chg="add del mod">
          <ac:chgData name="이 채리" userId="bfa7087fd60b5bba" providerId="LiveId" clId="{1F3E96F2-EB4C-4D80-8469-3DC23BFB76F2}" dt="2022-06-12T13:17:13.644" v="809" actId="478"/>
          <ac:spMkLst>
            <pc:docMk/>
            <pc:sldMk cId="830944339" sldId="267"/>
            <ac:spMk id="15" creationId="{0A96728C-BEC4-4A8B-32AD-9AB9F1B7B0AF}"/>
          </ac:spMkLst>
        </pc:spChg>
        <pc:spChg chg="add del mod">
          <ac:chgData name="이 채리" userId="bfa7087fd60b5bba" providerId="LiveId" clId="{1F3E96F2-EB4C-4D80-8469-3DC23BFB76F2}" dt="2022-06-12T13:20:03.421" v="935" actId="478"/>
          <ac:spMkLst>
            <pc:docMk/>
            <pc:sldMk cId="830944339" sldId="267"/>
            <ac:spMk id="16" creationId="{39D73A67-862B-E5AE-D269-6E2DC9E6DB45}"/>
          </ac:spMkLst>
        </pc:spChg>
        <pc:spChg chg="add mod">
          <ac:chgData name="이 채리" userId="bfa7087fd60b5bba" providerId="LiveId" clId="{1F3E96F2-EB4C-4D80-8469-3DC23BFB76F2}" dt="2022-06-12T13:21:44.986" v="982" actId="5793"/>
          <ac:spMkLst>
            <pc:docMk/>
            <pc:sldMk cId="830944339" sldId="267"/>
            <ac:spMk id="17" creationId="{E395ACE4-F1A5-5DC0-13E4-C5DBA967CA0F}"/>
          </ac:spMkLst>
        </pc:spChg>
        <pc:picChg chg="add mod">
          <ac:chgData name="이 채리" userId="bfa7087fd60b5bba" providerId="LiveId" clId="{1F3E96F2-EB4C-4D80-8469-3DC23BFB76F2}" dt="2022-06-12T13:21:16.300" v="976" actId="1076"/>
          <ac:picMkLst>
            <pc:docMk/>
            <pc:sldMk cId="830944339" sldId="267"/>
            <ac:picMk id="3074" creationId="{F8464000-572A-6533-F4A3-01D832AC3619}"/>
          </ac:picMkLst>
        </pc:picChg>
        <pc:picChg chg="add mod">
          <ac:chgData name="이 채리" userId="bfa7087fd60b5bba" providerId="LiveId" clId="{1F3E96F2-EB4C-4D80-8469-3DC23BFB76F2}" dt="2022-06-12T13:20:18.791" v="940" actId="1076"/>
          <ac:picMkLst>
            <pc:docMk/>
            <pc:sldMk cId="830944339" sldId="267"/>
            <ac:picMk id="3076" creationId="{5E12ADB1-D2B8-CC1F-E3D4-021D8D6D1A64}"/>
          </ac:picMkLst>
        </pc:picChg>
        <pc:picChg chg="add mod">
          <ac:chgData name="이 채리" userId="bfa7087fd60b5bba" providerId="LiveId" clId="{1F3E96F2-EB4C-4D80-8469-3DC23BFB76F2}" dt="2022-06-12T13:20:21.222" v="941" actId="1076"/>
          <ac:picMkLst>
            <pc:docMk/>
            <pc:sldMk cId="830944339" sldId="267"/>
            <ac:picMk id="3078" creationId="{4D52FCD9-67BD-93F6-085C-D428DD6CC009}"/>
          </ac:picMkLst>
        </pc:picChg>
        <pc:cxnChg chg="add del mod">
          <ac:chgData name="이 채리" userId="bfa7087fd60b5bba" providerId="LiveId" clId="{1F3E96F2-EB4C-4D80-8469-3DC23BFB76F2}" dt="2022-06-12T13:16:47.073" v="806" actId="478"/>
          <ac:cxnSpMkLst>
            <pc:docMk/>
            <pc:sldMk cId="830944339" sldId="267"/>
            <ac:cxnSpMk id="12" creationId="{AB2D4107-4E2C-9099-D36C-45B6E048B1AB}"/>
          </ac:cxnSpMkLst>
        </pc:cxnChg>
      </pc:sldChg>
      <pc:sldChg chg="addSp delSp modSp new mod">
        <pc:chgData name="이 채리" userId="bfa7087fd60b5bba" providerId="LiveId" clId="{1F3E96F2-EB4C-4D80-8469-3DC23BFB76F2}" dt="2022-06-12T13:31:35.262" v="1489" actId="1076"/>
        <pc:sldMkLst>
          <pc:docMk/>
          <pc:sldMk cId="3383267962" sldId="268"/>
        </pc:sldMkLst>
        <pc:spChg chg="del">
          <ac:chgData name="이 채리" userId="bfa7087fd60b5bba" providerId="LiveId" clId="{1F3E96F2-EB4C-4D80-8469-3DC23BFB76F2}" dt="2022-06-12T13:20:27.968" v="943" actId="478"/>
          <ac:spMkLst>
            <pc:docMk/>
            <pc:sldMk cId="3383267962" sldId="268"/>
            <ac:spMk id="2" creationId="{5AB496DA-D7BF-90D4-CA1F-AE4ABAF93A1B}"/>
          </ac:spMkLst>
        </pc:spChg>
        <pc:spChg chg="del">
          <ac:chgData name="이 채리" userId="bfa7087fd60b5bba" providerId="LiveId" clId="{1F3E96F2-EB4C-4D80-8469-3DC23BFB76F2}" dt="2022-06-12T13:20:27.968" v="943" actId="478"/>
          <ac:spMkLst>
            <pc:docMk/>
            <pc:sldMk cId="3383267962" sldId="268"/>
            <ac:spMk id="3" creationId="{82C76A6B-03C5-C04B-C271-FAB7E2721D1D}"/>
          </ac:spMkLst>
        </pc:spChg>
        <pc:spChg chg="add mod">
          <ac:chgData name="이 채리" userId="bfa7087fd60b5bba" providerId="LiveId" clId="{1F3E96F2-EB4C-4D80-8469-3DC23BFB76F2}" dt="2022-06-12T13:20:36.239" v="944"/>
          <ac:spMkLst>
            <pc:docMk/>
            <pc:sldMk cId="3383267962" sldId="268"/>
            <ac:spMk id="4" creationId="{D15E1A5A-43AD-BBDE-B4AF-05DDF97E8E39}"/>
          </ac:spMkLst>
        </pc:spChg>
        <pc:spChg chg="add mod">
          <ac:chgData name="이 채리" userId="bfa7087fd60b5bba" providerId="LiveId" clId="{1F3E96F2-EB4C-4D80-8469-3DC23BFB76F2}" dt="2022-06-12T13:20:46.496" v="974" actId="20577"/>
          <ac:spMkLst>
            <pc:docMk/>
            <pc:sldMk cId="3383267962" sldId="268"/>
            <ac:spMk id="5" creationId="{85D1CBF1-9452-34DB-0B42-0488F7396221}"/>
          </ac:spMkLst>
        </pc:spChg>
        <pc:spChg chg="add mod">
          <ac:chgData name="이 채리" userId="bfa7087fd60b5bba" providerId="LiveId" clId="{1F3E96F2-EB4C-4D80-8469-3DC23BFB76F2}" dt="2022-06-12T13:20:36.239" v="944"/>
          <ac:spMkLst>
            <pc:docMk/>
            <pc:sldMk cId="3383267962" sldId="268"/>
            <ac:spMk id="6" creationId="{50B23F3B-6E8E-7E4A-8D63-CD260114A2DB}"/>
          </ac:spMkLst>
        </pc:spChg>
        <pc:spChg chg="add mod">
          <ac:chgData name="이 채리" userId="bfa7087fd60b5bba" providerId="LiveId" clId="{1F3E96F2-EB4C-4D80-8469-3DC23BFB76F2}" dt="2022-06-12T13:31:35.262" v="1489" actId="1076"/>
          <ac:spMkLst>
            <pc:docMk/>
            <pc:sldMk cId="3383267962" sldId="268"/>
            <ac:spMk id="7" creationId="{8C970A53-3CFB-5651-E5E8-774D22779DD1}"/>
          </ac:spMkLst>
        </pc:spChg>
        <pc:spChg chg="add mod">
          <ac:chgData name="이 채리" userId="bfa7087fd60b5bba" providerId="LiveId" clId="{1F3E96F2-EB4C-4D80-8469-3DC23BFB76F2}" dt="2022-06-12T13:31:35.262" v="1489" actId="1076"/>
          <ac:spMkLst>
            <pc:docMk/>
            <pc:sldMk cId="3383267962" sldId="268"/>
            <ac:spMk id="8" creationId="{14B6C14D-AF85-E81B-2DA7-66B31FE3B19F}"/>
          </ac:spMkLst>
        </pc:spChg>
        <pc:spChg chg="add mod">
          <ac:chgData name="이 채리" userId="bfa7087fd60b5bba" providerId="LiveId" clId="{1F3E96F2-EB4C-4D80-8469-3DC23BFB76F2}" dt="2022-06-12T13:31:35.262" v="1489" actId="1076"/>
          <ac:spMkLst>
            <pc:docMk/>
            <pc:sldMk cId="3383267962" sldId="268"/>
            <ac:spMk id="9" creationId="{0934A77E-2CFE-0489-40A2-BBB86C5CD071}"/>
          </ac:spMkLst>
        </pc:spChg>
      </pc:sldChg>
      <pc:sldChg chg="addSp delSp modSp new mod">
        <pc:chgData name="이 채리" userId="bfa7087fd60b5bba" providerId="LiveId" clId="{1F3E96F2-EB4C-4D80-8469-3DC23BFB76F2}" dt="2022-06-12T13:39:58.401" v="1902" actId="1076"/>
        <pc:sldMkLst>
          <pc:docMk/>
          <pc:sldMk cId="417296560" sldId="269"/>
        </pc:sldMkLst>
        <pc:spChg chg="del">
          <ac:chgData name="이 채리" userId="bfa7087fd60b5bba" providerId="LiveId" clId="{1F3E96F2-EB4C-4D80-8469-3DC23BFB76F2}" dt="2022-06-12T13:31:42.324" v="1491" actId="478"/>
          <ac:spMkLst>
            <pc:docMk/>
            <pc:sldMk cId="417296560" sldId="269"/>
            <ac:spMk id="2" creationId="{56F0E7A1-B34B-DC29-53A8-B034F44A4C11}"/>
          </ac:spMkLst>
        </pc:spChg>
        <pc:spChg chg="del">
          <ac:chgData name="이 채리" userId="bfa7087fd60b5bba" providerId="LiveId" clId="{1F3E96F2-EB4C-4D80-8469-3DC23BFB76F2}" dt="2022-06-12T13:31:42.324" v="1491" actId="478"/>
          <ac:spMkLst>
            <pc:docMk/>
            <pc:sldMk cId="417296560" sldId="269"/>
            <ac:spMk id="3" creationId="{6C8BC963-D5DB-7B81-4F0C-111DA70178DC}"/>
          </ac:spMkLst>
        </pc:spChg>
        <pc:spChg chg="add mod">
          <ac:chgData name="이 채리" userId="bfa7087fd60b5bba" providerId="LiveId" clId="{1F3E96F2-EB4C-4D80-8469-3DC23BFB76F2}" dt="2022-06-12T13:31:43.549" v="1492"/>
          <ac:spMkLst>
            <pc:docMk/>
            <pc:sldMk cId="417296560" sldId="269"/>
            <ac:spMk id="4" creationId="{8F1E0447-59F6-FA1D-D636-F4F71DC0277D}"/>
          </ac:spMkLst>
        </pc:spChg>
        <pc:spChg chg="add mod">
          <ac:chgData name="이 채리" userId="bfa7087fd60b5bba" providerId="LiveId" clId="{1F3E96F2-EB4C-4D80-8469-3DC23BFB76F2}" dt="2022-06-12T13:32:02.202" v="1519"/>
          <ac:spMkLst>
            <pc:docMk/>
            <pc:sldMk cId="417296560" sldId="269"/>
            <ac:spMk id="5" creationId="{B1664D50-19EA-9F9C-F9FC-F688C51F52B9}"/>
          </ac:spMkLst>
        </pc:spChg>
        <pc:spChg chg="add mod">
          <ac:chgData name="이 채리" userId="bfa7087fd60b5bba" providerId="LiveId" clId="{1F3E96F2-EB4C-4D80-8469-3DC23BFB76F2}" dt="2022-06-12T13:31:43.549" v="1492"/>
          <ac:spMkLst>
            <pc:docMk/>
            <pc:sldMk cId="417296560" sldId="269"/>
            <ac:spMk id="6" creationId="{E94DFF80-0336-4948-6BE5-FBED68233CD6}"/>
          </ac:spMkLst>
        </pc:spChg>
        <pc:spChg chg="add mod">
          <ac:chgData name="이 채리" userId="bfa7087fd60b5bba" providerId="LiveId" clId="{1F3E96F2-EB4C-4D80-8469-3DC23BFB76F2}" dt="2022-06-12T13:36:05.464" v="1900" actId="1076"/>
          <ac:spMkLst>
            <pc:docMk/>
            <pc:sldMk cId="417296560" sldId="269"/>
            <ac:spMk id="7" creationId="{1968E185-FB19-E34D-3F6F-97819B6A4A09}"/>
          </ac:spMkLst>
        </pc:spChg>
        <pc:spChg chg="add mod">
          <ac:chgData name="이 채리" userId="bfa7087fd60b5bba" providerId="LiveId" clId="{1F3E96F2-EB4C-4D80-8469-3DC23BFB76F2}" dt="2022-06-12T13:39:58.401" v="1902" actId="1076"/>
          <ac:spMkLst>
            <pc:docMk/>
            <pc:sldMk cId="417296560" sldId="269"/>
            <ac:spMk id="8" creationId="{B094DCC3-EBCB-4954-CADC-6B49D999CFF9}"/>
          </ac:spMkLst>
        </pc:spChg>
      </pc:sldChg>
      <pc:sldChg chg="addSp delSp modSp new mod">
        <pc:chgData name="이 채리" userId="bfa7087fd60b5bba" providerId="LiveId" clId="{1F3E96F2-EB4C-4D80-8469-3DC23BFB76F2}" dt="2022-06-12T14:15:17.734" v="3873" actId="20577"/>
        <pc:sldMkLst>
          <pc:docMk/>
          <pc:sldMk cId="518914643" sldId="270"/>
        </pc:sldMkLst>
        <pc:spChg chg="del">
          <ac:chgData name="이 채리" userId="bfa7087fd60b5bba" providerId="LiveId" clId="{1F3E96F2-EB4C-4D80-8469-3DC23BFB76F2}" dt="2022-06-12T13:53:19.189" v="2581" actId="478"/>
          <ac:spMkLst>
            <pc:docMk/>
            <pc:sldMk cId="518914643" sldId="270"/>
            <ac:spMk id="2" creationId="{516C5ACF-7065-8744-1014-7AEE3FBC9F6D}"/>
          </ac:spMkLst>
        </pc:spChg>
        <pc:spChg chg="del">
          <ac:chgData name="이 채리" userId="bfa7087fd60b5bba" providerId="LiveId" clId="{1F3E96F2-EB4C-4D80-8469-3DC23BFB76F2}" dt="2022-06-12T13:53:19.189" v="2581" actId="478"/>
          <ac:spMkLst>
            <pc:docMk/>
            <pc:sldMk cId="518914643" sldId="270"/>
            <ac:spMk id="3" creationId="{5902713F-3578-17C5-4F9D-1132E9D8D59B}"/>
          </ac:spMkLst>
        </pc:spChg>
        <pc:spChg chg="add mod">
          <ac:chgData name="이 채리" userId="bfa7087fd60b5bba" providerId="LiveId" clId="{1F3E96F2-EB4C-4D80-8469-3DC23BFB76F2}" dt="2022-06-12T13:53:25.318" v="2582"/>
          <ac:spMkLst>
            <pc:docMk/>
            <pc:sldMk cId="518914643" sldId="270"/>
            <ac:spMk id="4" creationId="{F9225A23-38B1-E60B-1D8D-8C2354457721}"/>
          </ac:spMkLst>
        </pc:spChg>
        <pc:spChg chg="add mod">
          <ac:chgData name="이 채리" userId="bfa7087fd60b5bba" providerId="LiveId" clId="{1F3E96F2-EB4C-4D80-8469-3DC23BFB76F2}" dt="2022-06-12T13:53:25.318" v="2582"/>
          <ac:spMkLst>
            <pc:docMk/>
            <pc:sldMk cId="518914643" sldId="270"/>
            <ac:spMk id="5" creationId="{1609E11C-F446-B365-4E7B-D9A5E94C2B55}"/>
          </ac:spMkLst>
        </pc:spChg>
        <pc:spChg chg="add mod">
          <ac:chgData name="이 채리" userId="bfa7087fd60b5bba" providerId="LiveId" clId="{1F3E96F2-EB4C-4D80-8469-3DC23BFB76F2}" dt="2022-06-12T13:53:25.318" v="2582"/>
          <ac:spMkLst>
            <pc:docMk/>
            <pc:sldMk cId="518914643" sldId="270"/>
            <ac:spMk id="6" creationId="{94653835-5759-72B5-50CA-25BCF6502C38}"/>
          </ac:spMkLst>
        </pc:spChg>
        <pc:spChg chg="add mod">
          <ac:chgData name="이 채리" userId="bfa7087fd60b5bba" providerId="LiveId" clId="{1F3E96F2-EB4C-4D80-8469-3DC23BFB76F2}" dt="2022-06-12T13:53:25.318" v="2582"/>
          <ac:spMkLst>
            <pc:docMk/>
            <pc:sldMk cId="518914643" sldId="270"/>
            <ac:spMk id="7" creationId="{DD629E1F-81A1-9B9E-9BB6-D5D50D58DC6E}"/>
          </ac:spMkLst>
        </pc:spChg>
        <pc:spChg chg="add mod">
          <ac:chgData name="이 채리" userId="bfa7087fd60b5bba" providerId="LiveId" clId="{1F3E96F2-EB4C-4D80-8469-3DC23BFB76F2}" dt="2022-06-12T13:53:25.318" v="2582"/>
          <ac:spMkLst>
            <pc:docMk/>
            <pc:sldMk cId="518914643" sldId="270"/>
            <ac:spMk id="8" creationId="{5A22E3D6-615A-DE3B-9405-EA5B1779E378}"/>
          </ac:spMkLst>
        </pc:spChg>
        <pc:spChg chg="add mod">
          <ac:chgData name="이 채리" userId="bfa7087fd60b5bba" providerId="LiveId" clId="{1F3E96F2-EB4C-4D80-8469-3DC23BFB76F2}" dt="2022-06-12T13:55:13.173" v="2631" actId="1076"/>
          <ac:spMkLst>
            <pc:docMk/>
            <pc:sldMk cId="518914643" sldId="270"/>
            <ac:spMk id="9" creationId="{71A76286-94F5-7BA0-C1DE-17FD5489E954}"/>
          </ac:spMkLst>
        </pc:spChg>
        <pc:spChg chg="add mod">
          <ac:chgData name="이 채리" userId="bfa7087fd60b5bba" providerId="LiveId" clId="{1F3E96F2-EB4C-4D80-8469-3DC23BFB76F2}" dt="2022-06-12T14:15:17.734" v="3873" actId="20577"/>
          <ac:spMkLst>
            <pc:docMk/>
            <pc:sldMk cId="518914643" sldId="270"/>
            <ac:spMk id="11" creationId="{42CC8B2B-D807-905F-8E5A-AF8268248B72}"/>
          </ac:spMkLst>
        </pc:spChg>
        <pc:picChg chg="add mod">
          <ac:chgData name="이 채리" userId="bfa7087fd60b5bba" providerId="LiveId" clId="{1F3E96F2-EB4C-4D80-8469-3DC23BFB76F2}" dt="2022-06-12T13:56:08.244" v="2645" actId="1076"/>
          <ac:picMkLst>
            <pc:docMk/>
            <pc:sldMk cId="518914643" sldId="270"/>
            <ac:picMk id="10" creationId="{BC8B2BCB-4EE2-2398-90FD-A3EA3F7DF432}"/>
          </ac:picMkLst>
        </pc:picChg>
        <pc:picChg chg="add mod">
          <ac:chgData name="이 채리" userId="bfa7087fd60b5bba" providerId="LiveId" clId="{1F3E96F2-EB4C-4D80-8469-3DC23BFB76F2}" dt="2022-06-12T13:56:12.646" v="2648" actId="1076"/>
          <ac:picMkLst>
            <pc:docMk/>
            <pc:sldMk cId="518914643" sldId="270"/>
            <ac:picMk id="7170" creationId="{1E7827FA-0B18-7355-0C9E-4A3E8EB6312B}"/>
          </ac:picMkLst>
        </pc:picChg>
      </pc:sldChg>
      <pc:sldChg chg="addSp delSp modSp new mod">
        <pc:chgData name="이 채리" userId="bfa7087fd60b5bba" providerId="LiveId" clId="{1F3E96F2-EB4C-4D80-8469-3DC23BFB76F2}" dt="2022-06-12T14:15:43.335" v="3875" actId="1076"/>
        <pc:sldMkLst>
          <pc:docMk/>
          <pc:sldMk cId="3668314016" sldId="271"/>
        </pc:sldMkLst>
        <pc:spChg chg="del">
          <ac:chgData name="이 채리" userId="bfa7087fd60b5bba" providerId="LiveId" clId="{1F3E96F2-EB4C-4D80-8469-3DC23BFB76F2}" dt="2022-06-12T13:57:21.918" v="2654" actId="478"/>
          <ac:spMkLst>
            <pc:docMk/>
            <pc:sldMk cId="3668314016" sldId="271"/>
            <ac:spMk id="2" creationId="{739CD572-CC96-9068-AAC8-7D9CB0E6A728}"/>
          </ac:spMkLst>
        </pc:spChg>
        <pc:spChg chg="del">
          <ac:chgData name="이 채리" userId="bfa7087fd60b5bba" providerId="LiveId" clId="{1F3E96F2-EB4C-4D80-8469-3DC23BFB76F2}" dt="2022-06-12T13:57:21.918" v="2654" actId="478"/>
          <ac:spMkLst>
            <pc:docMk/>
            <pc:sldMk cId="3668314016" sldId="271"/>
            <ac:spMk id="3" creationId="{A44F8CE2-54EC-9EB7-8233-C2197F6CDB67}"/>
          </ac:spMkLst>
        </pc:spChg>
        <pc:spChg chg="add mod">
          <ac:chgData name="이 채리" userId="bfa7087fd60b5bba" providerId="LiveId" clId="{1F3E96F2-EB4C-4D80-8469-3DC23BFB76F2}" dt="2022-06-12T13:57:22.903" v="2655"/>
          <ac:spMkLst>
            <pc:docMk/>
            <pc:sldMk cId="3668314016" sldId="271"/>
            <ac:spMk id="4" creationId="{E3D5DA6D-F339-1C58-8364-AFF20107B00A}"/>
          </ac:spMkLst>
        </pc:spChg>
        <pc:spChg chg="add mod">
          <ac:chgData name="이 채리" userId="bfa7087fd60b5bba" providerId="LiveId" clId="{1F3E96F2-EB4C-4D80-8469-3DC23BFB76F2}" dt="2022-06-12T13:59:49.895" v="2689" actId="20577"/>
          <ac:spMkLst>
            <pc:docMk/>
            <pc:sldMk cId="3668314016" sldId="271"/>
            <ac:spMk id="5" creationId="{354795F1-E31B-993F-1930-6282DE5A609A}"/>
          </ac:spMkLst>
        </pc:spChg>
        <pc:spChg chg="add mod">
          <ac:chgData name="이 채리" userId="bfa7087fd60b5bba" providerId="LiveId" clId="{1F3E96F2-EB4C-4D80-8469-3DC23BFB76F2}" dt="2022-06-12T13:57:22.903" v="2655"/>
          <ac:spMkLst>
            <pc:docMk/>
            <pc:sldMk cId="3668314016" sldId="271"/>
            <ac:spMk id="6" creationId="{AF2359CC-2321-4BA4-8B24-BDB8C4F478B4}"/>
          </ac:spMkLst>
        </pc:spChg>
        <pc:spChg chg="add mod">
          <ac:chgData name="이 채리" userId="bfa7087fd60b5bba" providerId="LiveId" clId="{1F3E96F2-EB4C-4D80-8469-3DC23BFB76F2}" dt="2022-06-12T13:57:22.903" v="2655"/>
          <ac:spMkLst>
            <pc:docMk/>
            <pc:sldMk cId="3668314016" sldId="271"/>
            <ac:spMk id="7" creationId="{37888C1A-3D2D-97D9-F727-12B651BCDFC2}"/>
          </ac:spMkLst>
        </pc:spChg>
        <pc:spChg chg="add mod">
          <ac:chgData name="이 채리" userId="bfa7087fd60b5bba" providerId="LiveId" clId="{1F3E96F2-EB4C-4D80-8469-3DC23BFB76F2}" dt="2022-06-12T13:57:22.903" v="2655"/>
          <ac:spMkLst>
            <pc:docMk/>
            <pc:sldMk cId="3668314016" sldId="271"/>
            <ac:spMk id="8" creationId="{A8BBE80F-7357-FAC1-83BD-7D627F1E66C9}"/>
          </ac:spMkLst>
        </pc:spChg>
        <pc:spChg chg="add del mod">
          <ac:chgData name="이 채리" userId="bfa7087fd60b5bba" providerId="LiveId" clId="{1F3E96F2-EB4C-4D80-8469-3DC23BFB76F2}" dt="2022-06-12T13:57:37.360" v="2684" actId="478"/>
          <ac:spMkLst>
            <pc:docMk/>
            <pc:sldMk cId="3668314016" sldId="271"/>
            <ac:spMk id="9" creationId="{A84307B8-762F-5C79-C8DA-86E72F760C5E}"/>
          </ac:spMkLst>
        </pc:spChg>
        <pc:spChg chg="add del mod">
          <ac:chgData name="이 채리" userId="bfa7087fd60b5bba" providerId="LiveId" clId="{1F3E96F2-EB4C-4D80-8469-3DC23BFB76F2}" dt="2022-06-12T13:57:39.469" v="2685" actId="478"/>
          <ac:spMkLst>
            <pc:docMk/>
            <pc:sldMk cId="3668314016" sldId="271"/>
            <ac:spMk id="11" creationId="{E3EFE795-0E4D-E8F2-653C-EF4EFD1FE899}"/>
          </ac:spMkLst>
        </pc:spChg>
        <pc:spChg chg="add del mod">
          <ac:chgData name="이 채리" userId="bfa7087fd60b5bba" providerId="LiveId" clId="{1F3E96F2-EB4C-4D80-8469-3DC23BFB76F2}" dt="2022-06-12T13:59:54.330" v="2691"/>
          <ac:spMkLst>
            <pc:docMk/>
            <pc:sldMk cId="3668314016" sldId="271"/>
            <ac:spMk id="13" creationId="{EDDBEA31-1BA9-CB73-1FB0-36D6A6EAA5EE}"/>
          </ac:spMkLst>
        </pc:spChg>
        <pc:spChg chg="add del mod">
          <ac:chgData name="이 채리" userId="bfa7087fd60b5bba" providerId="LiveId" clId="{1F3E96F2-EB4C-4D80-8469-3DC23BFB76F2}" dt="2022-06-12T13:59:57.178" v="2693"/>
          <ac:spMkLst>
            <pc:docMk/>
            <pc:sldMk cId="3668314016" sldId="271"/>
            <ac:spMk id="14" creationId="{376DE90C-F449-67AE-AB26-69C6327D3459}"/>
          </ac:spMkLst>
        </pc:spChg>
        <pc:spChg chg="add del mod">
          <ac:chgData name="이 채리" userId="bfa7087fd60b5bba" providerId="LiveId" clId="{1F3E96F2-EB4C-4D80-8469-3DC23BFB76F2}" dt="2022-06-12T14:09:29.949" v="3393" actId="478"/>
          <ac:spMkLst>
            <pc:docMk/>
            <pc:sldMk cId="3668314016" sldId="271"/>
            <ac:spMk id="15" creationId="{52B0A83F-1E38-3818-3B74-14904E6D7104}"/>
          </ac:spMkLst>
        </pc:spChg>
        <pc:spChg chg="add mod">
          <ac:chgData name="이 채리" userId="bfa7087fd60b5bba" providerId="LiveId" clId="{1F3E96F2-EB4C-4D80-8469-3DC23BFB76F2}" dt="2022-06-12T14:11:37.739" v="3561"/>
          <ac:spMkLst>
            <pc:docMk/>
            <pc:sldMk cId="3668314016" sldId="271"/>
            <ac:spMk id="16" creationId="{A3CDB13D-DF21-4823-DC4C-9631E06B4AEB}"/>
          </ac:spMkLst>
        </pc:spChg>
        <pc:spChg chg="add del mod">
          <ac:chgData name="이 채리" userId="bfa7087fd60b5bba" providerId="LiveId" clId="{1F3E96F2-EB4C-4D80-8469-3DC23BFB76F2}" dt="2022-06-12T14:13:41.582" v="3814" actId="478"/>
          <ac:spMkLst>
            <pc:docMk/>
            <pc:sldMk cId="3668314016" sldId="271"/>
            <ac:spMk id="21" creationId="{81D76117-E45B-24A8-F156-EDFC7918AB1E}"/>
          </ac:spMkLst>
        </pc:spChg>
        <pc:spChg chg="add mod">
          <ac:chgData name="이 채리" userId="bfa7087fd60b5bba" providerId="LiveId" clId="{1F3E96F2-EB4C-4D80-8469-3DC23BFB76F2}" dt="2022-06-12T14:15:11.469" v="3859" actId="20577"/>
          <ac:spMkLst>
            <pc:docMk/>
            <pc:sldMk cId="3668314016" sldId="271"/>
            <ac:spMk id="22" creationId="{0D2A6EF6-BF9D-552B-28B6-449B8B261102}"/>
          </ac:spMkLst>
        </pc:spChg>
        <pc:picChg chg="add del mod">
          <ac:chgData name="이 채리" userId="bfa7087fd60b5bba" providerId="LiveId" clId="{1F3E96F2-EB4C-4D80-8469-3DC23BFB76F2}" dt="2022-06-12T13:57:40.882" v="2686" actId="478"/>
          <ac:picMkLst>
            <pc:docMk/>
            <pc:sldMk cId="3668314016" sldId="271"/>
            <ac:picMk id="10" creationId="{7B897ED1-EDDF-30D2-370D-CA1869006D1E}"/>
          </ac:picMkLst>
        </pc:picChg>
        <pc:picChg chg="add del mod">
          <ac:chgData name="이 채리" userId="bfa7087fd60b5bba" providerId="LiveId" clId="{1F3E96F2-EB4C-4D80-8469-3DC23BFB76F2}" dt="2022-06-12T13:57:40.882" v="2686" actId="478"/>
          <ac:picMkLst>
            <pc:docMk/>
            <pc:sldMk cId="3668314016" sldId="271"/>
            <ac:picMk id="12" creationId="{7A583761-3A70-B3D7-FE42-06725825B7D5}"/>
          </ac:picMkLst>
        </pc:picChg>
        <pc:cxnChg chg="add mod">
          <ac:chgData name="이 채리" userId="bfa7087fd60b5bba" providerId="LiveId" clId="{1F3E96F2-EB4C-4D80-8469-3DC23BFB76F2}" dt="2022-06-12T14:15:43.335" v="3875" actId="1076"/>
          <ac:cxnSpMkLst>
            <pc:docMk/>
            <pc:sldMk cId="3668314016" sldId="271"/>
            <ac:cxnSpMk id="17" creationId="{D6917B4A-5A58-3C70-4A06-CD0FAA193BBF}"/>
          </ac:cxnSpMkLst>
        </pc:cxnChg>
      </pc:sldChg>
      <pc:sldChg chg="addSp delSp modSp new mod">
        <pc:chgData name="이 채리" userId="bfa7087fd60b5bba" providerId="LiveId" clId="{1F3E96F2-EB4C-4D80-8469-3DC23BFB76F2}" dt="2022-06-12T14:16:58.155" v="3881" actId="1076"/>
        <pc:sldMkLst>
          <pc:docMk/>
          <pc:sldMk cId="776804187" sldId="272"/>
        </pc:sldMkLst>
        <pc:spChg chg="del">
          <ac:chgData name="이 채리" userId="bfa7087fd60b5bba" providerId="LiveId" clId="{1F3E96F2-EB4C-4D80-8469-3DC23BFB76F2}" dt="2022-06-12T13:57:50.503" v="2687" actId="478"/>
          <ac:spMkLst>
            <pc:docMk/>
            <pc:sldMk cId="776804187" sldId="272"/>
            <ac:spMk id="2" creationId="{E33E26BB-8E8F-9688-3905-8014E71AB073}"/>
          </ac:spMkLst>
        </pc:spChg>
        <pc:spChg chg="del">
          <ac:chgData name="이 채리" userId="bfa7087fd60b5bba" providerId="LiveId" clId="{1F3E96F2-EB4C-4D80-8469-3DC23BFB76F2}" dt="2022-06-12T13:57:50.503" v="2687" actId="478"/>
          <ac:spMkLst>
            <pc:docMk/>
            <pc:sldMk cId="776804187" sldId="272"/>
            <ac:spMk id="3" creationId="{1A185BE7-9672-3FE8-272B-0F70AE35AE98}"/>
          </ac:spMkLst>
        </pc:spChg>
        <pc:spChg chg="add mod">
          <ac:chgData name="이 채리" userId="bfa7087fd60b5bba" providerId="LiveId" clId="{1F3E96F2-EB4C-4D80-8469-3DC23BFB76F2}" dt="2022-06-12T13:57:51.480" v="2688"/>
          <ac:spMkLst>
            <pc:docMk/>
            <pc:sldMk cId="776804187" sldId="272"/>
            <ac:spMk id="4" creationId="{B589F0BA-E4B1-E2C4-1EBB-0980EC519990}"/>
          </ac:spMkLst>
        </pc:spChg>
        <pc:spChg chg="add mod">
          <ac:chgData name="이 채리" userId="bfa7087fd60b5bba" providerId="LiveId" clId="{1F3E96F2-EB4C-4D80-8469-3DC23BFB76F2}" dt="2022-06-12T14:14:28.826" v="3816" actId="20577"/>
          <ac:spMkLst>
            <pc:docMk/>
            <pc:sldMk cId="776804187" sldId="272"/>
            <ac:spMk id="5" creationId="{D1183547-CBBA-DBB0-CA44-96EC39EB89CB}"/>
          </ac:spMkLst>
        </pc:spChg>
        <pc:spChg chg="add mod">
          <ac:chgData name="이 채리" userId="bfa7087fd60b5bba" providerId="LiveId" clId="{1F3E96F2-EB4C-4D80-8469-3DC23BFB76F2}" dt="2022-06-12T13:57:51.480" v="2688"/>
          <ac:spMkLst>
            <pc:docMk/>
            <pc:sldMk cId="776804187" sldId="272"/>
            <ac:spMk id="6" creationId="{003F9C15-129E-276A-A03A-AF09D4C08633}"/>
          </ac:spMkLst>
        </pc:spChg>
        <pc:spChg chg="add del mod">
          <ac:chgData name="이 채리" userId="bfa7087fd60b5bba" providerId="LiveId" clId="{1F3E96F2-EB4C-4D80-8469-3DC23BFB76F2}" dt="2022-06-12T14:16:54.599" v="3880" actId="478"/>
          <ac:spMkLst>
            <pc:docMk/>
            <pc:sldMk cId="776804187" sldId="272"/>
            <ac:spMk id="7" creationId="{D16E8CEB-B32B-5A49-77D1-782B74EA6120}"/>
          </ac:spMkLst>
        </pc:spChg>
        <pc:spChg chg="add mod">
          <ac:chgData name="이 채리" userId="bfa7087fd60b5bba" providerId="LiveId" clId="{1F3E96F2-EB4C-4D80-8469-3DC23BFB76F2}" dt="2022-06-12T13:57:51.480" v="2688"/>
          <ac:spMkLst>
            <pc:docMk/>
            <pc:sldMk cId="776804187" sldId="272"/>
            <ac:spMk id="8" creationId="{E732231E-CD79-C962-87A4-6A8E29D5021F}"/>
          </ac:spMkLst>
        </pc:spChg>
        <pc:spChg chg="add del mod">
          <ac:chgData name="이 채리" userId="bfa7087fd60b5bba" providerId="LiveId" clId="{1F3E96F2-EB4C-4D80-8469-3DC23BFB76F2}" dt="2022-06-12T14:13:47.634" v="3815" actId="478"/>
          <ac:spMkLst>
            <pc:docMk/>
            <pc:sldMk cId="776804187" sldId="272"/>
            <ac:spMk id="9" creationId="{4F2AE38E-0F1A-542E-2B14-D30DB24E9AD4}"/>
          </ac:spMkLst>
        </pc:spChg>
        <pc:picChg chg="add mod">
          <ac:chgData name="이 채리" userId="bfa7087fd60b5bba" providerId="LiveId" clId="{1F3E96F2-EB4C-4D80-8469-3DC23BFB76F2}" dt="2022-06-12T14:16:58.155" v="3881" actId="1076"/>
          <ac:picMkLst>
            <pc:docMk/>
            <pc:sldMk cId="776804187" sldId="272"/>
            <ac:picMk id="8194" creationId="{958B74A7-9E7E-FDFB-B5D5-11E108E385BE}"/>
          </ac:picMkLst>
        </pc:picChg>
      </pc:sldChg>
      <pc:sldChg chg="addSp delSp modSp new mod modAnim">
        <pc:chgData name="이 채리" userId="bfa7087fd60b5bba" providerId="LiveId" clId="{1F3E96F2-EB4C-4D80-8469-3DC23BFB76F2}" dt="2022-06-12T14:20:19.568" v="3942"/>
        <pc:sldMkLst>
          <pc:docMk/>
          <pc:sldMk cId="1842989484" sldId="273"/>
        </pc:sldMkLst>
        <pc:spChg chg="del">
          <ac:chgData name="이 채리" userId="bfa7087fd60b5bba" providerId="LiveId" clId="{1F3E96F2-EB4C-4D80-8469-3DC23BFB76F2}" dt="2022-06-12T14:17:04.141" v="3882" actId="478"/>
          <ac:spMkLst>
            <pc:docMk/>
            <pc:sldMk cId="1842989484" sldId="273"/>
            <ac:spMk id="2" creationId="{9FAFA33E-86CB-5A54-7CEB-382F79AA63B3}"/>
          </ac:spMkLst>
        </pc:spChg>
        <pc:spChg chg="del">
          <ac:chgData name="이 채리" userId="bfa7087fd60b5bba" providerId="LiveId" clId="{1F3E96F2-EB4C-4D80-8469-3DC23BFB76F2}" dt="2022-06-12T14:17:04.141" v="3882" actId="478"/>
          <ac:spMkLst>
            <pc:docMk/>
            <pc:sldMk cId="1842989484" sldId="273"/>
            <ac:spMk id="3" creationId="{6133C2E5-5095-D7A0-0097-A2D2FBC87DC3}"/>
          </ac:spMkLst>
        </pc:spChg>
        <pc:spChg chg="add mod">
          <ac:chgData name="이 채리" userId="bfa7087fd60b5bba" providerId="LiveId" clId="{1F3E96F2-EB4C-4D80-8469-3DC23BFB76F2}" dt="2022-06-12T14:17:04.960" v="3883"/>
          <ac:spMkLst>
            <pc:docMk/>
            <pc:sldMk cId="1842989484" sldId="273"/>
            <ac:spMk id="4" creationId="{D2C8EF54-6B65-BE40-E7A6-1AEB78089E69}"/>
          </ac:spMkLst>
        </pc:spChg>
        <pc:spChg chg="add mod">
          <ac:chgData name="이 채리" userId="bfa7087fd60b5bba" providerId="LiveId" clId="{1F3E96F2-EB4C-4D80-8469-3DC23BFB76F2}" dt="2022-06-12T14:17:04.960" v="3883"/>
          <ac:spMkLst>
            <pc:docMk/>
            <pc:sldMk cId="1842989484" sldId="273"/>
            <ac:spMk id="5" creationId="{1D56B3EA-8223-7CC8-4C3C-10C69BDC0433}"/>
          </ac:spMkLst>
        </pc:spChg>
        <pc:spChg chg="add mod">
          <ac:chgData name="이 채리" userId="bfa7087fd60b5bba" providerId="LiveId" clId="{1F3E96F2-EB4C-4D80-8469-3DC23BFB76F2}" dt="2022-06-12T14:17:04.960" v="3883"/>
          <ac:spMkLst>
            <pc:docMk/>
            <pc:sldMk cId="1842989484" sldId="273"/>
            <ac:spMk id="6" creationId="{E29435F6-9187-FADE-F409-EAAD2C14A98C}"/>
          </ac:spMkLst>
        </pc:spChg>
        <pc:spChg chg="add mod">
          <ac:chgData name="이 채리" userId="bfa7087fd60b5bba" providerId="LiveId" clId="{1F3E96F2-EB4C-4D80-8469-3DC23BFB76F2}" dt="2022-06-12T14:17:04.960" v="3883"/>
          <ac:spMkLst>
            <pc:docMk/>
            <pc:sldMk cId="1842989484" sldId="273"/>
            <ac:spMk id="7" creationId="{7E372261-6ED9-93FC-F8DF-D1DB95ED5AC6}"/>
          </ac:spMkLst>
        </pc:spChg>
        <pc:spChg chg="mod">
          <ac:chgData name="이 채리" userId="bfa7087fd60b5bba" providerId="LiveId" clId="{1F3E96F2-EB4C-4D80-8469-3DC23BFB76F2}" dt="2022-06-12T14:20:08.496" v="3941" actId="1076"/>
          <ac:spMkLst>
            <pc:docMk/>
            <pc:sldMk cId="1842989484" sldId="273"/>
            <ac:spMk id="11" creationId="{0966A34D-5C7D-F3A1-7BCA-3992F65FEFF4}"/>
          </ac:spMkLst>
        </pc:spChg>
        <pc:grpChg chg="add mod">
          <ac:chgData name="이 채리" userId="bfa7087fd60b5bba" providerId="LiveId" clId="{1F3E96F2-EB4C-4D80-8469-3DC23BFB76F2}" dt="2022-06-12T14:20:08.496" v="3941" actId="1076"/>
          <ac:grpSpMkLst>
            <pc:docMk/>
            <pc:sldMk cId="1842989484" sldId="273"/>
            <ac:grpSpMk id="10" creationId="{E7E85F09-62DD-4104-AFEB-C31E0EC1F077}"/>
          </ac:grpSpMkLst>
        </pc:grpChg>
        <pc:picChg chg="add del mod">
          <ac:chgData name="이 채리" userId="bfa7087fd60b5bba" providerId="LiveId" clId="{1F3E96F2-EB4C-4D80-8469-3DC23BFB76F2}" dt="2022-06-12T14:17:06.646" v="3884" actId="478"/>
          <ac:picMkLst>
            <pc:docMk/>
            <pc:sldMk cId="1842989484" sldId="273"/>
            <ac:picMk id="8" creationId="{8DFFD0A9-BD5A-8929-CA61-471D559636DB}"/>
          </ac:picMkLst>
        </pc:picChg>
        <pc:picChg chg="mod">
          <ac:chgData name="이 채리" userId="bfa7087fd60b5bba" providerId="LiveId" clId="{1F3E96F2-EB4C-4D80-8469-3DC23BFB76F2}" dt="2022-06-12T14:20:08.496" v="3941" actId="1076"/>
          <ac:picMkLst>
            <pc:docMk/>
            <pc:sldMk cId="1842989484" sldId="273"/>
            <ac:picMk id="12" creationId="{7D755EB6-C3CB-BF74-44D4-B8DBA5DE17C5}"/>
          </ac:picMkLst>
        </pc:picChg>
        <pc:picChg chg="add mod">
          <ac:chgData name="이 채리" userId="bfa7087fd60b5bba" providerId="LiveId" clId="{1F3E96F2-EB4C-4D80-8469-3DC23BFB76F2}" dt="2022-06-12T14:17:26.925" v="3890" actId="1076"/>
          <ac:picMkLst>
            <pc:docMk/>
            <pc:sldMk cId="1842989484" sldId="273"/>
            <ac:picMk id="10242" creationId="{DBAE1D35-9165-43D5-D731-0177854149D7}"/>
          </ac:picMkLst>
        </pc:picChg>
      </pc:sldChg>
      <pc:sldChg chg="addSp delSp modSp new mod">
        <pc:chgData name="이 채리" userId="bfa7087fd60b5bba" providerId="LiveId" clId="{1F3E96F2-EB4C-4D80-8469-3DC23BFB76F2}" dt="2022-06-12T14:22:11.270" v="4003" actId="1076"/>
        <pc:sldMkLst>
          <pc:docMk/>
          <pc:sldMk cId="503691338" sldId="274"/>
        </pc:sldMkLst>
        <pc:spChg chg="del">
          <ac:chgData name="이 채리" userId="bfa7087fd60b5bba" providerId="LiveId" clId="{1F3E96F2-EB4C-4D80-8469-3DC23BFB76F2}" dt="2022-06-12T14:17:32.279" v="3891" actId="478"/>
          <ac:spMkLst>
            <pc:docMk/>
            <pc:sldMk cId="503691338" sldId="274"/>
            <ac:spMk id="2" creationId="{37CB1AAB-9D57-9768-9EAE-DF49A046C9BC}"/>
          </ac:spMkLst>
        </pc:spChg>
        <pc:spChg chg="del">
          <ac:chgData name="이 채리" userId="bfa7087fd60b5bba" providerId="LiveId" clId="{1F3E96F2-EB4C-4D80-8469-3DC23BFB76F2}" dt="2022-06-12T14:17:32.279" v="3891" actId="478"/>
          <ac:spMkLst>
            <pc:docMk/>
            <pc:sldMk cId="503691338" sldId="274"/>
            <ac:spMk id="3" creationId="{954207A0-FECC-E9CF-A446-01FCCF8FA9C6}"/>
          </ac:spMkLst>
        </pc:spChg>
        <pc:spChg chg="add mod">
          <ac:chgData name="이 채리" userId="bfa7087fd60b5bba" providerId="LiveId" clId="{1F3E96F2-EB4C-4D80-8469-3DC23BFB76F2}" dt="2022-06-12T14:17:38.298" v="3892"/>
          <ac:spMkLst>
            <pc:docMk/>
            <pc:sldMk cId="503691338" sldId="274"/>
            <ac:spMk id="4" creationId="{F49A4490-B0EB-DE24-6D47-D1F4AFFAE0D4}"/>
          </ac:spMkLst>
        </pc:spChg>
        <pc:spChg chg="add mod">
          <ac:chgData name="이 채리" userId="bfa7087fd60b5bba" providerId="LiveId" clId="{1F3E96F2-EB4C-4D80-8469-3DC23BFB76F2}" dt="2022-06-12T14:17:38.298" v="3892"/>
          <ac:spMkLst>
            <pc:docMk/>
            <pc:sldMk cId="503691338" sldId="274"/>
            <ac:spMk id="5" creationId="{15BE8BD6-3A80-A5B0-167F-C7AFFA816F96}"/>
          </ac:spMkLst>
        </pc:spChg>
        <pc:spChg chg="add mod">
          <ac:chgData name="이 채리" userId="bfa7087fd60b5bba" providerId="LiveId" clId="{1F3E96F2-EB4C-4D80-8469-3DC23BFB76F2}" dt="2022-06-12T14:17:38.298" v="3892"/>
          <ac:spMkLst>
            <pc:docMk/>
            <pc:sldMk cId="503691338" sldId="274"/>
            <ac:spMk id="6" creationId="{B63E22E2-DD76-E2C7-1595-6C28343E1311}"/>
          </ac:spMkLst>
        </pc:spChg>
        <pc:spChg chg="add mod">
          <ac:chgData name="이 채리" userId="bfa7087fd60b5bba" providerId="LiveId" clId="{1F3E96F2-EB4C-4D80-8469-3DC23BFB76F2}" dt="2022-06-12T14:17:38.298" v="3892"/>
          <ac:spMkLst>
            <pc:docMk/>
            <pc:sldMk cId="503691338" sldId="274"/>
            <ac:spMk id="7" creationId="{836D9674-8FC4-D5DA-AEBC-DF49A7AD5BC6}"/>
          </ac:spMkLst>
        </pc:spChg>
        <pc:spChg chg="add del mod">
          <ac:chgData name="이 채리" userId="bfa7087fd60b5bba" providerId="LiveId" clId="{1F3E96F2-EB4C-4D80-8469-3DC23BFB76F2}" dt="2022-06-12T14:17:44.906" v="3894" actId="478"/>
          <ac:spMkLst>
            <pc:docMk/>
            <pc:sldMk cId="503691338" sldId="274"/>
            <ac:spMk id="8" creationId="{90299880-0F74-9FFA-D138-673E08FA38E2}"/>
          </ac:spMkLst>
        </pc:spChg>
        <pc:spChg chg="add mod">
          <ac:chgData name="이 채리" userId="bfa7087fd60b5bba" providerId="LiveId" clId="{1F3E96F2-EB4C-4D80-8469-3DC23BFB76F2}" dt="2022-06-12T14:19:56.880" v="3939" actId="1076"/>
          <ac:spMkLst>
            <pc:docMk/>
            <pc:sldMk cId="503691338" sldId="274"/>
            <ac:spMk id="9" creationId="{BFDE7840-E3BB-B81E-84CB-64F985CC4359}"/>
          </ac:spMkLst>
        </pc:spChg>
        <pc:spChg chg="add mod">
          <ac:chgData name="이 채리" userId="bfa7087fd60b5bba" providerId="LiveId" clId="{1F3E96F2-EB4C-4D80-8469-3DC23BFB76F2}" dt="2022-06-12T14:22:11.270" v="4003" actId="1076"/>
          <ac:spMkLst>
            <pc:docMk/>
            <pc:sldMk cId="503691338" sldId="274"/>
            <ac:spMk id="13" creationId="{7032C63D-DEFC-6D02-B6D5-AE2983157543}"/>
          </ac:spMkLst>
        </pc:spChg>
        <pc:grpChg chg="add del mod">
          <ac:chgData name="이 채리" userId="bfa7087fd60b5bba" providerId="LiveId" clId="{1F3E96F2-EB4C-4D80-8469-3DC23BFB76F2}" dt="2022-06-12T14:20:30.117" v="3943" actId="478"/>
          <ac:grpSpMkLst>
            <pc:docMk/>
            <pc:sldMk cId="503691338" sldId="274"/>
            <ac:grpSpMk id="10" creationId="{01E8BCA9-2AF5-4265-ED77-67C177DC4B91}"/>
          </ac:grpSpMkLst>
        </pc:grpChg>
        <pc:picChg chg="add mod">
          <ac:chgData name="이 채리" userId="bfa7087fd60b5bba" providerId="LiveId" clId="{1F3E96F2-EB4C-4D80-8469-3DC23BFB76F2}" dt="2022-06-12T14:19:56.880" v="3939" actId="1076"/>
          <ac:picMkLst>
            <pc:docMk/>
            <pc:sldMk cId="503691338" sldId="274"/>
            <ac:picMk id="11266" creationId="{DEB07AF6-F58F-D9E4-F6F8-EEF49A9F93A8}"/>
          </ac:picMkLst>
        </pc:picChg>
        <pc:picChg chg="add mod">
          <ac:chgData name="이 채리" userId="bfa7087fd60b5bba" providerId="LiveId" clId="{1F3E96F2-EB4C-4D80-8469-3DC23BFB76F2}" dt="2022-06-12T14:22:04.453" v="4002" actId="1076"/>
          <ac:picMkLst>
            <pc:docMk/>
            <pc:sldMk cId="503691338" sldId="274"/>
            <ac:picMk id="11268" creationId="{13CBAB0D-7116-2AB4-E2B2-27C6B067F484}"/>
          </ac:picMkLst>
        </pc:picChg>
      </pc:sldChg>
      <pc:sldChg chg="addSp delSp modSp new del mod">
        <pc:chgData name="이 채리" userId="bfa7087fd60b5bba" providerId="LiveId" clId="{1F3E96F2-EB4C-4D80-8469-3DC23BFB76F2}" dt="2022-06-12T16:28:49.945" v="4050" actId="47"/>
        <pc:sldMkLst>
          <pc:docMk/>
          <pc:sldMk cId="3759376558" sldId="275"/>
        </pc:sldMkLst>
        <pc:spChg chg="del">
          <ac:chgData name="이 채리" userId="bfa7087fd60b5bba" providerId="LiveId" clId="{1F3E96F2-EB4C-4D80-8469-3DC23BFB76F2}" dt="2022-06-12T14:22:22.614" v="4004" actId="478"/>
          <ac:spMkLst>
            <pc:docMk/>
            <pc:sldMk cId="3759376558" sldId="275"/>
            <ac:spMk id="2" creationId="{F58A29AE-4540-CD6B-20FF-DDFFE924C616}"/>
          </ac:spMkLst>
        </pc:spChg>
        <pc:spChg chg="del">
          <ac:chgData name="이 채리" userId="bfa7087fd60b5bba" providerId="LiveId" clId="{1F3E96F2-EB4C-4D80-8469-3DC23BFB76F2}" dt="2022-06-12T14:22:22.614" v="4004" actId="478"/>
          <ac:spMkLst>
            <pc:docMk/>
            <pc:sldMk cId="3759376558" sldId="275"/>
            <ac:spMk id="3" creationId="{4CCCAE56-D422-4BE8-1463-6C1B5990A59A}"/>
          </ac:spMkLst>
        </pc:spChg>
        <pc:spChg chg="add mod">
          <ac:chgData name="이 채리" userId="bfa7087fd60b5bba" providerId="LiveId" clId="{1F3E96F2-EB4C-4D80-8469-3DC23BFB76F2}" dt="2022-06-12T14:22:27.342" v="4005"/>
          <ac:spMkLst>
            <pc:docMk/>
            <pc:sldMk cId="3759376558" sldId="275"/>
            <ac:spMk id="4" creationId="{8200DB0D-1152-077E-8339-F7EA262C9445}"/>
          </ac:spMkLst>
        </pc:spChg>
        <pc:spChg chg="add mod">
          <ac:chgData name="이 채리" userId="bfa7087fd60b5bba" providerId="LiveId" clId="{1F3E96F2-EB4C-4D80-8469-3DC23BFB76F2}" dt="2022-06-12T14:22:27.342" v="4005"/>
          <ac:spMkLst>
            <pc:docMk/>
            <pc:sldMk cId="3759376558" sldId="275"/>
            <ac:spMk id="5" creationId="{CCC17267-4F4D-1187-C55C-9A54283D9B48}"/>
          </ac:spMkLst>
        </pc:spChg>
        <pc:spChg chg="add mod">
          <ac:chgData name="이 채리" userId="bfa7087fd60b5bba" providerId="LiveId" clId="{1F3E96F2-EB4C-4D80-8469-3DC23BFB76F2}" dt="2022-06-12T14:22:27.342" v="4005"/>
          <ac:spMkLst>
            <pc:docMk/>
            <pc:sldMk cId="3759376558" sldId="275"/>
            <ac:spMk id="6" creationId="{8FEB4C5D-942C-970B-60DE-2D8DF0896D24}"/>
          </ac:spMkLst>
        </pc:spChg>
        <pc:spChg chg="add mod">
          <ac:chgData name="이 채리" userId="bfa7087fd60b5bba" providerId="LiveId" clId="{1F3E96F2-EB4C-4D80-8469-3DC23BFB76F2}" dt="2022-06-12T14:22:27.342" v="4005"/>
          <ac:spMkLst>
            <pc:docMk/>
            <pc:sldMk cId="3759376558" sldId="275"/>
            <ac:spMk id="7" creationId="{9275652E-B60C-9296-D843-0007BAF65747}"/>
          </ac:spMkLst>
        </pc:spChg>
      </pc:sldChg>
      <pc:sldChg chg="addSp delSp modSp new mod">
        <pc:chgData name="이 채리" userId="bfa7087fd60b5bba" providerId="LiveId" clId="{1F3E96F2-EB4C-4D80-8469-3DC23BFB76F2}" dt="2022-06-12T16:28:10.040" v="4012" actId="1076"/>
        <pc:sldMkLst>
          <pc:docMk/>
          <pc:sldMk cId="3481009800" sldId="276"/>
        </pc:sldMkLst>
        <pc:spChg chg="del">
          <ac:chgData name="이 채리" userId="bfa7087fd60b5bba" providerId="LiveId" clId="{1F3E96F2-EB4C-4D80-8469-3DC23BFB76F2}" dt="2022-06-12T16:27:50.392" v="4007" actId="478"/>
          <ac:spMkLst>
            <pc:docMk/>
            <pc:sldMk cId="3481009800" sldId="276"/>
            <ac:spMk id="2" creationId="{0FBBB7F9-3EB7-9B9D-4480-E92ED3CEE9C8}"/>
          </ac:spMkLst>
        </pc:spChg>
        <pc:spChg chg="del">
          <ac:chgData name="이 채리" userId="bfa7087fd60b5bba" providerId="LiveId" clId="{1F3E96F2-EB4C-4D80-8469-3DC23BFB76F2}" dt="2022-06-12T16:27:50.392" v="4007" actId="478"/>
          <ac:spMkLst>
            <pc:docMk/>
            <pc:sldMk cId="3481009800" sldId="276"/>
            <ac:spMk id="3" creationId="{4D7B082E-34EC-235A-82C3-4F67115C6328}"/>
          </ac:spMkLst>
        </pc:spChg>
        <pc:spChg chg="add mod">
          <ac:chgData name="이 채리" userId="bfa7087fd60b5bba" providerId="LiveId" clId="{1F3E96F2-EB4C-4D80-8469-3DC23BFB76F2}" dt="2022-06-12T16:27:58.907" v="4010" actId="1076"/>
          <ac:spMkLst>
            <pc:docMk/>
            <pc:sldMk cId="3481009800" sldId="276"/>
            <ac:spMk id="4" creationId="{483D793F-9461-3911-AA55-226EE8A393E9}"/>
          </ac:spMkLst>
        </pc:spChg>
        <pc:spChg chg="add mod">
          <ac:chgData name="이 채리" userId="bfa7087fd60b5bba" providerId="LiveId" clId="{1F3E96F2-EB4C-4D80-8469-3DC23BFB76F2}" dt="2022-06-12T16:28:10.040" v="4012" actId="1076"/>
          <ac:spMkLst>
            <pc:docMk/>
            <pc:sldMk cId="3481009800" sldId="276"/>
            <ac:spMk id="5" creationId="{4DFDDB9E-94DF-764B-9779-A44477850A75}"/>
          </ac:spMkLst>
        </pc:spChg>
      </pc:sldChg>
      <pc:sldChg chg="addSp delSp modSp new mod">
        <pc:chgData name="이 채리" userId="bfa7087fd60b5bba" providerId="LiveId" clId="{1F3E96F2-EB4C-4D80-8469-3DC23BFB76F2}" dt="2022-06-12T16:28:38.982" v="4049" actId="1076"/>
        <pc:sldMkLst>
          <pc:docMk/>
          <pc:sldMk cId="2562229507" sldId="277"/>
        </pc:sldMkLst>
        <pc:spChg chg="del">
          <ac:chgData name="이 채리" userId="bfa7087fd60b5bba" providerId="LiveId" clId="{1F3E96F2-EB4C-4D80-8469-3DC23BFB76F2}" dt="2022-06-12T16:28:24.934" v="4014" actId="478"/>
          <ac:spMkLst>
            <pc:docMk/>
            <pc:sldMk cId="2562229507" sldId="277"/>
            <ac:spMk id="2" creationId="{9EBE1EB2-04D2-26B5-918C-A26D904ECEEC}"/>
          </ac:spMkLst>
        </pc:spChg>
        <pc:spChg chg="del">
          <ac:chgData name="이 채리" userId="bfa7087fd60b5bba" providerId="LiveId" clId="{1F3E96F2-EB4C-4D80-8469-3DC23BFB76F2}" dt="2022-06-12T16:28:24.934" v="4014" actId="478"/>
          <ac:spMkLst>
            <pc:docMk/>
            <pc:sldMk cId="2562229507" sldId="277"/>
            <ac:spMk id="3" creationId="{B77D7DA2-CA7E-85C2-F180-36FA201E0C81}"/>
          </ac:spMkLst>
        </pc:spChg>
        <pc:spChg chg="add mod">
          <ac:chgData name="이 채리" userId="bfa7087fd60b5bba" providerId="LiveId" clId="{1F3E96F2-EB4C-4D80-8469-3DC23BFB76F2}" dt="2022-06-12T16:28:29.388" v="4015"/>
          <ac:spMkLst>
            <pc:docMk/>
            <pc:sldMk cId="2562229507" sldId="277"/>
            <ac:spMk id="4" creationId="{C730D47D-0F85-246D-C62E-4ED253B732D6}"/>
          </ac:spMkLst>
        </pc:spChg>
        <pc:spChg chg="add mod">
          <ac:chgData name="이 채리" userId="bfa7087fd60b5bba" providerId="LiveId" clId="{1F3E96F2-EB4C-4D80-8469-3DC23BFB76F2}" dt="2022-06-12T16:28:38.982" v="4049" actId="1076"/>
          <ac:spMkLst>
            <pc:docMk/>
            <pc:sldMk cId="2562229507" sldId="277"/>
            <ac:spMk id="5" creationId="{8E7A4478-6995-6B28-FDA9-8A7A24A434A0}"/>
          </ac:spMkLst>
        </pc:spChg>
      </pc:sldChg>
      <pc:sldChg chg="addSp delSp modSp new mod">
        <pc:chgData name="이 채리" userId="bfa7087fd60b5bba" providerId="LiveId" clId="{1F3E96F2-EB4C-4D80-8469-3DC23BFB76F2}" dt="2022-06-12T16:29:08.479" v="4077" actId="1076"/>
        <pc:sldMkLst>
          <pc:docMk/>
          <pc:sldMk cId="985486603" sldId="278"/>
        </pc:sldMkLst>
        <pc:spChg chg="del">
          <ac:chgData name="이 채리" userId="bfa7087fd60b5bba" providerId="LiveId" clId="{1F3E96F2-EB4C-4D80-8469-3DC23BFB76F2}" dt="2022-06-12T16:28:54.626" v="4052" actId="478"/>
          <ac:spMkLst>
            <pc:docMk/>
            <pc:sldMk cId="985486603" sldId="278"/>
            <ac:spMk id="2" creationId="{291951E4-87C4-564D-379F-D9B7F0AB3ECC}"/>
          </ac:spMkLst>
        </pc:spChg>
        <pc:spChg chg="del">
          <ac:chgData name="이 채리" userId="bfa7087fd60b5bba" providerId="LiveId" clId="{1F3E96F2-EB4C-4D80-8469-3DC23BFB76F2}" dt="2022-06-12T16:28:54.626" v="4052" actId="478"/>
          <ac:spMkLst>
            <pc:docMk/>
            <pc:sldMk cId="985486603" sldId="278"/>
            <ac:spMk id="3" creationId="{C71621FD-0A46-1959-3AA8-2792E29630C0}"/>
          </ac:spMkLst>
        </pc:spChg>
        <pc:spChg chg="add mod">
          <ac:chgData name="이 채리" userId="bfa7087fd60b5bba" providerId="LiveId" clId="{1F3E96F2-EB4C-4D80-8469-3DC23BFB76F2}" dt="2022-06-12T16:28:59.846" v="4053"/>
          <ac:spMkLst>
            <pc:docMk/>
            <pc:sldMk cId="985486603" sldId="278"/>
            <ac:spMk id="4" creationId="{22041DB1-31B2-8A88-9059-6D3C53DC07A3}"/>
          </ac:spMkLst>
        </pc:spChg>
        <pc:spChg chg="add mod">
          <ac:chgData name="이 채리" userId="bfa7087fd60b5bba" providerId="LiveId" clId="{1F3E96F2-EB4C-4D80-8469-3DC23BFB76F2}" dt="2022-06-12T16:29:08.479" v="4077" actId="1076"/>
          <ac:spMkLst>
            <pc:docMk/>
            <pc:sldMk cId="985486603" sldId="278"/>
            <ac:spMk id="5" creationId="{8C928212-F3F9-EF42-1BE1-68F706406326}"/>
          </ac:spMkLst>
        </pc:spChg>
      </pc:sldChg>
      <pc:sldChg chg="addSp delSp modSp new mod delAnim modAnim">
        <pc:chgData name="이 채리" userId="bfa7087fd60b5bba" providerId="LiveId" clId="{1F3E96F2-EB4C-4D80-8469-3DC23BFB76F2}" dt="2022-06-12T16:39:42.024" v="4547" actId="478"/>
        <pc:sldMkLst>
          <pc:docMk/>
          <pc:sldMk cId="3638605231" sldId="279"/>
        </pc:sldMkLst>
        <pc:spChg chg="del">
          <ac:chgData name="이 채리" userId="bfa7087fd60b5bba" providerId="LiveId" clId="{1F3E96F2-EB4C-4D80-8469-3DC23BFB76F2}" dt="2022-06-12T16:30:59.108" v="4299" actId="478"/>
          <ac:spMkLst>
            <pc:docMk/>
            <pc:sldMk cId="3638605231" sldId="279"/>
            <ac:spMk id="2" creationId="{0F1D91FA-D68A-7F36-3982-171DCF1351B7}"/>
          </ac:spMkLst>
        </pc:spChg>
        <pc:spChg chg="del">
          <ac:chgData name="이 채리" userId="bfa7087fd60b5bba" providerId="LiveId" clId="{1F3E96F2-EB4C-4D80-8469-3DC23BFB76F2}" dt="2022-06-12T16:30:59.108" v="4299" actId="478"/>
          <ac:spMkLst>
            <pc:docMk/>
            <pc:sldMk cId="3638605231" sldId="279"/>
            <ac:spMk id="3" creationId="{D6D728DA-627E-C38F-829F-40CD53889E9F}"/>
          </ac:spMkLst>
        </pc:spChg>
        <pc:spChg chg="add del mod">
          <ac:chgData name="이 채리" userId="bfa7087fd60b5bba" providerId="LiveId" clId="{1F3E96F2-EB4C-4D80-8469-3DC23BFB76F2}" dt="2022-06-12T16:31:01.478" v="4301"/>
          <ac:spMkLst>
            <pc:docMk/>
            <pc:sldMk cId="3638605231" sldId="279"/>
            <ac:spMk id="4" creationId="{1F2E0CF6-E42A-8111-C444-EF8C7484F269}"/>
          </ac:spMkLst>
        </pc:spChg>
        <pc:spChg chg="add del mod">
          <ac:chgData name="이 채리" userId="bfa7087fd60b5bba" providerId="LiveId" clId="{1F3E96F2-EB4C-4D80-8469-3DC23BFB76F2}" dt="2022-06-12T16:31:01.478" v="4301"/>
          <ac:spMkLst>
            <pc:docMk/>
            <pc:sldMk cId="3638605231" sldId="279"/>
            <ac:spMk id="5" creationId="{99ACD8C2-8528-1885-60B1-83055FD25566}"/>
          </ac:spMkLst>
        </pc:spChg>
        <pc:spChg chg="add del mod">
          <ac:chgData name="이 채리" userId="bfa7087fd60b5bba" providerId="LiveId" clId="{1F3E96F2-EB4C-4D80-8469-3DC23BFB76F2}" dt="2022-06-12T16:31:01.478" v="4301"/>
          <ac:spMkLst>
            <pc:docMk/>
            <pc:sldMk cId="3638605231" sldId="279"/>
            <ac:spMk id="6" creationId="{7B9472C3-1F77-B9F3-C5F6-D05BB7B73562}"/>
          </ac:spMkLst>
        </pc:spChg>
        <pc:spChg chg="add del mod">
          <ac:chgData name="이 채리" userId="bfa7087fd60b5bba" providerId="LiveId" clId="{1F3E96F2-EB4C-4D80-8469-3DC23BFB76F2}" dt="2022-06-12T16:31:01.478" v="4301"/>
          <ac:spMkLst>
            <pc:docMk/>
            <pc:sldMk cId="3638605231" sldId="279"/>
            <ac:spMk id="7" creationId="{7D051A73-F06E-B646-780C-80A20FC4D647}"/>
          </ac:spMkLst>
        </pc:spChg>
        <pc:spChg chg="add mod">
          <ac:chgData name="이 채리" userId="bfa7087fd60b5bba" providerId="LiveId" clId="{1F3E96F2-EB4C-4D80-8469-3DC23BFB76F2}" dt="2022-06-12T16:31:05.312" v="4302"/>
          <ac:spMkLst>
            <pc:docMk/>
            <pc:sldMk cId="3638605231" sldId="279"/>
            <ac:spMk id="8" creationId="{84A92C72-9223-0AD3-81BE-66FE1C26C1AC}"/>
          </ac:spMkLst>
        </pc:spChg>
        <pc:spChg chg="add mod">
          <ac:chgData name="이 채리" userId="bfa7087fd60b5bba" providerId="LiveId" clId="{1F3E96F2-EB4C-4D80-8469-3DC23BFB76F2}" dt="2022-06-12T16:32:32.215" v="4362" actId="20577"/>
          <ac:spMkLst>
            <pc:docMk/>
            <pc:sldMk cId="3638605231" sldId="279"/>
            <ac:spMk id="9" creationId="{280F49A2-2ED2-B7A7-D18C-38B6D3322C09}"/>
          </ac:spMkLst>
        </pc:spChg>
        <pc:spChg chg="add mod">
          <ac:chgData name="이 채리" userId="bfa7087fd60b5bba" providerId="LiveId" clId="{1F3E96F2-EB4C-4D80-8469-3DC23BFB76F2}" dt="2022-06-12T16:31:05.312" v="4302"/>
          <ac:spMkLst>
            <pc:docMk/>
            <pc:sldMk cId="3638605231" sldId="279"/>
            <ac:spMk id="10" creationId="{6099722A-9BFE-2121-C500-B2401380FE72}"/>
          </ac:spMkLst>
        </pc:spChg>
        <pc:spChg chg="add del mod">
          <ac:chgData name="이 채리" userId="bfa7087fd60b5bba" providerId="LiveId" clId="{1F3E96F2-EB4C-4D80-8469-3DC23BFB76F2}" dt="2022-06-12T16:35:06.987" v="4431" actId="478"/>
          <ac:spMkLst>
            <pc:docMk/>
            <pc:sldMk cId="3638605231" sldId="279"/>
            <ac:spMk id="11" creationId="{7E40A590-801E-EC7F-C2C8-BE0640121064}"/>
          </ac:spMkLst>
        </pc:spChg>
        <pc:spChg chg="add del mod">
          <ac:chgData name="이 채리" userId="bfa7087fd60b5bba" providerId="LiveId" clId="{1F3E96F2-EB4C-4D80-8469-3DC23BFB76F2}" dt="2022-06-12T16:31:11.720" v="4303" actId="478"/>
          <ac:spMkLst>
            <pc:docMk/>
            <pc:sldMk cId="3638605231" sldId="279"/>
            <ac:spMk id="12" creationId="{3DFB60B7-8AD3-CFEC-A610-792D666FAE74}"/>
          </ac:spMkLst>
        </pc:spChg>
        <pc:spChg chg="add del mod">
          <ac:chgData name="이 채리" userId="bfa7087fd60b5bba" providerId="LiveId" clId="{1F3E96F2-EB4C-4D80-8469-3DC23BFB76F2}" dt="2022-06-12T16:32:26.804" v="4336" actId="478"/>
          <ac:spMkLst>
            <pc:docMk/>
            <pc:sldMk cId="3638605231" sldId="279"/>
            <ac:spMk id="13" creationId="{0FB8D648-FB8E-085C-C03D-B3B3EABF1107}"/>
          </ac:spMkLst>
        </pc:spChg>
        <pc:spChg chg="add mod">
          <ac:chgData name="이 채리" userId="bfa7087fd60b5bba" providerId="LiveId" clId="{1F3E96F2-EB4C-4D80-8469-3DC23BFB76F2}" dt="2022-06-12T16:35:11.752" v="4432"/>
          <ac:spMkLst>
            <pc:docMk/>
            <pc:sldMk cId="3638605231" sldId="279"/>
            <ac:spMk id="16" creationId="{E394BD54-EDCB-F648-0007-3BE45AFCDE61}"/>
          </ac:spMkLst>
        </pc:spChg>
        <pc:spChg chg="add mod">
          <ac:chgData name="이 채리" userId="bfa7087fd60b5bba" providerId="LiveId" clId="{1F3E96F2-EB4C-4D80-8469-3DC23BFB76F2}" dt="2022-06-12T16:36:10.137" v="4506" actId="1076"/>
          <ac:spMkLst>
            <pc:docMk/>
            <pc:sldMk cId="3638605231" sldId="279"/>
            <ac:spMk id="17" creationId="{79D1C154-3F17-808F-8CB3-CADFF747E09D}"/>
          </ac:spMkLst>
        </pc:spChg>
        <pc:picChg chg="add mod">
          <ac:chgData name="이 채리" userId="bfa7087fd60b5bba" providerId="LiveId" clId="{1F3E96F2-EB4C-4D80-8469-3DC23BFB76F2}" dt="2022-06-12T16:36:37.503" v="4510" actId="1076"/>
          <ac:picMkLst>
            <pc:docMk/>
            <pc:sldMk cId="3638605231" sldId="279"/>
            <ac:picMk id="15" creationId="{BDE18E9F-E41F-52A5-22C7-4070FF43FD16}"/>
          </ac:picMkLst>
        </pc:picChg>
        <pc:picChg chg="add mod">
          <ac:chgData name="이 채리" userId="bfa7087fd60b5bba" providerId="LiveId" clId="{1F3E96F2-EB4C-4D80-8469-3DC23BFB76F2}" dt="2022-06-12T16:37:05.418" v="4518" actId="1076"/>
          <ac:picMkLst>
            <pc:docMk/>
            <pc:sldMk cId="3638605231" sldId="279"/>
            <ac:picMk id="19" creationId="{566BBF5E-38AF-ED08-891E-E03C704AF9C0}"/>
          </ac:picMkLst>
        </pc:picChg>
        <pc:picChg chg="add del mod">
          <ac:chgData name="이 채리" userId="bfa7087fd60b5bba" providerId="LiveId" clId="{1F3E96F2-EB4C-4D80-8469-3DC23BFB76F2}" dt="2022-06-12T16:39:42.024" v="4547" actId="478"/>
          <ac:picMkLst>
            <pc:docMk/>
            <pc:sldMk cId="3638605231" sldId="279"/>
            <ac:picMk id="21" creationId="{BE7DBC63-68B4-8830-5582-B316616BA748}"/>
          </ac:picMkLst>
        </pc:picChg>
        <pc:picChg chg="add del mod">
          <ac:chgData name="이 채리" userId="bfa7087fd60b5bba" providerId="LiveId" clId="{1F3E96F2-EB4C-4D80-8469-3DC23BFB76F2}" dt="2022-06-12T16:34:39.944" v="4428" actId="478"/>
          <ac:picMkLst>
            <pc:docMk/>
            <pc:sldMk cId="3638605231" sldId="279"/>
            <ac:picMk id="1026" creationId="{1555ECD4-CCB1-3540-9847-5D63B2622951}"/>
          </ac:picMkLst>
        </pc:picChg>
        <pc:picChg chg="add mod">
          <ac:chgData name="이 채리" userId="bfa7087fd60b5bba" providerId="LiveId" clId="{1F3E96F2-EB4C-4D80-8469-3DC23BFB76F2}" dt="2022-06-12T16:35:27.087" v="4438" actId="1076"/>
          <ac:picMkLst>
            <pc:docMk/>
            <pc:sldMk cId="3638605231" sldId="279"/>
            <ac:picMk id="1028" creationId="{2BD0E091-29F6-C7F2-47C0-0E25EFEC53F1}"/>
          </ac:picMkLst>
        </pc:picChg>
      </pc:sldChg>
      <pc:sldChg chg="addSp delSp modSp new mod modAnim">
        <pc:chgData name="이 채리" userId="bfa7087fd60b5bba" providerId="LiveId" clId="{1F3E96F2-EB4C-4D80-8469-3DC23BFB76F2}" dt="2022-06-12T16:42:32.110" v="4621"/>
        <pc:sldMkLst>
          <pc:docMk/>
          <pc:sldMk cId="1276516949" sldId="280"/>
        </pc:sldMkLst>
        <pc:spChg chg="del">
          <ac:chgData name="이 채리" userId="bfa7087fd60b5bba" providerId="LiveId" clId="{1F3E96F2-EB4C-4D80-8469-3DC23BFB76F2}" dt="2022-06-12T16:37:43.868" v="4523" actId="478"/>
          <ac:spMkLst>
            <pc:docMk/>
            <pc:sldMk cId="1276516949" sldId="280"/>
            <ac:spMk id="2" creationId="{13F4F03A-A2A7-8226-252E-E7BA051CD1D9}"/>
          </ac:spMkLst>
        </pc:spChg>
        <pc:spChg chg="del">
          <ac:chgData name="이 채리" userId="bfa7087fd60b5bba" providerId="LiveId" clId="{1F3E96F2-EB4C-4D80-8469-3DC23BFB76F2}" dt="2022-06-12T16:37:43.868" v="4523" actId="478"/>
          <ac:spMkLst>
            <pc:docMk/>
            <pc:sldMk cId="1276516949" sldId="280"/>
            <ac:spMk id="3" creationId="{D5A2E27B-19CA-F132-F4AA-ECAED4A63050}"/>
          </ac:spMkLst>
        </pc:spChg>
        <pc:spChg chg="add mod">
          <ac:chgData name="이 채리" userId="bfa7087fd60b5bba" providerId="LiveId" clId="{1F3E96F2-EB4C-4D80-8469-3DC23BFB76F2}" dt="2022-06-12T16:37:45.094" v="4524"/>
          <ac:spMkLst>
            <pc:docMk/>
            <pc:sldMk cId="1276516949" sldId="280"/>
            <ac:spMk id="4" creationId="{714388A4-D102-8F4C-0B72-82A0932ADC8B}"/>
          </ac:spMkLst>
        </pc:spChg>
        <pc:spChg chg="add mod">
          <ac:chgData name="이 채리" userId="bfa7087fd60b5bba" providerId="LiveId" clId="{1F3E96F2-EB4C-4D80-8469-3DC23BFB76F2}" dt="2022-06-12T16:37:45.094" v="4524"/>
          <ac:spMkLst>
            <pc:docMk/>
            <pc:sldMk cId="1276516949" sldId="280"/>
            <ac:spMk id="5" creationId="{82386DAD-F7E0-E3F1-9ECC-91528A6C9797}"/>
          </ac:spMkLst>
        </pc:spChg>
        <pc:spChg chg="add mod">
          <ac:chgData name="이 채리" userId="bfa7087fd60b5bba" providerId="LiveId" clId="{1F3E96F2-EB4C-4D80-8469-3DC23BFB76F2}" dt="2022-06-12T16:37:45.094" v="4524"/>
          <ac:spMkLst>
            <pc:docMk/>
            <pc:sldMk cId="1276516949" sldId="280"/>
            <ac:spMk id="6" creationId="{C15DB5FB-6938-1AB3-BFC2-7BFA45D0BB0F}"/>
          </ac:spMkLst>
        </pc:spChg>
        <pc:spChg chg="add del mod">
          <ac:chgData name="이 채리" userId="bfa7087fd60b5bba" providerId="LiveId" clId="{1F3E96F2-EB4C-4D80-8469-3DC23BFB76F2}" dt="2022-06-12T16:37:52.705" v="4525" actId="478"/>
          <ac:spMkLst>
            <pc:docMk/>
            <pc:sldMk cId="1276516949" sldId="280"/>
            <ac:spMk id="7" creationId="{065E0FB4-910C-DCEA-FF44-A71BEB972941}"/>
          </ac:spMkLst>
        </pc:spChg>
        <pc:spChg chg="add del mod">
          <ac:chgData name="이 채리" userId="bfa7087fd60b5bba" providerId="LiveId" clId="{1F3E96F2-EB4C-4D80-8469-3DC23BFB76F2}" dt="2022-06-12T16:37:52.705" v="4525" actId="478"/>
          <ac:spMkLst>
            <pc:docMk/>
            <pc:sldMk cId="1276516949" sldId="280"/>
            <ac:spMk id="8" creationId="{091F4B00-81E8-D214-68C9-8E6C9B3F3A7C}"/>
          </ac:spMkLst>
        </pc:spChg>
        <pc:spChg chg="add del mod">
          <ac:chgData name="이 채리" userId="bfa7087fd60b5bba" providerId="LiveId" clId="{1F3E96F2-EB4C-4D80-8469-3DC23BFB76F2}" dt="2022-06-12T16:37:52.705" v="4525" actId="478"/>
          <ac:spMkLst>
            <pc:docMk/>
            <pc:sldMk cId="1276516949" sldId="280"/>
            <ac:spMk id="11" creationId="{5BD26B89-25E3-E991-6C33-8BDC60F6EAC2}"/>
          </ac:spMkLst>
        </pc:spChg>
        <pc:spChg chg="add mod">
          <ac:chgData name="이 채리" userId="bfa7087fd60b5bba" providerId="LiveId" clId="{1F3E96F2-EB4C-4D80-8469-3DC23BFB76F2}" dt="2022-06-12T16:37:53.075" v="4526"/>
          <ac:spMkLst>
            <pc:docMk/>
            <pc:sldMk cId="1276516949" sldId="280"/>
            <ac:spMk id="12" creationId="{6B86E6E2-B772-4FB2-7EFE-68E06C246688}"/>
          </ac:spMkLst>
        </pc:spChg>
        <pc:spChg chg="add mod">
          <ac:chgData name="이 채리" userId="bfa7087fd60b5bba" providerId="LiveId" clId="{1F3E96F2-EB4C-4D80-8469-3DC23BFB76F2}" dt="2022-06-12T16:38:44.777" v="4545"/>
          <ac:spMkLst>
            <pc:docMk/>
            <pc:sldMk cId="1276516949" sldId="280"/>
            <ac:spMk id="15" creationId="{D43ED99F-41BC-BD0A-DE8B-05F12D84B767}"/>
          </ac:spMkLst>
        </pc:spChg>
        <pc:spChg chg="add mod">
          <ac:chgData name="이 채리" userId="bfa7087fd60b5bba" providerId="LiveId" clId="{1F3E96F2-EB4C-4D80-8469-3DC23BFB76F2}" dt="2022-06-12T16:42:15.957" v="4616" actId="1076"/>
          <ac:spMkLst>
            <pc:docMk/>
            <pc:sldMk cId="1276516949" sldId="280"/>
            <ac:spMk id="17" creationId="{01B18443-FEB2-6C98-EC44-26B531CBA1DF}"/>
          </ac:spMkLst>
        </pc:spChg>
        <pc:picChg chg="add del mod">
          <ac:chgData name="이 채리" userId="bfa7087fd60b5bba" providerId="LiveId" clId="{1F3E96F2-EB4C-4D80-8469-3DC23BFB76F2}" dt="2022-06-12T16:37:52.705" v="4525" actId="478"/>
          <ac:picMkLst>
            <pc:docMk/>
            <pc:sldMk cId="1276516949" sldId="280"/>
            <ac:picMk id="9" creationId="{68C59715-6A0E-D17F-28F0-6A2A988DDBB4}"/>
          </ac:picMkLst>
        </pc:picChg>
        <pc:picChg chg="add mod ord">
          <ac:chgData name="이 채리" userId="bfa7087fd60b5bba" providerId="LiveId" clId="{1F3E96F2-EB4C-4D80-8469-3DC23BFB76F2}" dt="2022-06-12T16:39:46.990" v="4548" actId="1076"/>
          <ac:picMkLst>
            <pc:docMk/>
            <pc:sldMk cId="1276516949" sldId="280"/>
            <ac:picMk id="14" creationId="{4D0A088E-4B5D-F3DF-FF34-9FCBAE774319}"/>
          </ac:picMkLst>
        </pc:picChg>
        <pc:picChg chg="add mod">
          <ac:chgData name="이 채리" userId="bfa7087fd60b5bba" providerId="LiveId" clId="{1F3E96F2-EB4C-4D80-8469-3DC23BFB76F2}" dt="2022-06-12T16:39:51.896" v="4550" actId="1076"/>
          <ac:picMkLst>
            <pc:docMk/>
            <pc:sldMk cId="1276516949" sldId="280"/>
            <ac:picMk id="16" creationId="{21E1E3F6-472D-EEFB-CFD5-133DBE584C70}"/>
          </ac:picMkLst>
        </pc:picChg>
        <pc:picChg chg="add mod">
          <ac:chgData name="이 채리" userId="bfa7087fd60b5bba" providerId="LiveId" clId="{1F3E96F2-EB4C-4D80-8469-3DC23BFB76F2}" dt="2022-06-12T16:42:25.547" v="4620" actId="1076"/>
          <ac:picMkLst>
            <pc:docMk/>
            <pc:sldMk cId="1276516949" sldId="280"/>
            <ac:picMk id="18" creationId="{3BC60A4A-5110-9924-08A7-E651BE177075}"/>
          </ac:picMkLst>
        </pc:picChg>
        <pc:cxnChg chg="add del mod">
          <ac:chgData name="이 채리" userId="bfa7087fd60b5bba" providerId="LiveId" clId="{1F3E96F2-EB4C-4D80-8469-3DC23BFB76F2}" dt="2022-06-12T16:37:52.705" v="4525" actId="478"/>
          <ac:cxnSpMkLst>
            <pc:docMk/>
            <pc:sldMk cId="1276516949" sldId="280"/>
            <ac:cxnSpMk id="10" creationId="{75DA76E8-2AA6-4C6B-F9AD-A41FF135CEF5}"/>
          </ac:cxnSpMkLst>
        </pc:cxnChg>
      </pc:sldChg>
      <pc:sldChg chg="addSp delSp modSp new mod modAnim">
        <pc:chgData name="이 채리" userId="bfa7087fd60b5bba" providerId="LiveId" clId="{1F3E96F2-EB4C-4D80-8469-3DC23BFB76F2}" dt="2022-06-12T16:49:56.477" v="4923"/>
        <pc:sldMkLst>
          <pc:docMk/>
          <pc:sldMk cId="3442242325" sldId="281"/>
        </pc:sldMkLst>
        <pc:spChg chg="del">
          <ac:chgData name="이 채리" userId="bfa7087fd60b5bba" providerId="LiveId" clId="{1F3E96F2-EB4C-4D80-8469-3DC23BFB76F2}" dt="2022-06-12T16:40:02.649" v="4552" actId="478"/>
          <ac:spMkLst>
            <pc:docMk/>
            <pc:sldMk cId="3442242325" sldId="281"/>
            <ac:spMk id="2" creationId="{B78CE743-9938-2D11-99F6-223F3B6410B0}"/>
          </ac:spMkLst>
        </pc:spChg>
        <pc:spChg chg="del">
          <ac:chgData name="이 채리" userId="bfa7087fd60b5bba" providerId="LiveId" clId="{1F3E96F2-EB4C-4D80-8469-3DC23BFB76F2}" dt="2022-06-12T16:40:02.649" v="4552" actId="478"/>
          <ac:spMkLst>
            <pc:docMk/>
            <pc:sldMk cId="3442242325" sldId="281"/>
            <ac:spMk id="3" creationId="{DDEC6B97-F672-76C8-3337-3027D76CD2E9}"/>
          </ac:spMkLst>
        </pc:spChg>
        <pc:spChg chg="add mod">
          <ac:chgData name="이 채리" userId="bfa7087fd60b5bba" providerId="LiveId" clId="{1F3E96F2-EB4C-4D80-8469-3DC23BFB76F2}" dt="2022-06-12T16:40:08.842" v="4553"/>
          <ac:spMkLst>
            <pc:docMk/>
            <pc:sldMk cId="3442242325" sldId="281"/>
            <ac:spMk id="4" creationId="{08BAFC63-5EA0-E634-ED89-3D26D626B381}"/>
          </ac:spMkLst>
        </pc:spChg>
        <pc:spChg chg="add mod">
          <ac:chgData name="이 채리" userId="bfa7087fd60b5bba" providerId="LiveId" clId="{1F3E96F2-EB4C-4D80-8469-3DC23BFB76F2}" dt="2022-06-12T16:45:40.426" v="4782"/>
          <ac:spMkLst>
            <pc:docMk/>
            <pc:sldMk cId="3442242325" sldId="281"/>
            <ac:spMk id="5" creationId="{7F633E20-83F1-5AE9-AFB9-A67AF0529E1A}"/>
          </ac:spMkLst>
        </pc:spChg>
        <pc:spChg chg="add mod">
          <ac:chgData name="이 채리" userId="bfa7087fd60b5bba" providerId="LiveId" clId="{1F3E96F2-EB4C-4D80-8469-3DC23BFB76F2}" dt="2022-06-12T16:40:08.842" v="4553"/>
          <ac:spMkLst>
            <pc:docMk/>
            <pc:sldMk cId="3442242325" sldId="281"/>
            <ac:spMk id="6" creationId="{07E36260-AA69-74B3-4433-2166B470E732}"/>
          </ac:spMkLst>
        </pc:spChg>
        <pc:spChg chg="add del mod">
          <ac:chgData name="이 채리" userId="bfa7087fd60b5bba" providerId="LiveId" clId="{1F3E96F2-EB4C-4D80-8469-3DC23BFB76F2}" dt="2022-06-12T16:40:47.139" v="4557" actId="478"/>
          <ac:spMkLst>
            <pc:docMk/>
            <pc:sldMk cId="3442242325" sldId="281"/>
            <ac:spMk id="7" creationId="{51ED2C90-36C5-985B-A1F8-4FE7C45D97DC}"/>
          </ac:spMkLst>
        </pc:spChg>
        <pc:spChg chg="add del mod">
          <ac:chgData name="이 채리" userId="bfa7087fd60b5bba" providerId="LiveId" clId="{1F3E96F2-EB4C-4D80-8469-3DC23BFB76F2}" dt="2022-06-12T16:40:47.139" v="4557" actId="478"/>
          <ac:spMkLst>
            <pc:docMk/>
            <pc:sldMk cId="3442242325" sldId="281"/>
            <ac:spMk id="9" creationId="{B46BF9CD-9224-3F05-AB0D-55969600D764}"/>
          </ac:spMkLst>
        </pc:spChg>
        <pc:spChg chg="add mod">
          <ac:chgData name="이 채리" userId="bfa7087fd60b5bba" providerId="LiveId" clId="{1F3E96F2-EB4C-4D80-8469-3DC23BFB76F2}" dt="2022-06-12T16:49:48.390" v="4921" actId="1076"/>
          <ac:spMkLst>
            <pc:docMk/>
            <pc:sldMk cId="3442242325" sldId="281"/>
            <ac:spMk id="13" creationId="{83E37C67-2A1E-A32C-0E08-CFB9A574C0C4}"/>
          </ac:spMkLst>
        </pc:spChg>
        <pc:spChg chg="add del mod">
          <ac:chgData name="이 채리" userId="bfa7087fd60b5bba" providerId="LiveId" clId="{1F3E96F2-EB4C-4D80-8469-3DC23BFB76F2}" dt="2022-06-12T16:42:37.349" v="4622" actId="478"/>
          <ac:spMkLst>
            <pc:docMk/>
            <pc:sldMk cId="3442242325" sldId="281"/>
            <ac:spMk id="14" creationId="{E0EBE590-7A29-7CCD-056F-07CE7B2AE6B0}"/>
          </ac:spMkLst>
        </pc:spChg>
        <pc:spChg chg="add del mod">
          <ac:chgData name="이 채리" userId="bfa7087fd60b5bba" providerId="LiveId" clId="{1F3E96F2-EB4C-4D80-8469-3DC23BFB76F2}" dt="2022-06-12T16:46:58.565" v="4784" actId="478"/>
          <ac:spMkLst>
            <pc:docMk/>
            <pc:sldMk cId="3442242325" sldId="281"/>
            <ac:spMk id="15" creationId="{F30BB8C9-FE49-FD02-96F4-442FAF207602}"/>
          </ac:spMkLst>
        </pc:spChg>
        <pc:spChg chg="add mod">
          <ac:chgData name="이 채리" userId="bfa7087fd60b5bba" providerId="LiveId" clId="{1F3E96F2-EB4C-4D80-8469-3DC23BFB76F2}" dt="2022-06-12T16:49:48.390" v="4921" actId="1076"/>
          <ac:spMkLst>
            <pc:docMk/>
            <pc:sldMk cId="3442242325" sldId="281"/>
            <ac:spMk id="16" creationId="{B5545E52-CBF5-48A9-5FB2-D59BDC534113}"/>
          </ac:spMkLst>
        </pc:spChg>
        <pc:picChg chg="add del mod">
          <ac:chgData name="이 채리" userId="bfa7087fd60b5bba" providerId="LiveId" clId="{1F3E96F2-EB4C-4D80-8469-3DC23BFB76F2}" dt="2022-06-12T16:40:47.139" v="4557" actId="478"/>
          <ac:picMkLst>
            <pc:docMk/>
            <pc:sldMk cId="3442242325" sldId="281"/>
            <ac:picMk id="8" creationId="{7CF8966E-F5E9-A1F9-F8A4-A93E27ED5F5E}"/>
          </ac:picMkLst>
        </pc:picChg>
        <pc:picChg chg="add del mod">
          <ac:chgData name="이 채리" userId="bfa7087fd60b5bba" providerId="LiveId" clId="{1F3E96F2-EB4C-4D80-8469-3DC23BFB76F2}" dt="2022-06-12T16:40:47.139" v="4557" actId="478"/>
          <ac:picMkLst>
            <pc:docMk/>
            <pc:sldMk cId="3442242325" sldId="281"/>
            <ac:picMk id="10" creationId="{6F6650ED-F130-DE21-3FD7-8E7E39FDAD27}"/>
          </ac:picMkLst>
        </pc:picChg>
        <pc:picChg chg="add del mod ord">
          <ac:chgData name="이 채리" userId="bfa7087fd60b5bba" providerId="LiveId" clId="{1F3E96F2-EB4C-4D80-8469-3DC23BFB76F2}" dt="2022-06-12T16:42:37.349" v="4622" actId="478"/>
          <ac:picMkLst>
            <pc:docMk/>
            <pc:sldMk cId="3442242325" sldId="281"/>
            <ac:picMk id="12" creationId="{842739FE-B30B-3600-919C-80A3E6881E60}"/>
          </ac:picMkLst>
        </pc:picChg>
        <pc:picChg chg="add mod">
          <ac:chgData name="이 채리" userId="bfa7087fd60b5bba" providerId="LiveId" clId="{1F3E96F2-EB4C-4D80-8469-3DC23BFB76F2}" dt="2022-06-12T16:49:54.392" v="4922" actId="1076"/>
          <ac:picMkLst>
            <pc:docMk/>
            <pc:sldMk cId="3442242325" sldId="281"/>
            <ac:picMk id="18" creationId="{79F797A6-96A1-2CFF-D485-74C79466A08C}"/>
          </ac:picMkLst>
        </pc:picChg>
        <pc:picChg chg="add mod">
          <ac:chgData name="이 채리" userId="bfa7087fd60b5bba" providerId="LiveId" clId="{1F3E96F2-EB4C-4D80-8469-3DC23BFB76F2}" dt="2022-06-12T16:49:54.392" v="4922" actId="1076"/>
          <ac:picMkLst>
            <pc:docMk/>
            <pc:sldMk cId="3442242325" sldId="281"/>
            <ac:picMk id="20" creationId="{5A3461B6-3E6B-7255-2CB3-17B8C13DD7B1}"/>
          </ac:picMkLst>
        </pc:picChg>
      </pc:sldChg>
      <pc:sldChg chg="addSp delSp modSp new mod">
        <pc:chgData name="이 채리" userId="bfa7087fd60b5bba" providerId="LiveId" clId="{1F3E96F2-EB4C-4D80-8469-3DC23BFB76F2}" dt="2022-06-12T16:54:23.202" v="5066" actId="207"/>
        <pc:sldMkLst>
          <pc:docMk/>
          <pc:sldMk cId="2484053590" sldId="282"/>
        </pc:sldMkLst>
        <pc:spChg chg="del">
          <ac:chgData name="이 채리" userId="bfa7087fd60b5bba" providerId="LiveId" clId="{1F3E96F2-EB4C-4D80-8469-3DC23BFB76F2}" dt="2022-06-12T16:40:35.673" v="4554" actId="478"/>
          <ac:spMkLst>
            <pc:docMk/>
            <pc:sldMk cId="2484053590" sldId="282"/>
            <ac:spMk id="2" creationId="{C3D2CDE3-0794-ACA3-369C-DCC82DDC228D}"/>
          </ac:spMkLst>
        </pc:spChg>
        <pc:spChg chg="del">
          <ac:chgData name="이 채리" userId="bfa7087fd60b5bba" providerId="LiveId" clId="{1F3E96F2-EB4C-4D80-8469-3DC23BFB76F2}" dt="2022-06-12T16:40:35.673" v="4554" actId="478"/>
          <ac:spMkLst>
            <pc:docMk/>
            <pc:sldMk cId="2484053590" sldId="282"/>
            <ac:spMk id="3" creationId="{72A70FE4-8A05-BF51-5474-2852E5CBD332}"/>
          </ac:spMkLst>
        </pc:spChg>
        <pc:spChg chg="add mod">
          <ac:chgData name="이 채리" userId="bfa7087fd60b5bba" providerId="LiveId" clId="{1F3E96F2-EB4C-4D80-8469-3DC23BFB76F2}" dt="2022-06-12T16:50:07.868" v="4924"/>
          <ac:spMkLst>
            <pc:docMk/>
            <pc:sldMk cId="2484053590" sldId="282"/>
            <ac:spMk id="4" creationId="{5D555A3F-C3F1-2053-30E1-3CCD01A88275}"/>
          </ac:spMkLst>
        </pc:spChg>
        <pc:spChg chg="add mod">
          <ac:chgData name="이 채리" userId="bfa7087fd60b5bba" providerId="LiveId" clId="{1F3E96F2-EB4C-4D80-8469-3DC23BFB76F2}" dt="2022-06-12T16:50:07.868" v="4924"/>
          <ac:spMkLst>
            <pc:docMk/>
            <pc:sldMk cId="2484053590" sldId="282"/>
            <ac:spMk id="5" creationId="{D3BFD7F6-D07F-456A-AE51-4B42A2C82DDD}"/>
          </ac:spMkLst>
        </pc:spChg>
        <pc:spChg chg="add mod">
          <ac:chgData name="이 채리" userId="bfa7087fd60b5bba" providerId="LiveId" clId="{1F3E96F2-EB4C-4D80-8469-3DC23BFB76F2}" dt="2022-06-12T16:50:07.868" v="4924"/>
          <ac:spMkLst>
            <pc:docMk/>
            <pc:sldMk cId="2484053590" sldId="282"/>
            <ac:spMk id="6" creationId="{495EC013-76DA-0F62-2026-218E37250F92}"/>
          </ac:spMkLst>
        </pc:spChg>
        <pc:spChg chg="add mod">
          <ac:chgData name="이 채리" userId="bfa7087fd60b5bba" providerId="LiveId" clId="{1F3E96F2-EB4C-4D80-8469-3DC23BFB76F2}" dt="2022-06-12T16:53:27.512" v="5029" actId="1076"/>
          <ac:spMkLst>
            <pc:docMk/>
            <pc:sldMk cId="2484053590" sldId="282"/>
            <ac:spMk id="7" creationId="{FE9667C8-9826-BC87-32B6-42126B6705DF}"/>
          </ac:spMkLst>
        </pc:spChg>
        <pc:spChg chg="add mod">
          <ac:chgData name="이 채리" userId="bfa7087fd60b5bba" providerId="LiveId" clId="{1F3E96F2-EB4C-4D80-8469-3DC23BFB76F2}" dt="2022-06-12T16:54:10.045" v="5063" actId="1076"/>
          <ac:spMkLst>
            <pc:docMk/>
            <pc:sldMk cId="2484053590" sldId="282"/>
            <ac:spMk id="8" creationId="{421A4BEF-D8A2-7747-C837-252D027A97AC}"/>
          </ac:spMkLst>
        </pc:spChg>
        <pc:spChg chg="add mod">
          <ac:chgData name="이 채리" userId="bfa7087fd60b5bba" providerId="LiveId" clId="{1F3E96F2-EB4C-4D80-8469-3DC23BFB76F2}" dt="2022-06-12T16:54:23.202" v="5066" actId="207"/>
          <ac:spMkLst>
            <pc:docMk/>
            <pc:sldMk cId="2484053590" sldId="282"/>
            <ac:spMk id="17" creationId="{D74A47F3-EC93-A737-08C3-90FC5446BAEA}"/>
          </ac:spMkLst>
        </pc:spChg>
        <pc:picChg chg="add mod">
          <ac:chgData name="이 채리" userId="bfa7087fd60b5bba" providerId="LiveId" clId="{1F3E96F2-EB4C-4D80-8469-3DC23BFB76F2}" dt="2022-06-12T16:53:33.818" v="5031" actId="1076"/>
          <ac:picMkLst>
            <pc:docMk/>
            <pc:sldMk cId="2484053590" sldId="282"/>
            <ac:picMk id="10" creationId="{F751A2DD-A2E5-EFC3-F44F-52DA6F36A117}"/>
          </ac:picMkLst>
        </pc:picChg>
        <pc:picChg chg="add del mod">
          <ac:chgData name="이 채리" userId="bfa7087fd60b5bba" providerId="LiveId" clId="{1F3E96F2-EB4C-4D80-8469-3DC23BFB76F2}" dt="2022-06-12T16:51:18.074" v="4952" actId="478"/>
          <ac:picMkLst>
            <pc:docMk/>
            <pc:sldMk cId="2484053590" sldId="282"/>
            <ac:picMk id="12" creationId="{65D1A864-A30C-2DA5-7248-27AA22471154}"/>
          </ac:picMkLst>
        </pc:picChg>
        <pc:picChg chg="add mod">
          <ac:chgData name="이 채리" userId="bfa7087fd60b5bba" providerId="LiveId" clId="{1F3E96F2-EB4C-4D80-8469-3DC23BFB76F2}" dt="2022-06-12T16:53:29.123" v="5030" actId="1076"/>
          <ac:picMkLst>
            <pc:docMk/>
            <pc:sldMk cId="2484053590" sldId="282"/>
            <ac:picMk id="14" creationId="{70B06276-4C99-5FAA-3ECE-86FF80320BAD}"/>
          </ac:picMkLst>
        </pc:picChg>
        <pc:picChg chg="add mod">
          <ac:chgData name="이 채리" userId="bfa7087fd60b5bba" providerId="LiveId" clId="{1F3E96F2-EB4C-4D80-8469-3DC23BFB76F2}" dt="2022-06-12T16:54:01.568" v="5038" actId="1076"/>
          <ac:picMkLst>
            <pc:docMk/>
            <pc:sldMk cId="2484053590" sldId="282"/>
            <ac:picMk id="16" creationId="{CD421357-223C-55F4-895B-15546129899E}"/>
          </ac:picMkLst>
        </pc:picChg>
      </pc:sldChg>
      <pc:sldChg chg="addSp delSp modSp new mod modAnim">
        <pc:chgData name="이 채리" userId="bfa7087fd60b5bba" providerId="LiveId" clId="{1F3E96F2-EB4C-4D80-8469-3DC23BFB76F2}" dt="2022-06-12T16:59:03.300" v="5292"/>
        <pc:sldMkLst>
          <pc:docMk/>
          <pc:sldMk cId="1772853911" sldId="283"/>
        </pc:sldMkLst>
        <pc:spChg chg="del">
          <ac:chgData name="이 채리" userId="bfa7087fd60b5bba" providerId="LiveId" clId="{1F3E96F2-EB4C-4D80-8469-3DC23BFB76F2}" dt="2022-06-12T16:52:19.065" v="4973" actId="478"/>
          <ac:spMkLst>
            <pc:docMk/>
            <pc:sldMk cId="1772853911" sldId="283"/>
            <ac:spMk id="2" creationId="{E548633B-A26B-5386-3F06-0728E93B48C6}"/>
          </ac:spMkLst>
        </pc:spChg>
        <pc:spChg chg="del">
          <ac:chgData name="이 채리" userId="bfa7087fd60b5bba" providerId="LiveId" clId="{1F3E96F2-EB4C-4D80-8469-3DC23BFB76F2}" dt="2022-06-12T16:52:19.065" v="4973" actId="478"/>
          <ac:spMkLst>
            <pc:docMk/>
            <pc:sldMk cId="1772853911" sldId="283"/>
            <ac:spMk id="3" creationId="{3EB7A2DA-5054-07F9-F6F3-297159CA93C5}"/>
          </ac:spMkLst>
        </pc:spChg>
        <pc:spChg chg="add mod">
          <ac:chgData name="이 채리" userId="bfa7087fd60b5bba" providerId="LiveId" clId="{1F3E96F2-EB4C-4D80-8469-3DC23BFB76F2}" dt="2022-06-12T16:52:24.394" v="4974"/>
          <ac:spMkLst>
            <pc:docMk/>
            <pc:sldMk cId="1772853911" sldId="283"/>
            <ac:spMk id="4" creationId="{4BF2C336-AC7A-14C4-94E3-3F34DAF416F3}"/>
          </ac:spMkLst>
        </pc:spChg>
        <pc:spChg chg="add mod">
          <ac:chgData name="이 채리" userId="bfa7087fd60b5bba" providerId="LiveId" clId="{1F3E96F2-EB4C-4D80-8469-3DC23BFB76F2}" dt="2022-06-12T16:59:03.300" v="5292"/>
          <ac:spMkLst>
            <pc:docMk/>
            <pc:sldMk cId="1772853911" sldId="283"/>
            <ac:spMk id="5" creationId="{F0766E01-C180-BF66-2DCA-9ECF6E6CF6A9}"/>
          </ac:spMkLst>
        </pc:spChg>
        <pc:spChg chg="add mod">
          <ac:chgData name="이 채리" userId="bfa7087fd60b5bba" providerId="LiveId" clId="{1F3E96F2-EB4C-4D80-8469-3DC23BFB76F2}" dt="2022-06-12T16:52:24.394" v="4974"/>
          <ac:spMkLst>
            <pc:docMk/>
            <pc:sldMk cId="1772853911" sldId="283"/>
            <ac:spMk id="6" creationId="{6A1888F8-E08D-81FD-80FF-CDF5D34A9B37}"/>
          </ac:spMkLst>
        </pc:spChg>
        <pc:spChg chg="add mod">
          <ac:chgData name="이 채리" userId="bfa7087fd60b5bba" providerId="LiveId" clId="{1F3E96F2-EB4C-4D80-8469-3DC23BFB76F2}" dt="2022-06-12T16:55:01.035" v="5076" actId="14100"/>
          <ac:spMkLst>
            <pc:docMk/>
            <pc:sldMk cId="1772853911" sldId="283"/>
            <ac:spMk id="7" creationId="{1DF50946-0215-2E9F-3432-A1E5CA74AAC7}"/>
          </ac:spMkLst>
        </pc:spChg>
        <pc:spChg chg="add mod">
          <ac:chgData name="이 채리" userId="bfa7087fd60b5bba" providerId="LiveId" clId="{1F3E96F2-EB4C-4D80-8469-3DC23BFB76F2}" dt="2022-06-12T16:57:30.083" v="5161" actId="1076"/>
          <ac:spMkLst>
            <pc:docMk/>
            <pc:sldMk cId="1772853911" sldId="283"/>
            <ac:spMk id="8" creationId="{2A8D57A0-AA5F-9376-0992-0A1AFFB3E687}"/>
          </ac:spMkLst>
        </pc:spChg>
        <pc:spChg chg="add mod">
          <ac:chgData name="이 채리" userId="bfa7087fd60b5bba" providerId="LiveId" clId="{1F3E96F2-EB4C-4D80-8469-3DC23BFB76F2}" dt="2022-06-12T16:57:59.279" v="5234" actId="1076"/>
          <ac:spMkLst>
            <pc:docMk/>
            <pc:sldMk cId="1772853911" sldId="283"/>
            <ac:spMk id="13" creationId="{1146F39A-6D4C-2B22-F1BF-B76E6367780C}"/>
          </ac:spMkLst>
        </pc:spChg>
        <pc:picChg chg="add mod">
          <ac:chgData name="이 채리" userId="bfa7087fd60b5bba" providerId="LiveId" clId="{1F3E96F2-EB4C-4D80-8469-3DC23BFB76F2}" dt="2022-06-12T16:58:03.232" v="5235" actId="1076"/>
          <ac:picMkLst>
            <pc:docMk/>
            <pc:sldMk cId="1772853911" sldId="283"/>
            <ac:picMk id="10" creationId="{DE2D0A88-D850-E74E-EFA5-4D84EB2B245B}"/>
          </ac:picMkLst>
        </pc:picChg>
        <pc:picChg chg="add mod">
          <ac:chgData name="이 채리" userId="bfa7087fd60b5bba" providerId="LiveId" clId="{1F3E96F2-EB4C-4D80-8469-3DC23BFB76F2}" dt="2022-06-12T16:58:12.046" v="5236" actId="1076"/>
          <ac:picMkLst>
            <pc:docMk/>
            <pc:sldMk cId="1772853911" sldId="283"/>
            <ac:picMk id="12" creationId="{D049C8A1-8D4B-908C-E85B-247F20EB199B}"/>
          </ac:picMkLst>
        </pc:picChg>
      </pc:sldChg>
      <pc:sldChg chg="addSp delSp modSp new mod delAnim modAnim">
        <pc:chgData name="이 채리" userId="bfa7087fd60b5bba" providerId="LiveId" clId="{1F3E96F2-EB4C-4D80-8469-3DC23BFB76F2}" dt="2022-06-12T16:59:09.636" v="5307" actId="20577"/>
        <pc:sldMkLst>
          <pc:docMk/>
          <pc:sldMk cId="670737358" sldId="284"/>
        </pc:sldMkLst>
        <pc:spChg chg="del">
          <ac:chgData name="이 채리" userId="bfa7087fd60b5bba" providerId="LiveId" clId="{1F3E96F2-EB4C-4D80-8469-3DC23BFB76F2}" dt="2022-06-12T16:55:41.052" v="5084" actId="478"/>
          <ac:spMkLst>
            <pc:docMk/>
            <pc:sldMk cId="670737358" sldId="284"/>
            <ac:spMk id="2" creationId="{3AE1AB44-F516-15BB-F08A-7A6C870D2E33}"/>
          </ac:spMkLst>
        </pc:spChg>
        <pc:spChg chg="del">
          <ac:chgData name="이 채리" userId="bfa7087fd60b5bba" providerId="LiveId" clId="{1F3E96F2-EB4C-4D80-8469-3DC23BFB76F2}" dt="2022-06-12T16:55:41.052" v="5084" actId="478"/>
          <ac:spMkLst>
            <pc:docMk/>
            <pc:sldMk cId="670737358" sldId="284"/>
            <ac:spMk id="3" creationId="{2463450D-E18E-0EC9-0F39-90771DAB3558}"/>
          </ac:spMkLst>
        </pc:spChg>
        <pc:spChg chg="add mod">
          <ac:chgData name="이 채리" userId="bfa7087fd60b5bba" providerId="LiveId" clId="{1F3E96F2-EB4C-4D80-8469-3DC23BFB76F2}" dt="2022-06-12T16:55:41.369" v="5085"/>
          <ac:spMkLst>
            <pc:docMk/>
            <pc:sldMk cId="670737358" sldId="284"/>
            <ac:spMk id="4" creationId="{2F7DA54C-B309-D673-E28C-48D072CA7DA7}"/>
          </ac:spMkLst>
        </pc:spChg>
        <pc:spChg chg="add mod">
          <ac:chgData name="이 채리" userId="bfa7087fd60b5bba" providerId="LiveId" clId="{1F3E96F2-EB4C-4D80-8469-3DC23BFB76F2}" dt="2022-06-12T16:59:09.636" v="5307" actId="20577"/>
          <ac:spMkLst>
            <pc:docMk/>
            <pc:sldMk cId="670737358" sldId="284"/>
            <ac:spMk id="5" creationId="{9B8F2D03-3D37-45F3-A835-9C6F31A6CB98}"/>
          </ac:spMkLst>
        </pc:spChg>
        <pc:spChg chg="add mod">
          <ac:chgData name="이 채리" userId="bfa7087fd60b5bba" providerId="LiveId" clId="{1F3E96F2-EB4C-4D80-8469-3DC23BFB76F2}" dt="2022-06-12T16:55:41.369" v="5085"/>
          <ac:spMkLst>
            <pc:docMk/>
            <pc:sldMk cId="670737358" sldId="284"/>
            <ac:spMk id="6" creationId="{155D8F24-F970-9C7C-AA69-FE444BF2E324}"/>
          </ac:spMkLst>
        </pc:spChg>
        <pc:spChg chg="add mod">
          <ac:chgData name="이 채리" userId="bfa7087fd60b5bba" providerId="LiveId" clId="{1F3E96F2-EB4C-4D80-8469-3DC23BFB76F2}" dt="2022-06-12T16:55:41.369" v="5085"/>
          <ac:spMkLst>
            <pc:docMk/>
            <pc:sldMk cId="670737358" sldId="284"/>
            <ac:spMk id="7" creationId="{DE97E768-3338-A068-2805-23C6B0AB86B4}"/>
          </ac:spMkLst>
        </pc:spChg>
        <pc:spChg chg="add mod">
          <ac:chgData name="이 채리" userId="bfa7087fd60b5bba" providerId="LiveId" clId="{1F3E96F2-EB4C-4D80-8469-3DC23BFB76F2}" dt="2022-06-12T16:58:28.502" v="5265" actId="1076"/>
          <ac:spMkLst>
            <pc:docMk/>
            <pc:sldMk cId="670737358" sldId="284"/>
            <ac:spMk id="8" creationId="{D924949E-8A65-8010-DE25-88BC7B157A67}"/>
          </ac:spMkLst>
        </pc:spChg>
        <pc:picChg chg="add del mod">
          <ac:chgData name="이 채리" userId="bfa7087fd60b5bba" providerId="LiveId" clId="{1F3E96F2-EB4C-4D80-8469-3DC23BFB76F2}" dt="2022-06-12T16:55:44.357" v="5087" actId="478"/>
          <ac:picMkLst>
            <pc:docMk/>
            <pc:sldMk cId="670737358" sldId="284"/>
            <ac:picMk id="9" creationId="{02718D4F-88EE-514E-48DD-3EB3F0098B50}"/>
          </ac:picMkLst>
        </pc:picChg>
        <pc:picChg chg="add del mod">
          <ac:chgData name="이 채리" userId="bfa7087fd60b5bba" providerId="LiveId" clId="{1F3E96F2-EB4C-4D80-8469-3DC23BFB76F2}" dt="2022-06-12T16:55:43.454" v="5086" actId="478"/>
          <ac:picMkLst>
            <pc:docMk/>
            <pc:sldMk cId="670737358" sldId="284"/>
            <ac:picMk id="10" creationId="{BDCB27A7-548E-83C2-D873-0D28CC3FC063}"/>
          </ac:picMkLst>
        </pc:picChg>
        <pc:picChg chg="add mod">
          <ac:chgData name="이 채리" userId="bfa7087fd60b5bba" providerId="LiveId" clId="{1F3E96F2-EB4C-4D80-8469-3DC23BFB76F2}" dt="2022-06-12T16:55:59.781" v="5091" actId="1076"/>
          <ac:picMkLst>
            <pc:docMk/>
            <pc:sldMk cId="670737358" sldId="284"/>
            <ac:picMk id="12" creationId="{15497D1B-C7DE-8B15-A44E-841ECFF17840}"/>
          </ac:picMkLst>
        </pc:picChg>
        <pc:picChg chg="add mod">
          <ac:chgData name="이 채리" userId="bfa7087fd60b5bba" providerId="LiveId" clId="{1F3E96F2-EB4C-4D80-8469-3DC23BFB76F2}" dt="2022-06-12T16:58:35.753" v="5266" actId="1076"/>
          <ac:picMkLst>
            <pc:docMk/>
            <pc:sldMk cId="670737358" sldId="284"/>
            <ac:picMk id="14" creationId="{81D44424-653F-6215-F173-AE29A3369529}"/>
          </ac:picMkLst>
        </pc:picChg>
      </pc:sldChg>
      <pc:sldChg chg="addSp delSp modSp new mod">
        <pc:chgData name="이 채리" userId="bfa7087fd60b5bba" providerId="LiveId" clId="{1F3E96F2-EB4C-4D80-8469-3DC23BFB76F2}" dt="2022-06-12T16:45:33.710" v="4758"/>
        <pc:sldMkLst>
          <pc:docMk/>
          <pc:sldMk cId="2353824516" sldId="285"/>
        </pc:sldMkLst>
        <pc:spChg chg="del">
          <ac:chgData name="이 채리" userId="bfa7087fd60b5bba" providerId="LiveId" clId="{1F3E96F2-EB4C-4D80-8469-3DC23BFB76F2}" dt="2022-06-12T16:42:42.545" v="4624" actId="478"/>
          <ac:spMkLst>
            <pc:docMk/>
            <pc:sldMk cId="2353824516" sldId="285"/>
            <ac:spMk id="2" creationId="{0F44E5AB-AD82-7911-3C51-7EA3BCB35BB1}"/>
          </ac:spMkLst>
        </pc:spChg>
        <pc:spChg chg="del">
          <ac:chgData name="이 채리" userId="bfa7087fd60b5bba" providerId="LiveId" clId="{1F3E96F2-EB4C-4D80-8469-3DC23BFB76F2}" dt="2022-06-12T16:42:42.545" v="4624" actId="478"/>
          <ac:spMkLst>
            <pc:docMk/>
            <pc:sldMk cId="2353824516" sldId="285"/>
            <ac:spMk id="3" creationId="{9997462F-1C8C-0E5A-ECB7-B31FCCFCE6EC}"/>
          </ac:spMkLst>
        </pc:spChg>
        <pc:spChg chg="add mod">
          <ac:chgData name="이 채리" userId="bfa7087fd60b5bba" providerId="LiveId" clId="{1F3E96F2-EB4C-4D80-8469-3DC23BFB76F2}" dt="2022-06-12T16:42:48.612" v="4625"/>
          <ac:spMkLst>
            <pc:docMk/>
            <pc:sldMk cId="2353824516" sldId="285"/>
            <ac:spMk id="4" creationId="{CA1861FE-8EF3-4804-19B3-0662F9B232FB}"/>
          </ac:spMkLst>
        </pc:spChg>
        <pc:spChg chg="add del mod">
          <ac:chgData name="이 채리" userId="bfa7087fd60b5bba" providerId="LiveId" clId="{1F3E96F2-EB4C-4D80-8469-3DC23BFB76F2}" dt="2022-06-12T16:45:23.344" v="4733" actId="478"/>
          <ac:spMkLst>
            <pc:docMk/>
            <pc:sldMk cId="2353824516" sldId="285"/>
            <ac:spMk id="5" creationId="{F00F275F-6AC3-EB20-F4C9-6082906F1CDF}"/>
          </ac:spMkLst>
        </pc:spChg>
        <pc:spChg chg="add mod">
          <ac:chgData name="이 채리" userId="bfa7087fd60b5bba" providerId="LiveId" clId="{1F3E96F2-EB4C-4D80-8469-3DC23BFB76F2}" dt="2022-06-12T16:45:33.710" v="4758"/>
          <ac:spMkLst>
            <pc:docMk/>
            <pc:sldMk cId="2353824516" sldId="285"/>
            <ac:spMk id="6" creationId="{F9D83EB4-1099-323D-A17B-2AF3FEF1A05E}"/>
          </ac:spMkLst>
        </pc:spChg>
      </pc:sldChg>
      <pc:sldChg chg="addSp delSp modSp new mod">
        <pc:chgData name="이 채리" userId="bfa7087fd60b5bba" providerId="LiveId" clId="{1F3E96F2-EB4C-4D80-8469-3DC23BFB76F2}" dt="2022-06-12T17:07:38.070" v="5903" actId="255"/>
        <pc:sldMkLst>
          <pc:docMk/>
          <pc:sldMk cId="2465389704" sldId="286"/>
        </pc:sldMkLst>
        <pc:spChg chg="del">
          <ac:chgData name="이 채리" userId="bfa7087fd60b5bba" providerId="LiveId" clId="{1F3E96F2-EB4C-4D80-8469-3DC23BFB76F2}" dt="2022-06-12T17:01:36.495" v="5411" actId="478"/>
          <ac:spMkLst>
            <pc:docMk/>
            <pc:sldMk cId="2465389704" sldId="286"/>
            <ac:spMk id="2" creationId="{EEE5A755-75C1-F4BD-163E-86535CC2509B}"/>
          </ac:spMkLst>
        </pc:spChg>
        <pc:spChg chg="del">
          <ac:chgData name="이 채리" userId="bfa7087fd60b5bba" providerId="LiveId" clId="{1F3E96F2-EB4C-4D80-8469-3DC23BFB76F2}" dt="2022-06-12T17:01:36.495" v="5411" actId="478"/>
          <ac:spMkLst>
            <pc:docMk/>
            <pc:sldMk cId="2465389704" sldId="286"/>
            <ac:spMk id="3" creationId="{14E8BFC1-639A-F032-8820-E59FFF4672C5}"/>
          </ac:spMkLst>
        </pc:spChg>
        <pc:spChg chg="add mod">
          <ac:chgData name="이 채리" userId="bfa7087fd60b5bba" providerId="LiveId" clId="{1F3E96F2-EB4C-4D80-8469-3DC23BFB76F2}" dt="2022-06-12T17:01:36.992" v="5412"/>
          <ac:spMkLst>
            <pc:docMk/>
            <pc:sldMk cId="2465389704" sldId="286"/>
            <ac:spMk id="4" creationId="{7DBCC0C0-95E9-F215-2302-7315847E5D0D}"/>
          </ac:spMkLst>
        </pc:spChg>
        <pc:spChg chg="add mod">
          <ac:chgData name="이 채리" userId="bfa7087fd60b5bba" providerId="LiveId" clId="{1F3E96F2-EB4C-4D80-8469-3DC23BFB76F2}" dt="2022-06-12T17:02:05.827" v="5450"/>
          <ac:spMkLst>
            <pc:docMk/>
            <pc:sldMk cId="2465389704" sldId="286"/>
            <ac:spMk id="5" creationId="{551F90D3-2BAB-FA87-D031-9864895736F0}"/>
          </ac:spMkLst>
        </pc:spChg>
        <pc:spChg chg="add mod">
          <ac:chgData name="이 채리" userId="bfa7087fd60b5bba" providerId="LiveId" clId="{1F3E96F2-EB4C-4D80-8469-3DC23BFB76F2}" dt="2022-06-12T17:01:36.992" v="5412"/>
          <ac:spMkLst>
            <pc:docMk/>
            <pc:sldMk cId="2465389704" sldId="286"/>
            <ac:spMk id="6" creationId="{27802821-4739-352E-FFE7-34AE169098E3}"/>
          </ac:spMkLst>
        </pc:spChg>
        <pc:spChg chg="add mod">
          <ac:chgData name="이 채리" userId="bfa7087fd60b5bba" providerId="LiveId" clId="{1F3E96F2-EB4C-4D80-8469-3DC23BFB76F2}" dt="2022-06-12T17:01:46.494" v="5413"/>
          <ac:spMkLst>
            <pc:docMk/>
            <pc:sldMk cId="2465389704" sldId="286"/>
            <ac:spMk id="7" creationId="{3CAB3B2F-0150-D602-B8D4-5DBE588845DE}"/>
          </ac:spMkLst>
        </pc:spChg>
        <pc:spChg chg="add mod">
          <ac:chgData name="이 채리" userId="bfa7087fd60b5bba" providerId="LiveId" clId="{1F3E96F2-EB4C-4D80-8469-3DC23BFB76F2}" dt="2022-06-12T17:02:29.135" v="5468" actId="20577"/>
          <ac:spMkLst>
            <pc:docMk/>
            <pc:sldMk cId="2465389704" sldId="286"/>
            <ac:spMk id="8" creationId="{F8B471DA-10C2-B817-6986-AF2D9E7A4D86}"/>
          </ac:spMkLst>
        </pc:spChg>
        <pc:spChg chg="add del mod">
          <ac:chgData name="이 채리" userId="bfa7087fd60b5bba" providerId="LiveId" clId="{1F3E96F2-EB4C-4D80-8469-3DC23BFB76F2}" dt="2022-06-12T17:02:36.685" v="5471" actId="478"/>
          <ac:spMkLst>
            <pc:docMk/>
            <pc:sldMk cId="2465389704" sldId="286"/>
            <ac:spMk id="9" creationId="{E1616753-D1B0-2A5F-EE6E-3BB122A93F4F}"/>
          </ac:spMkLst>
        </pc:spChg>
        <pc:graphicFrameChg chg="add del">
          <ac:chgData name="이 채리" userId="bfa7087fd60b5bba" providerId="LiveId" clId="{1F3E96F2-EB4C-4D80-8469-3DC23BFB76F2}" dt="2022-06-12T17:02:44.083" v="5473" actId="3680"/>
          <ac:graphicFrameMkLst>
            <pc:docMk/>
            <pc:sldMk cId="2465389704" sldId="286"/>
            <ac:graphicFrameMk id="10" creationId="{0663C727-1AA8-5C41-880D-F0EC73D576E4}"/>
          </ac:graphicFrameMkLst>
        </pc:graphicFrameChg>
        <pc:graphicFrameChg chg="add del mod modGraphic">
          <ac:chgData name="이 채리" userId="bfa7087fd60b5bba" providerId="LiveId" clId="{1F3E96F2-EB4C-4D80-8469-3DC23BFB76F2}" dt="2022-06-12T17:07:38.070" v="5903" actId="255"/>
          <ac:graphicFrameMkLst>
            <pc:docMk/>
            <pc:sldMk cId="2465389704" sldId="286"/>
            <ac:graphicFrameMk id="11" creationId="{6DCA1E87-F3C2-5FDF-817C-E57EB05DDB1F}"/>
          </ac:graphicFrameMkLst>
        </pc:graphicFrameChg>
      </pc:sldChg>
      <pc:sldChg chg="addSp delSp modSp new mod">
        <pc:chgData name="이 채리" userId="bfa7087fd60b5bba" providerId="LiveId" clId="{1F3E96F2-EB4C-4D80-8469-3DC23BFB76F2}" dt="2022-06-12T17:07:30.065" v="5902" actId="255"/>
        <pc:sldMkLst>
          <pc:docMk/>
          <pc:sldMk cId="1597590130" sldId="287"/>
        </pc:sldMkLst>
        <pc:spChg chg="del">
          <ac:chgData name="이 채리" userId="bfa7087fd60b5bba" providerId="LiveId" clId="{1F3E96F2-EB4C-4D80-8469-3DC23BFB76F2}" dt="2022-06-12T17:06:36.717" v="5798" actId="478"/>
          <ac:spMkLst>
            <pc:docMk/>
            <pc:sldMk cId="1597590130" sldId="287"/>
            <ac:spMk id="2" creationId="{00DFA0A8-8F91-7A57-9D68-1A301846D9FE}"/>
          </ac:spMkLst>
        </pc:spChg>
        <pc:spChg chg="del">
          <ac:chgData name="이 채리" userId="bfa7087fd60b5bba" providerId="LiveId" clId="{1F3E96F2-EB4C-4D80-8469-3DC23BFB76F2}" dt="2022-06-12T17:06:36.717" v="5798" actId="478"/>
          <ac:spMkLst>
            <pc:docMk/>
            <pc:sldMk cId="1597590130" sldId="287"/>
            <ac:spMk id="3" creationId="{C4766AF4-3679-2169-DA87-35A82AB3D250}"/>
          </ac:spMkLst>
        </pc:spChg>
        <pc:spChg chg="add mod">
          <ac:chgData name="이 채리" userId="bfa7087fd60b5bba" providerId="LiveId" clId="{1F3E96F2-EB4C-4D80-8469-3DC23BFB76F2}" dt="2022-06-12T17:06:38.258" v="5799"/>
          <ac:spMkLst>
            <pc:docMk/>
            <pc:sldMk cId="1597590130" sldId="287"/>
            <ac:spMk id="4" creationId="{23CFFE86-0E67-84BF-219D-0F933722A4CA}"/>
          </ac:spMkLst>
        </pc:spChg>
        <pc:spChg chg="add mod">
          <ac:chgData name="이 채리" userId="bfa7087fd60b5bba" providerId="LiveId" clId="{1F3E96F2-EB4C-4D80-8469-3DC23BFB76F2}" dt="2022-06-12T17:06:38.258" v="5799"/>
          <ac:spMkLst>
            <pc:docMk/>
            <pc:sldMk cId="1597590130" sldId="287"/>
            <ac:spMk id="5" creationId="{BCAAFA87-8739-AA6D-FA1B-CF82107E6DA0}"/>
          </ac:spMkLst>
        </pc:spChg>
        <pc:spChg chg="add mod">
          <ac:chgData name="이 채리" userId="bfa7087fd60b5bba" providerId="LiveId" clId="{1F3E96F2-EB4C-4D80-8469-3DC23BFB76F2}" dt="2022-06-12T17:06:38.258" v="5799"/>
          <ac:spMkLst>
            <pc:docMk/>
            <pc:sldMk cId="1597590130" sldId="287"/>
            <ac:spMk id="6" creationId="{EF40493F-46AF-246F-96F7-6F12D1B850BF}"/>
          </ac:spMkLst>
        </pc:spChg>
        <pc:spChg chg="add mod">
          <ac:chgData name="이 채리" userId="bfa7087fd60b5bba" providerId="LiveId" clId="{1F3E96F2-EB4C-4D80-8469-3DC23BFB76F2}" dt="2022-06-12T17:06:38.258" v="5799"/>
          <ac:spMkLst>
            <pc:docMk/>
            <pc:sldMk cId="1597590130" sldId="287"/>
            <ac:spMk id="7" creationId="{73181966-639F-7F90-DD01-544F89D5B9FE}"/>
          </ac:spMkLst>
        </pc:spChg>
        <pc:spChg chg="add mod">
          <ac:chgData name="이 채리" userId="bfa7087fd60b5bba" providerId="LiveId" clId="{1F3E96F2-EB4C-4D80-8469-3DC23BFB76F2}" dt="2022-06-12T17:06:42.032" v="5801" actId="20577"/>
          <ac:spMkLst>
            <pc:docMk/>
            <pc:sldMk cId="1597590130" sldId="287"/>
            <ac:spMk id="8" creationId="{60C18358-D83B-5076-1FCF-9B4FCFA0150A}"/>
          </ac:spMkLst>
        </pc:spChg>
        <pc:graphicFrameChg chg="add mod modGraphic">
          <ac:chgData name="이 채리" userId="bfa7087fd60b5bba" providerId="LiveId" clId="{1F3E96F2-EB4C-4D80-8469-3DC23BFB76F2}" dt="2022-06-12T17:07:30.065" v="5902" actId="255"/>
          <ac:graphicFrameMkLst>
            <pc:docMk/>
            <pc:sldMk cId="1597590130" sldId="287"/>
            <ac:graphicFrameMk id="9" creationId="{816FF5A0-4972-5737-5761-24AB4AB0471E}"/>
          </ac:graphicFrameMkLst>
        </pc:graphicFrameChg>
      </pc:sldChg>
      <pc:sldChg chg="addSp delSp modSp new mod">
        <pc:chgData name="이 채리" userId="bfa7087fd60b5bba" providerId="LiveId" clId="{1F3E96F2-EB4C-4D80-8469-3DC23BFB76F2}" dt="2022-06-12T17:10:03.946" v="6066" actId="255"/>
        <pc:sldMkLst>
          <pc:docMk/>
          <pc:sldMk cId="317610212" sldId="288"/>
        </pc:sldMkLst>
        <pc:spChg chg="del">
          <ac:chgData name="이 채리" userId="bfa7087fd60b5bba" providerId="LiveId" clId="{1F3E96F2-EB4C-4D80-8469-3DC23BFB76F2}" dt="2022-06-12T17:07:47.553" v="5904" actId="478"/>
          <ac:spMkLst>
            <pc:docMk/>
            <pc:sldMk cId="317610212" sldId="288"/>
            <ac:spMk id="2" creationId="{2A8328AE-7BB5-C56B-C480-CDB807EF05E5}"/>
          </ac:spMkLst>
        </pc:spChg>
        <pc:spChg chg="del">
          <ac:chgData name="이 채리" userId="bfa7087fd60b5bba" providerId="LiveId" clId="{1F3E96F2-EB4C-4D80-8469-3DC23BFB76F2}" dt="2022-06-12T17:07:47.553" v="5904" actId="478"/>
          <ac:spMkLst>
            <pc:docMk/>
            <pc:sldMk cId="317610212" sldId="288"/>
            <ac:spMk id="3" creationId="{ED2DC1ED-F5B6-56F4-423D-07F370FAA5EA}"/>
          </ac:spMkLst>
        </pc:spChg>
        <pc:spChg chg="add mod">
          <ac:chgData name="이 채리" userId="bfa7087fd60b5bba" providerId="LiveId" clId="{1F3E96F2-EB4C-4D80-8469-3DC23BFB76F2}" dt="2022-06-12T17:07:48.151" v="5905"/>
          <ac:spMkLst>
            <pc:docMk/>
            <pc:sldMk cId="317610212" sldId="288"/>
            <ac:spMk id="4" creationId="{16CFB5B4-B327-6B88-0382-72079AC75AF9}"/>
          </ac:spMkLst>
        </pc:spChg>
        <pc:spChg chg="add mod">
          <ac:chgData name="이 채리" userId="bfa7087fd60b5bba" providerId="LiveId" clId="{1F3E96F2-EB4C-4D80-8469-3DC23BFB76F2}" dt="2022-06-12T17:07:48.151" v="5905"/>
          <ac:spMkLst>
            <pc:docMk/>
            <pc:sldMk cId="317610212" sldId="288"/>
            <ac:spMk id="5" creationId="{D9E089BA-2894-1E83-159B-F9DB1640F3C1}"/>
          </ac:spMkLst>
        </pc:spChg>
        <pc:spChg chg="add mod">
          <ac:chgData name="이 채리" userId="bfa7087fd60b5bba" providerId="LiveId" clId="{1F3E96F2-EB4C-4D80-8469-3DC23BFB76F2}" dt="2022-06-12T17:07:48.151" v="5905"/>
          <ac:spMkLst>
            <pc:docMk/>
            <pc:sldMk cId="317610212" sldId="288"/>
            <ac:spMk id="6" creationId="{A2431251-A9F5-FAA3-2D9F-420C33D1FDA3}"/>
          </ac:spMkLst>
        </pc:spChg>
        <pc:spChg chg="add mod">
          <ac:chgData name="이 채리" userId="bfa7087fd60b5bba" providerId="LiveId" clId="{1F3E96F2-EB4C-4D80-8469-3DC23BFB76F2}" dt="2022-06-12T17:07:48.151" v="5905"/>
          <ac:spMkLst>
            <pc:docMk/>
            <pc:sldMk cId="317610212" sldId="288"/>
            <ac:spMk id="7" creationId="{7B475A83-381C-B3A8-8D4A-51A5B8CCE807}"/>
          </ac:spMkLst>
        </pc:spChg>
        <pc:spChg chg="add mod">
          <ac:chgData name="이 채리" userId="bfa7087fd60b5bba" providerId="LiveId" clId="{1F3E96F2-EB4C-4D80-8469-3DC23BFB76F2}" dt="2022-06-12T17:10:03.946" v="6066" actId="255"/>
          <ac:spMkLst>
            <pc:docMk/>
            <pc:sldMk cId="317610212" sldId="288"/>
            <ac:spMk id="8" creationId="{8115BC61-FC3F-15F2-3673-5FED2594BEC6}"/>
          </ac:spMkLst>
        </pc:spChg>
        <pc:graphicFrameChg chg="add mod modGraphic">
          <ac:chgData name="이 채리" userId="bfa7087fd60b5bba" providerId="LiveId" clId="{1F3E96F2-EB4C-4D80-8469-3DC23BFB76F2}" dt="2022-06-12T17:08:59.002" v="6013" actId="255"/>
          <ac:graphicFrameMkLst>
            <pc:docMk/>
            <pc:sldMk cId="317610212" sldId="288"/>
            <ac:graphicFrameMk id="9" creationId="{D535F3CB-8175-9AF9-513B-D5EA07073E33}"/>
          </ac:graphicFrameMkLst>
        </pc:graphicFrameChg>
      </pc:sldChg>
      <pc:sldChg chg="addSp delSp modSp new mod">
        <pc:chgData name="이 채리" userId="bfa7087fd60b5bba" providerId="LiveId" clId="{1F3E96F2-EB4C-4D80-8469-3DC23BFB76F2}" dt="2022-06-12T17:10:29.837" v="6150" actId="255"/>
        <pc:sldMkLst>
          <pc:docMk/>
          <pc:sldMk cId="3323350007" sldId="289"/>
        </pc:sldMkLst>
        <pc:spChg chg="del">
          <ac:chgData name="이 채리" userId="bfa7087fd60b5bba" providerId="LiveId" clId="{1F3E96F2-EB4C-4D80-8469-3DC23BFB76F2}" dt="2022-06-12T17:09:05.616" v="6014" actId="478"/>
          <ac:spMkLst>
            <pc:docMk/>
            <pc:sldMk cId="3323350007" sldId="289"/>
            <ac:spMk id="2" creationId="{2EE7FB77-EA98-91AD-E286-9FAF4E8F18F4}"/>
          </ac:spMkLst>
        </pc:spChg>
        <pc:spChg chg="del">
          <ac:chgData name="이 채리" userId="bfa7087fd60b5bba" providerId="LiveId" clId="{1F3E96F2-EB4C-4D80-8469-3DC23BFB76F2}" dt="2022-06-12T17:09:05.616" v="6014" actId="478"/>
          <ac:spMkLst>
            <pc:docMk/>
            <pc:sldMk cId="3323350007" sldId="289"/>
            <ac:spMk id="3" creationId="{11341749-235B-C829-BC7C-FF301F4A2E66}"/>
          </ac:spMkLst>
        </pc:spChg>
        <pc:spChg chg="add mod">
          <ac:chgData name="이 채리" userId="bfa7087fd60b5bba" providerId="LiveId" clId="{1F3E96F2-EB4C-4D80-8469-3DC23BFB76F2}" dt="2022-06-12T17:09:05.962" v="6015"/>
          <ac:spMkLst>
            <pc:docMk/>
            <pc:sldMk cId="3323350007" sldId="289"/>
            <ac:spMk id="4" creationId="{A62407E7-0139-B7BD-822D-791305CD1D41}"/>
          </ac:spMkLst>
        </pc:spChg>
        <pc:spChg chg="add mod">
          <ac:chgData name="이 채리" userId="bfa7087fd60b5bba" providerId="LiveId" clId="{1F3E96F2-EB4C-4D80-8469-3DC23BFB76F2}" dt="2022-06-12T17:09:05.962" v="6015"/>
          <ac:spMkLst>
            <pc:docMk/>
            <pc:sldMk cId="3323350007" sldId="289"/>
            <ac:spMk id="5" creationId="{12E40265-9AF4-6DB8-02AD-1C74F9F5B461}"/>
          </ac:spMkLst>
        </pc:spChg>
        <pc:spChg chg="add mod">
          <ac:chgData name="이 채리" userId="bfa7087fd60b5bba" providerId="LiveId" clId="{1F3E96F2-EB4C-4D80-8469-3DC23BFB76F2}" dt="2022-06-12T17:09:05.962" v="6015"/>
          <ac:spMkLst>
            <pc:docMk/>
            <pc:sldMk cId="3323350007" sldId="289"/>
            <ac:spMk id="6" creationId="{B5DCDEDD-2877-9215-173D-84BCD085CED6}"/>
          </ac:spMkLst>
        </pc:spChg>
        <pc:spChg chg="add mod">
          <ac:chgData name="이 채리" userId="bfa7087fd60b5bba" providerId="LiveId" clId="{1F3E96F2-EB4C-4D80-8469-3DC23BFB76F2}" dt="2022-06-12T17:09:05.962" v="6015"/>
          <ac:spMkLst>
            <pc:docMk/>
            <pc:sldMk cId="3323350007" sldId="289"/>
            <ac:spMk id="7" creationId="{31C42349-67C4-568F-504F-27C2AEA6572F}"/>
          </ac:spMkLst>
        </pc:spChg>
        <pc:spChg chg="add mod">
          <ac:chgData name="이 채리" userId="bfa7087fd60b5bba" providerId="LiveId" clId="{1F3E96F2-EB4C-4D80-8469-3DC23BFB76F2}" dt="2022-06-12T17:10:29.837" v="6150" actId="255"/>
          <ac:spMkLst>
            <pc:docMk/>
            <pc:sldMk cId="3323350007" sldId="289"/>
            <ac:spMk id="8" creationId="{2067D214-3A62-EDB5-0C61-A70FC2D75A57}"/>
          </ac:spMkLst>
        </pc:spChg>
        <pc:graphicFrameChg chg="add mod modGraphic">
          <ac:chgData name="이 채리" userId="bfa7087fd60b5bba" providerId="LiveId" clId="{1F3E96F2-EB4C-4D80-8469-3DC23BFB76F2}" dt="2022-06-12T17:09:28.188" v="6020" actId="2711"/>
          <ac:graphicFrameMkLst>
            <pc:docMk/>
            <pc:sldMk cId="3323350007" sldId="289"/>
            <ac:graphicFrameMk id="9" creationId="{6D7EC4AD-5822-70CD-6A4E-C25FD75F2DA1}"/>
          </ac:graphicFrameMkLst>
        </pc:graphicFrameChg>
      </pc:sldChg>
      <pc:sldChg chg="addSp delSp modSp new mod">
        <pc:chgData name="이 채리" userId="bfa7087fd60b5bba" providerId="LiveId" clId="{1F3E96F2-EB4C-4D80-8469-3DC23BFB76F2}" dt="2022-06-12T17:11:27.611" v="6237" actId="20577"/>
        <pc:sldMkLst>
          <pc:docMk/>
          <pc:sldMk cId="870270161" sldId="290"/>
        </pc:sldMkLst>
        <pc:spChg chg="del">
          <ac:chgData name="이 채리" userId="bfa7087fd60b5bba" providerId="LiveId" clId="{1F3E96F2-EB4C-4D80-8469-3DC23BFB76F2}" dt="2022-06-12T17:10:35.362" v="6151" actId="478"/>
          <ac:spMkLst>
            <pc:docMk/>
            <pc:sldMk cId="870270161" sldId="290"/>
            <ac:spMk id="2" creationId="{7BB2F47A-F306-79D1-3606-DA4362179382}"/>
          </ac:spMkLst>
        </pc:spChg>
        <pc:spChg chg="del">
          <ac:chgData name="이 채리" userId="bfa7087fd60b5bba" providerId="LiveId" clId="{1F3E96F2-EB4C-4D80-8469-3DC23BFB76F2}" dt="2022-06-12T17:10:35.362" v="6151" actId="478"/>
          <ac:spMkLst>
            <pc:docMk/>
            <pc:sldMk cId="870270161" sldId="290"/>
            <ac:spMk id="3" creationId="{45258FA4-F3CC-8CCE-01E4-91AC72707627}"/>
          </ac:spMkLst>
        </pc:spChg>
        <pc:spChg chg="add mod">
          <ac:chgData name="이 채리" userId="bfa7087fd60b5bba" providerId="LiveId" clId="{1F3E96F2-EB4C-4D80-8469-3DC23BFB76F2}" dt="2022-06-12T17:10:39.456" v="6152"/>
          <ac:spMkLst>
            <pc:docMk/>
            <pc:sldMk cId="870270161" sldId="290"/>
            <ac:spMk id="4" creationId="{F65414AC-7A03-1E59-35A4-C3BB2E5C3EE7}"/>
          </ac:spMkLst>
        </pc:spChg>
        <pc:spChg chg="add mod">
          <ac:chgData name="이 채리" userId="bfa7087fd60b5bba" providerId="LiveId" clId="{1F3E96F2-EB4C-4D80-8469-3DC23BFB76F2}" dt="2022-06-12T17:10:39.456" v="6152"/>
          <ac:spMkLst>
            <pc:docMk/>
            <pc:sldMk cId="870270161" sldId="290"/>
            <ac:spMk id="5" creationId="{CD88FDDB-08C2-E5FD-368E-89E0F58DE476}"/>
          </ac:spMkLst>
        </pc:spChg>
        <pc:spChg chg="add mod">
          <ac:chgData name="이 채리" userId="bfa7087fd60b5bba" providerId="LiveId" clId="{1F3E96F2-EB4C-4D80-8469-3DC23BFB76F2}" dt="2022-06-12T17:10:39.456" v="6152"/>
          <ac:spMkLst>
            <pc:docMk/>
            <pc:sldMk cId="870270161" sldId="290"/>
            <ac:spMk id="6" creationId="{46319E2C-FE6F-F487-3D05-3FF8D585D9EC}"/>
          </ac:spMkLst>
        </pc:spChg>
        <pc:spChg chg="add mod">
          <ac:chgData name="이 채리" userId="bfa7087fd60b5bba" providerId="LiveId" clId="{1F3E96F2-EB4C-4D80-8469-3DC23BFB76F2}" dt="2022-06-12T17:10:39.456" v="6152"/>
          <ac:spMkLst>
            <pc:docMk/>
            <pc:sldMk cId="870270161" sldId="290"/>
            <ac:spMk id="7" creationId="{9741FB36-5156-FFEB-BB21-0510F44094EE}"/>
          </ac:spMkLst>
        </pc:spChg>
        <pc:spChg chg="add mod">
          <ac:chgData name="이 채리" userId="bfa7087fd60b5bba" providerId="LiveId" clId="{1F3E96F2-EB4C-4D80-8469-3DC23BFB76F2}" dt="2022-06-12T17:10:46.907" v="6157" actId="20577"/>
          <ac:spMkLst>
            <pc:docMk/>
            <pc:sldMk cId="870270161" sldId="290"/>
            <ac:spMk id="8" creationId="{E33767AA-193B-8574-5881-D6E234176C5F}"/>
          </ac:spMkLst>
        </pc:spChg>
        <pc:graphicFrameChg chg="add mod modGraphic">
          <ac:chgData name="이 채리" userId="bfa7087fd60b5bba" providerId="LiveId" clId="{1F3E96F2-EB4C-4D80-8469-3DC23BFB76F2}" dt="2022-06-12T17:11:27.611" v="6237" actId="20577"/>
          <ac:graphicFrameMkLst>
            <pc:docMk/>
            <pc:sldMk cId="870270161" sldId="290"/>
            <ac:graphicFrameMk id="9" creationId="{84B801EA-4E54-A9D9-28DE-9D3666949C01}"/>
          </ac:graphicFrameMkLst>
        </pc:graphicFrameChg>
      </pc:sldChg>
      <pc:sldChg chg="addSp delSp modSp new mod">
        <pc:chgData name="이 채리" userId="bfa7087fd60b5bba" providerId="LiveId" clId="{1F3E96F2-EB4C-4D80-8469-3DC23BFB76F2}" dt="2022-06-12T17:13:55.623" v="6438" actId="207"/>
        <pc:sldMkLst>
          <pc:docMk/>
          <pc:sldMk cId="2958236003" sldId="291"/>
        </pc:sldMkLst>
        <pc:spChg chg="del">
          <ac:chgData name="이 채리" userId="bfa7087fd60b5bba" providerId="LiveId" clId="{1F3E96F2-EB4C-4D80-8469-3DC23BFB76F2}" dt="2022-06-12T17:11:49.040" v="6240" actId="478"/>
          <ac:spMkLst>
            <pc:docMk/>
            <pc:sldMk cId="2958236003" sldId="291"/>
            <ac:spMk id="2" creationId="{6CB52696-DCFE-A2FA-9307-FE408E47C322}"/>
          </ac:spMkLst>
        </pc:spChg>
        <pc:spChg chg="del">
          <ac:chgData name="이 채리" userId="bfa7087fd60b5bba" providerId="LiveId" clId="{1F3E96F2-EB4C-4D80-8469-3DC23BFB76F2}" dt="2022-06-12T17:11:49.040" v="6240" actId="478"/>
          <ac:spMkLst>
            <pc:docMk/>
            <pc:sldMk cId="2958236003" sldId="291"/>
            <ac:spMk id="3" creationId="{56019E76-4A1B-205A-DFAE-E1A1658FBF1E}"/>
          </ac:spMkLst>
        </pc:spChg>
        <pc:spChg chg="add mod">
          <ac:chgData name="이 채리" userId="bfa7087fd60b5bba" providerId="LiveId" clId="{1F3E96F2-EB4C-4D80-8469-3DC23BFB76F2}" dt="2022-06-12T17:11:49.456" v="6241"/>
          <ac:spMkLst>
            <pc:docMk/>
            <pc:sldMk cId="2958236003" sldId="291"/>
            <ac:spMk id="4" creationId="{A0D757E8-F10D-318F-B973-B4E5D9DCFCFF}"/>
          </ac:spMkLst>
        </pc:spChg>
        <pc:spChg chg="add mod">
          <ac:chgData name="이 채리" userId="bfa7087fd60b5bba" providerId="LiveId" clId="{1F3E96F2-EB4C-4D80-8469-3DC23BFB76F2}" dt="2022-06-12T17:11:49.456" v="6241"/>
          <ac:spMkLst>
            <pc:docMk/>
            <pc:sldMk cId="2958236003" sldId="291"/>
            <ac:spMk id="5" creationId="{0A596AB2-7008-C847-E850-E060AF95D63B}"/>
          </ac:spMkLst>
        </pc:spChg>
        <pc:spChg chg="add mod">
          <ac:chgData name="이 채리" userId="bfa7087fd60b5bba" providerId="LiveId" clId="{1F3E96F2-EB4C-4D80-8469-3DC23BFB76F2}" dt="2022-06-12T17:11:49.456" v="6241"/>
          <ac:spMkLst>
            <pc:docMk/>
            <pc:sldMk cId="2958236003" sldId="291"/>
            <ac:spMk id="6" creationId="{5B4B344F-1FE4-0D97-F88D-21B30FD7914A}"/>
          </ac:spMkLst>
        </pc:spChg>
        <pc:spChg chg="add mod">
          <ac:chgData name="이 채리" userId="bfa7087fd60b5bba" providerId="LiveId" clId="{1F3E96F2-EB4C-4D80-8469-3DC23BFB76F2}" dt="2022-06-12T17:11:49.456" v="6241"/>
          <ac:spMkLst>
            <pc:docMk/>
            <pc:sldMk cId="2958236003" sldId="291"/>
            <ac:spMk id="7" creationId="{8BA10A72-F1D5-99F5-278F-70F976017819}"/>
          </ac:spMkLst>
        </pc:spChg>
        <pc:spChg chg="add mod">
          <ac:chgData name="이 채리" userId="bfa7087fd60b5bba" providerId="LiveId" clId="{1F3E96F2-EB4C-4D80-8469-3DC23BFB76F2}" dt="2022-06-12T17:12:29.261" v="6350" actId="1076"/>
          <ac:spMkLst>
            <pc:docMk/>
            <pc:sldMk cId="2958236003" sldId="291"/>
            <ac:spMk id="8" creationId="{270398DB-3F5F-1F53-36C2-0EC6BC27F4C7}"/>
          </ac:spMkLst>
        </pc:spChg>
        <pc:spChg chg="add del mod">
          <ac:chgData name="이 채리" userId="bfa7087fd60b5bba" providerId="LiveId" clId="{1F3E96F2-EB4C-4D80-8469-3DC23BFB76F2}" dt="2022-06-12T17:13:10.812" v="6361"/>
          <ac:spMkLst>
            <pc:docMk/>
            <pc:sldMk cId="2958236003" sldId="291"/>
            <ac:spMk id="10" creationId="{83050BF3-6E58-504A-8DA9-360598BD9F51}"/>
          </ac:spMkLst>
        </pc:spChg>
        <pc:spChg chg="add mod">
          <ac:chgData name="이 채리" userId="bfa7087fd60b5bba" providerId="LiveId" clId="{1F3E96F2-EB4C-4D80-8469-3DC23BFB76F2}" dt="2022-06-12T17:13:55.623" v="6438" actId="207"/>
          <ac:spMkLst>
            <pc:docMk/>
            <pc:sldMk cId="2958236003" sldId="291"/>
            <ac:spMk id="11" creationId="{DB632894-3CD5-F85E-0FA3-036BAE5628BA}"/>
          </ac:spMkLst>
        </pc:spChg>
        <pc:graphicFrameChg chg="add del mod modGraphic">
          <ac:chgData name="이 채리" userId="bfa7087fd60b5bba" providerId="LiveId" clId="{1F3E96F2-EB4C-4D80-8469-3DC23BFB76F2}" dt="2022-06-12T17:12:01.526" v="6243" actId="478"/>
          <ac:graphicFrameMkLst>
            <pc:docMk/>
            <pc:sldMk cId="2958236003" sldId="291"/>
            <ac:graphicFrameMk id="9" creationId="{392F3541-3AB6-A46E-471F-82158D6B8134}"/>
          </ac:graphicFrameMkLst>
        </pc:graphicFrameChg>
      </pc:sldChg>
      <pc:sldChg chg="addSp delSp modSp new mod">
        <pc:chgData name="이 채리" userId="bfa7087fd60b5bba" providerId="LiveId" clId="{1F3E96F2-EB4C-4D80-8469-3DC23BFB76F2}" dt="2022-06-12T17:14:32.042" v="6462" actId="1076"/>
        <pc:sldMkLst>
          <pc:docMk/>
          <pc:sldMk cId="3917106730" sldId="292"/>
        </pc:sldMkLst>
        <pc:spChg chg="del">
          <ac:chgData name="이 채리" userId="bfa7087fd60b5bba" providerId="LiveId" clId="{1F3E96F2-EB4C-4D80-8469-3DC23BFB76F2}" dt="2022-06-12T17:14:08.870" v="6439" actId="478"/>
          <ac:spMkLst>
            <pc:docMk/>
            <pc:sldMk cId="3917106730" sldId="292"/>
            <ac:spMk id="2" creationId="{6ACCF15A-B7C1-96BB-9FEA-17AD022A89F9}"/>
          </ac:spMkLst>
        </pc:spChg>
        <pc:spChg chg="del">
          <ac:chgData name="이 채리" userId="bfa7087fd60b5bba" providerId="LiveId" clId="{1F3E96F2-EB4C-4D80-8469-3DC23BFB76F2}" dt="2022-06-12T17:14:08.870" v="6439" actId="478"/>
          <ac:spMkLst>
            <pc:docMk/>
            <pc:sldMk cId="3917106730" sldId="292"/>
            <ac:spMk id="3" creationId="{A6886316-A5DA-FE24-AD45-C7257EE368B3}"/>
          </ac:spMkLst>
        </pc:spChg>
        <pc:spChg chg="add mod">
          <ac:chgData name="이 채리" userId="bfa7087fd60b5bba" providerId="LiveId" clId="{1F3E96F2-EB4C-4D80-8469-3DC23BFB76F2}" dt="2022-06-12T17:14:16.998" v="6440"/>
          <ac:spMkLst>
            <pc:docMk/>
            <pc:sldMk cId="3917106730" sldId="292"/>
            <ac:spMk id="4" creationId="{BD48CAB6-8FC1-3190-A9D7-AE62AE72FE1B}"/>
          </ac:spMkLst>
        </pc:spChg>
        <pc:spChg chg="add mod">
          <ac:chgData name="이 채리" userId="bfa7087fd60b5bba" providerId="LiveId" clId="{1F3E96F2-EB4C-4D80-8469-3DC23BFB76F2}" dt="2022-06-12T17:14:32.042" v="6462" actId="1076"/>
          <ac:spMkLst>
            <pc:docMk/>
            <pc:sldMk cId="3917106730" sldId="292"/>
            <ac:spMk id="5" creationId="{3522838E-7956-0D99-123C-81DB263CD51B}"/>
          </ac:spMkLst>
        </pc:spChg>
      </pc:sldChg>
      <pc:sldChg chg="addSp delSp modSp new mod">
        <pc:chgData name="이 채리" userId="bfa7087fd60b5bba" providerId="LiveId" clId="{1F3E96F2-EB4C-4D80-8469-3DC23BFB76F2}" dt="2022-06-12T21:27:38.409" v="10092" actId="20577"/>
        <pc:sldMkLst>
          <pc:docMk/>
          <pc:sldMk cId="2903946888" sldId="293"/>
        </pc:sldMkLst>
        <pc:spChg chg="del">
          <ac:chgData name="이 채리" userId="bfa7087fd60b5bba" providerId="LiveId" clId="{1F3E96F2-EB4C-4D80-8469-3DC23BFB76F2}" dt="2022-06-12T17:37:00.259" v="6520" actId="478"/>
          <ac:spMkLst>
            <pc:docMk/>
            <pc:sldMk cId="2903946888" sldId="293"/>
            <ac:spMk id="2" creationId="{204AB915-24F2-C8F4-3C9A-AD0F4D599B70}"/>
          </ac:spMkLst>
        </pc:spChg>
        <pc:spChg chg="del">
          <ac:chgData name="이 채리" userId="bfa7087fd60b5bba" providerId="LiveId" clId="{1F3E96F2-EB4C-4D80-8469-3DC23BFB76F2}" dt="2022-06-12T17:37:00.259" v="6520" actId="478"/>
          <ac:spMkLst>
            <pc:docMk/>
            <pc:sldMk cId="2903946888" sldId="293"/>
            <ac:spMk id="3" creationId="{CB05EB11-EC72-7046-30F3-732BF5A11E17}"/>
          </ac:spMkLst>
        </pc:spChg>
        <pc:spChg chg="add mod">
          <ac:chgData name="이 채리" userId="bfa7087fd60b5bba" providerId="LiveId" clId="{1F3E96F2-EB4C-4D80-8469-3DC23BFB76F2}" dt="2022-06-12T17:37:00.747" v="6521"/>
          <ac:spMkLst>
            <pc:docMk/>
            <pc:sldMk cId="2903946888" sldId="293"/>
            <ac:spMk id="4" creationId="{0879661B-7022-773C-E009-B3EACC1FC88F}"/>
          </ac:spMkLst>
        </pc:spChg>
        <pc:spChg chg="add mod">
          <ac:chgData name="이 채리" userId="bfa7087fd60b5bba" providerId="LiveId" clId="{1F3E96F2-EB4C-4D80-8469-3DC23BFB76F2}" dt="2022-06-12T21:27:38.409" v="10092" actId="20577"/>
          <ac:spMkLst>
            <pc:docMk/>
            <pc:sldMk cId="2903946888" sldId="293"/>
            <ac:spMk id="5" creationId="{58296BDE-2ABD-BDEB-BCA7-E31CF466CC87}"/>
          </ac:spMkLst>
        </pc:spChg>
        <pc:spChg chg="add mod">
          <ac:chgData name="이 채리" userId="bfa7087fd60b5bba" providerId="LiveId" clId="{1F3E96F2-EB4C-4D80-8469-3DC23BFB76F2}" dt="2022-06-12T17:37:00.747" v="6521"/>
          <ac:spMkLst>
            <pc:docMk/>
            <pc:sldMk cId="2903946888" sldId="293"/>
            <ac:spMk id="6" creationId="{192474C5-AE6C-8F31-C0BC-D28AFEC110A8}"/>
          </ac:spMkLst>
        </pc:spChg>
        <pc:spChg chg="add del mod">
          <ac:chgData name="이 채리" userId="bfa7087fd60b5bba" providerId="LiveId" clId="{1F3E96F2-EB4C-4D80-8469-3DC23BFB76F2}" dt="2022-06-12T17:39:10.100" v="6583" actId="478"/>
          <ac:spMkLst>
            <pc:docMk/>
            <pc:sldMk cId="2903946888" sldId="293"/>
            <ac:spMk id="7" creationId="{C8AE0D3C-6E36-B4B7-473A-4435D96A3737}"/>
          </ac:spMkLst>
        </pc:spChg>
        <pc:spChg chg="add del mod">
          <ac:chgData name="이 채리" userId="bfa7087fd60b5bba" providerId="LiveId" clId="{1F3E96F2-EB4C-4D80-8469-3DC23BFB76F2}" dt="2022-06-12T17:39:04.837" v="6579" actId="478"/>
          <ac:spMkLst>
            <pc:docMk/>
            <pc:sldMk cId="2903946888" sldId="293"/>
            <ac:spMk id="8" creationId="{D07DB5B1-3905-82D8-BC2F-2D9557073239}"/>
          </ac:spMkLst>
        </pc:spChg>
        <pc:spChg chg="add del mod">
          <ac:chgData name="이 채리" userId="bfa7087fd60b5bba" providerId="LiveId" clId="{1F3E96F2-EB4C-4D80-8469-3DC23BFB76F2}" dt="2022-06-12T17:39:06.203" v="6580" actId="478"/>
          <ac:spMkLst>
            <pc:docMk/>
            <pc:sldMk cId="2903946888" sldId="293"/>
            <ac:spMk id="12" creationId="{1D6948E5-DD06-EE25-F16C-79BF6F2D5B80}"/>
          </ac:spMkLst>
        </pc:spChg>
        <pc:spChg chg="add mod ord">
          <ac:chgData name="이 채리" userId="bfa7087fd60b5bba" providerId="LiveId" clId="{1F3E96F2-EB4C-4D80-8469-3DC23BFB76F2}" dt="2022-06-12T17:39:46.405" v="6588" actId="167"/>
          <ac:spMkLst>
            <pc:docMk/>
            <pc:sldMk cId="2903946888" sldId="293"/>
            <ac:spMk id="13" creationId="{3EDCE7E7-D113-A55A-26A4-2D2C8B183C0E}"/>
          </ac:spMkLst>
        </pc:spChg>
        <pc:spChg chg="add del mod">
          <ac:chgData name="이 채리" userId="bfa7087fd60b5bba" providerId="LiveId" clId="{1F3E96F2-EB4C-4D80-8469-3DC23BFB76F2}" dt="2022-06-12T17:40:05.716" v="6621"/>
          <ac:spMkLst>
            <pc:docMk/>
            <pc:sldMk cId="2903946888" sldId="293"/>
            <ac:spMk id="14" creationId="{23A80B77-0A41-16E9-0CFD-A1B5584F8A84}"/>
          </ac:spMkLst>
        </pc:spChg>
        <pc:spChg chg="add mod">
          <ac:chgData name="이 채리" userId="bfa7087fd60b5bba" providerId="LiveId" clId="{1F3E96F2-EB4C-4D80-8469-3DC23BFB76F2}" dt="2022-06-12T17:41:33.728" v="6872" actId="207"/>
          <ac:spMkLst>
            <pc:docMk/>
            <pc:sldMk cId="2903946888" sldId="293"/>
            <ac:spMk id="15" creationId="{F4499FA9-1199-A2CB-0FF7-749E4FBCC438}"/>
          </ac:spMkLst>
        </pc:spChg>
        <pc:spChg chg="add mod">
          <ac:chgData name="이 채리" userId="bfa7087fd60b5bba" providerId="LiveId" clId="{1F3E96F2-EB4C-4D80-8469-3DC23BFB76F2}" dt="2022-06-12T17:41:41.772" v="6874" actId="1076"/>
          <ac:spMkLst>
            <pc:docMk/>
            <pc:sldMk cId="2903946888" sldId="293"/>
            <ac:spMk id="16" creationId="{6A157DBF-0AF4-CAA4-0C1B-D7AA00546267}"/>
          </ac:spMkLst>
        </pc:spChg>
        <pc:picChg chg="add del mod">
          <ac:chgData name="이 채리" userId="bfa7087fd60b5bba" providerId="LiveId" clId="{1F3E96F2-EB4C-4D80-8469-3DC23BFB76F2}" dt="2022-06-12T17:37:29.502" v="6560" actId="478"/>
          <ac:picMkLst>
            <pc:docMk/>
            <pc:sldMk cId="2903946888" sldId="293"/>
            <ac:picMk id="9" creationId="{C787539D-9C07-DF2C-6547-7451D0B9326C}"/>
          </ac:picMkLst>
        </pc:picChg>
        <pc:picChg chg="add del mod">
          <ac:chgData name="이 채리" userId="bfa7087fd60b5bba" providerId="LiveId" clId="{1F3E96F2-EB4C-4D80-8469-3DC23BFB76F2}" dt="2022-06-12T18:48:15.200" v="7925" actId="478"/>
          <ac:picMkLst>
            <pc:docMk/>
            <pc:sldMk cId="2903946888" sldId="293"/>
            <ac:picMk id="10" creationId="{B3B98095-F50F-317B-5F4A-E8C85C816F66}"/>
          </ac:picMkLst>
        </pc:picChg>
        <pc:picChg chg="add del mod">
          <ac:chgData name="이 채리" userId="bfa7087fd60b5bba" providerId="LiveId" clId="{1F3E96F2-EB4C-4D80-8469-3DC23BFB76F2}" dt="2022-06-12T18:48:42.693" v="7933" actId="478"/>
          <ac:picMkLst>
            <pc:docMk/>
            <pc:sldMk cId="2903946888" sldId="293"/>
            <ac:picMk id="11" creationId="{DD80B289-F56F-B6A7-7F32-ED8503DD2550}"/>
          </ac:picMkLst>
        </pc:picChg>
        <pc:picChg chg="add mod">
          <ac:chgData name="이 채리" userId="bfa7087fd60b5bba" providerId="LiveId" clId="{1F3E96F2-EB4C-4D80-8469-3DC23BFB76F2}" dt="2022-06-12T18:48:55.760" v="7939" actId="1076"/>
          <ac:picMkLst>
            <pc:docMk/>
            <pc:sldMk cId="2903946888" sldId="293"/>
            <ac:picMk id="12" creationId="{F9BC4F45-8560-0BB0-34B1-8E21052EBEE4}"/>
          </ac:picMkLst>
        </pc:picChg>
        <pc:picChg chg="add mod">
          <ac:chgData name="이 채리" userId="bfa7087fd60b5bba" providerId="LiveId" clId="{1F3E96F2-EB4C-4D80-8469-3DC23BFB76F2}" dt="2022-06-12T18:48:51.684" v="7937" actId="1076"/>
          <ac:picMkLst>
            <pc:docMk/>
            <pc:sldMk cId="2903946888" sldId="293"/>
            <ac:picMk id="14" creationId="{B3BFB652-7003-71F3-82D6-16057050348F}"/>
          </ac:picMkLst>
        </pc:picChg>
      </pc:sldChg>
      <pc:sldChg chg="addSp delSp modSp new mod modAnim">
        <pc:chgData name="이 채리" userId="bfa7087fd60b5bba" providerId="LiveId" clId="{1F3E96F2-EB4C-4D80-8469-3DC23BFB76F2}" dt="2022-06-12T21:27:50.819" v="10098" actId="20577"/>
        <pc:sldMkLst>
          <pc:docMk/>
          <pc:sldMk cId="2741210032" sldId="294"/>
        </pc:sldMkLst>
        <pc:spChg chg="del">
          <ac:chgData name="이 채리" userId="bfa7087fd60b5bba" providerId="LiveId" clId="{1F3E96F2-EB4C-4D80-8469-3DC23BFB76F2}" dt="2022-06-12T17:48:41.022" v="7174" actId="478"/>
          <ac:spMkLst>
            <pc:docMk/>
            <pc:sldMk cId="2741210032" sldId="294"/>
            <ac:spMk id="2" creationId="{58875EBB-6BC1-22A2-33F1-B63CF32848BF}"/>
          </ac:spMkLst>
        </pc:spChg>
        <pc:spChg chg="del">
          <ac:chgData name="이 채리" userId="bfa7087fd60b5bba" providerId="LiveId" clId="{1F3E96F2-EB4C-4D80-8469-3DC23BFB76F2}" dt="2022-06-12T17:48:41.022" v="7174" actId="478"/>
          <ac:spMkLst>
            <pc:docMk/>
            <pc:sldMk cId="2741210032" sldId="294"/>
            <ac:spMk id="3" creationId="{461A3B85-3E6B-D918-116A-FA3922FFAE2B}"/>
          </ac:spMkLst>
        </pc:spChg>
        <pc:spChg chg="add del mod">
          <ac:chgData name="이 채리" userId="bfa7087fd60b5bba" providerId="LiveId" clId="{1F3E96F2-EB4C-4D80-8469-3DC23BFB76F2}" dt="2022-06-12T17:49:07.778" v="7194" actId="478"/>
          <ac:spMkLst>
            <pc:docMk/>
            <pc:sldMk cId="2741210032" sldId="294"/>
            <ac:spMk id="4" creationId="{40CE81B9-A528-A556-0222-6333CE83440D}"/>
          </ac:spMkLst>
        </pc:spChg>
        <pc:spChg chg="add mod">
          <ac:chgData name="이 채리" userId="bfa7087fd60b5bba" providerId="LiveId" clId="{1F3E96F2-EB4C-4D80-8469-3DC23BFB76F2}" dt="2022-06-12T17:48:41.376" v="7175"/>
          <ac:spMkLst>
            <pc:docMk/>
            <pc:sldMk cId="2741210032" sldId="294"/>
            <ac:spMk id="5" creationId="{2165429E-945B-79C3-ED8D-22F2BBD8B276}"/>
          </ac:spMkLst>
        </pc:spChg>
        <pc:spChg chg="add mod">
          <ac:chgData name="이 채리" userId="bfa7087fd60b5bba" providerId="LiveId" clId="{1F3E96F2-EB4C-4D80-8469-3DC23BFB76F2}" dt="2022-06-12T21:27:50.819" v="10098" actId="20577"/>
          <ac:spMkLst>
            <pc:docMk/>
            <pc:sldMk cId="2741210032" sldId="294"/>
            <ac:spMk id="6" creationId="{A0770932-B3FA-BCC6-F8EC-24CCCB570FC3}"/>
          </ac:spMkLst>
        </pc:spChg>
        <pc:spChg chg="add mod">
          <ac:chgData name="이 채리" userId="bfa7087fd60b5bba" providerId="LiveId" clId="{1F3E96F2-EB4C-4D80-8469-3DC23BFB76F2}" dt="2022-06-12T17:48:41.376" v="7175"/>
          <ac:spMkLst>
            <pc:docMk/>
            <pc:sldMk cId="2741210032" sldId="294"/>
            <ac:spMk id="7" creationId="{1D4022C9-7AC6-94DF-DDFF-FFDB012213F1}"/>
          </ac:spMkLst>
        </pc:spChg>
        <pc:spChg chg="add del mod">
          <ac:chgData name="이 채리" userId="bfa7087fd60b5bba" providerId="LiveId" clId="{1F3E96F2-EB4C-4D80-8469-3DC23BFB76F2}" dt="2022-06-12T17:49:07.778" v="7194" actId="478"/>
          <ac:spMkLst>
            <pc:docMk/>
            <pc:sldMk cId="2741210032" sldId="294"/>
            <ac:spMk id="8" creationId="{EC0775FA-3F26-0AC4-8E04-B05665EAF9A4}"/>
          </ac:spMkLst>
        </pc:spChg>
        <pc:spChg chg="add del mod">
          <ac:chgData name="이 채리" userId="bfa7087fd60b5bba" providerId="LiveId" clId="{1F3E96F2-EB4C-4D80-8469-3DC23BFB76F2}" dt="2022-06-12T17:49:07.778" v="7194" actId="478"/>
          <ac:spMkLst>
            <pc:docMk/>
            <pc:sldMk cId="2741210032" sldId="294"/>
            <ac:spMk id="10" creationId="{55539718-5C21-781F-A163-816B1CA87A64}"/>
          </ac:spMkLst>
        </pc:spChg>
        <pc:spChg chg="add del mod">
          <ac:chgData name="이 채리" userId="bfa7087fd60b5bba" providerId="LiveId" clId="{1F3E96F2-EB4C-4D80-8469-3DC23BFB76F2}" dt="2022-06-12T17:49:07.778" v="7194" actId="478"/>
          <ac:spMkLst>
            <pc:docMk/>
            <pc:sldMk cId="2741210032" sldId="294"/>
            <ac:spMk id="11" creationId="{11D33F4C-49CC-5689-BE32-534B5AC1472A}"/>
          </ac:spMkLst>
        </pc:spChg>
        <pc:spChg chg="add mod">
          <ac:chgData name="이 채리" userId="bfa7087fd60b5bba" providerId="LiveId" clId="{1F3E96F2-EB4C-4D80-8469-3DC23BFB76F2}" dt="2022-06-12T17:49:12.238" v="7195"/>
          <ac:spMkLst>
            <pc:docMk/>
            <pc:sldMk cId="2741210032" sldId="294"/>
            <ac:spMk id="12" creationId="{FE8628E8-18AB-C130-CD2E-F10351247B9F}"/>
          </ac:spMkLst>
        </pc:spChg>
        <pc:spChg chg="add mod">
          <ac:chgData name="이 채리" userId="bfa7087fd60b5bba" providerId="LiveId" clId="{1F3E96F2-EB4C-4D80-8469-3DC23BFB76F2}" dt="2022-06-12T17:50:13.444" v="7315" actId="1076"/>
          <ac:spMkLst>
            <pc:docMk/>
            <pc:sldMk cId="2741210032" sldId="294"/>
            <ac:spMk id="13" creationId="{5A84187C-718B-CAF9-D14E-6CF96F420B6C}"/>
          </ac:spMkLst>
        </pc:spChg>
        <pc:spChg chg="add mod">
          <ac:chgData name="이 채리" userId="bfa7087fd60b5bba" providerId="LiveId" clId="{1F3E96F2-EB4C-4D80-8469-3DC23BFB76F2}" dt="2022-06-12T17:55:38.443" v="7615" actId="20577"/>
          <ac:spMkLst>
            <pc:docMk/>
            <pc:sldMk cId="2741210032" sldId="294"/>
            <ac:spMk id="16" creationId="{E0684A4C-2A62-7517-EBBC-2F6FB815D277}"/>
          </ac:spMkLst>
        </pc:spChg>
        <pc:picChg chg="add del mod">
          <ac:chgData name="이 채리" userId="bfa7087fd60b5bba" providerId="LiveId" clId="{1F3E96F2-EB4C-4D80-8469-3DC23BFB76F2}" dt="2022-06-12T17:49:07.778" v="7194" actId="478"/>
          <ac:picMkLst>
            <pc:docMk/>
            <pc:sldMk cId="2741210032" sldId="294"/>
            <ac:picMk id="9" creationId="{71BA78FC-0D6A-4D7D-AE24-19C100E80EF3}"/>
          </ac:picMkLst>
        </pc:picChg>
        <pc:picChg chg="add mod">
          <ac:chgData name="이 채리" userId="bfa7087fd60b5bba" providerId="LiveId" clId="{1F3E96F2-EB4C-4D80-8469-3DC23BFB76F2}" dt="2022-06-12T17:50:49.136" v="7327" actId="1076"/>
          <ac:picMkLst>
            <pc:docMk/>
            <pc:sldMk cId="2741210032" sldId="294"/>
            <ac:picMk id="14" creationId="{4D7422D3-43CB-860E-AC76-DD4326020469}"/>
          </ac:picMkLst>
        </pc:picChg>
        <pc:picChg chg="add mod">
          <ac:chgData name="이 채리" userId="bfa7087fd60b5bba" providerId="LiveId" clId="{1F3E96F2-EB4C-4D80-8469-3DC23BFB76F2}" dt="2022-06-12T17:50:50.051" v="7328" actId="1076"/>
          <ac:picMkLst>
            <pc:docMk/>
            <pc:sldMk cId="2741210032" sldId="294"/>
            <ac:picMk id="15" creationId="{AAF0D86C-3FB6-9DDF-66BC-057C31DB4DFE}"/>
          </ac:picMkLst>
        </pc:picChg>
      </pc:sldChg>
      <pc:sldChg chg="addSp delSp modSp new mod">
        <pc:chgData name="이 채리" userId="bfa7087fd60b5bba" providerId="LiveId" clId="{1F3E96F2-EB4C-4D80-8469-3DC23BFB76F2}" dt="2022-06-12T21:27:56.455" v="10100" actId="20577"/>
        <pc:sldMkLst>
          <pc:docMk/>
          <pc:sldMk cId="1567678513" sldId="295"/>
        </pc:sldMkLst>
        <pc:spChg chg="del">
          <ac:chgData name="이 채리" userId="bfa7087fd60b5bba" providerId="LiveId" clId="{1F3E96F2-EB4C-4D80-8469-3DC23BFB76F2}" dt="2022-06-12T17:51:05.133" v="7330" actId="478"/>
          <ac:spMkLst>
            <pc:docMk/>
            <pc:sldMk cId="1567678513" sldId="295"/>
            <ac:spMk id="2" creationId="{D62E7FD4-DB01-ACEA-8454-467F4160E448}"/>
          </ac:spMkLst>
        </pc:spChg>
        <pc:spChg chg="del">
          <ac:chgData name="이 채리" userId="bfa7087fd60b5bba" providerId="LiveId" clId="{1F3E96F2-EB4C-4D80-8469-3DC23BFB76F2}" dt="2022-06-12T17:51:05.133" v="7330" actId="478"/>
          <ac:spMkLst>
            <pc:docMk/>
            <pc:sldMk cId="1567678513" sldId="295"/>
            <ac:spMk id="3" creationId="{7FB4E846-47F2-6171-D3C0-5293B344E823}"/>
          </ac:spMkLst>
        </pc:spChg>
        <pc:spChg chg="add del mod">
          <ac:chgData name="이 채리" userId="bfa7087fd60b5bba" providerId="LiveId" clId="{1F3E96F2-EB4C-4D80-8469-3DC23BFB76F2}" dt="2022-06-12T17:55:45.800" v="7616" actId="478"/>
          <ac:spMkLst>
            <pc:docMk/>
            <pc:sldMk cId="1567678513" sldId="295"/>
            <ac:spMk id="4" creationId="{47FEB28D-C550-3918-8E6E-492858C73FB4}"/>
          </ac:spMkLst>
        </pc:spChg>
        <pc:spChg chg="add mod">
          <ac:chgData name="이 채리" userId="bfa7087fd60b5bba" providerId="LiveId" clId="{1F3E96F2-EB4C-4D80-8469-3DC23BFB76F2}" dt="2022-06-12T17:51:05.514" v="7331"/>
          <ac:spMkLst>
            <pc:docMk/>
            <pc:sldMk cId="1567678513" sldId="295"/>
            <ac:spMk id="5" creationId="{754C6342-8E5E-5C07-B11F-A807CE0A61F7}"/>
          </ac:spMkLst>
        </pc:spChg>
        <pc:spChg chg="add mod">
          <ac:chgData name="이 채리" userId="bfa7087fd60b5bba" providerId="LiveId" clId="{1F3E96F2-EB4C-4D80-8469-3DC23BFB76F2}" dt="2022-06-12T21:27:56.455" v="10100" actId="20577"/>
          <ac:spMkLst>
            <pc:docMk/>
            <pc:sldMk cId="1567678513" sldId="295"/>
            <ac:spMk id="6" creationId="{560EF7BB-7EE6-3BB6-4C4B-840EE29E2BBF}"/>
          </ac:spMkLst>
        </pc:spChg>
        <pc:spChg chg="add mod">
          <ac:chgData name="이 채리" userId="bfa7087fd60b5bba" providerId="LiveId" clId="{1F3E96F2-EB4C-4D80-8469-3DC23BFB76F2}" dt="2022-06-12T17:51:05.514" v="7331"/>
          <ac:spMkLst>
            <pc:docMk/>
            <pc:sldMk cId="1567678513" sldId="295"/>
            <ac:spMk id="7" creationId="{70EE3AAD-3DE0-CAE2-B7ED-94267A9B3B6C}"/>
          </ac:spMkLst>
        </pc:spChg>
        <pc:spChg chg="add del mod">
          <ac:chgData name="이 채리" userId="bfa7087fd60b5bba" providerId="LiveId" clId="{1F3E96F2-EB4C-4D80-8469-3DC23BFB76F2}" dt="2022-06-12T17:55:45.800" v="7616" actId="478"/>
          <ac:spMkLst>
            <pc:docMk/>
            <pc:sldMk cId="1567678513" sldId="295"/>
            <ac:spMk id="8" creationId="{F7A2CDF1-2EBD-0CE7-8015-8D71023C126F}"/>
          </ac:spMkLst>
        </pc:spChg>
        <pc:spChg chg="add del mod">
          <ac:chgData name="이 채리" userId="bfa7087fd60b5bba" providerId="LiveId" clId="{1F3E96F2-EB4C-4D80-8469-3DC23BFB76F2}" dt="2022-06-12T17:55:45.800" v="7616" actId="478"/>
          <ac:spMkLst>
            <pc:docMk/>
            <pc:sldMk cId="1567678513" sldId="295"/>
            <ac:spMk id="10" creationId="{06B79C94-8ED4-5E9A-3F62-F43D520EA7E2}"/>
          </ac:spMkLst>
        </pc:spChg>
        <pc:spChg chg="add del mod">
          <ac:chgData name="이 채리" userId="bfa7087fd60b5bba" providerId="LiveId" clId="{1F3E96F2-EB4C-4D80-8469-3DC23BFB76F2}" dt="2022-06-12T17:55:45.800" v="7616" actId="478"/>
          <ac:spMkLst>
            <pc:docMk/>
            <pc:sldMk cId="1567678513" sldId="295"/>
            <ac:spMk id="11" creationId="{5584CA94-13CC-E714-2D03-C6C9975B24F2}"/>
          </ac:spMkLst>
        </pc:spChg>
        <pc:spChg chg="add del mod">
          <ac:chgData name="이 채리" userId="bfa7087fd60b5bba" providerId="LiveId" clId="{1F3E96F2-EB4C-4D80-8469-3DC23BFB76F2}" dt="2022-06-12T17:58:15.102" v="7770" actId="478"/>
          <ac:spMkLst>
            <pc:docMk/>
            <pc:sldMk cId="1567678513" sldId="295"/>
            <ac:spMk id="12" creationId="{82F9CA49-71FF-8E35-4B4B-C9F8C5F0FCEE}"/>
          </ac:spMkLst>
        </pc:spChg>
        <pc:spChg chg="add del mod">
          <ac:chgData name="이 채리" userId="bfa7087fd60b5bba" providerId="LiveId" clId="{1F3E96F2-EB4C-4D80-8469-3DC23BFB76F2}" dt="2022-06-12T17:58:15.102" v="7770" actId="478"/>
          <ac:spMkLst>
            <pc:docMk/>
            <pc:sldMk cId="1567678513" sldId="295"/>
            <ac:spMk id="13" creationId="{9BE50640-9E99-BEDF-8664-95362BC0C25C}"/>
          </ac:spMkLst>
        </pc:spChg>
        <pc:spChg chg="add del mod">
          <ac:chgData name="이 채리" userId="bfa7087fd60b5bba" providerId="LiveId" clId="{1F3E96F2-EB4C-4D80-8469-3DC23BFB76F2}" dt="2022-06-12T17:58:15.102" v="7770" actId="478"/>
          <ac:spMkLst>
            <pc:docMk/>
            <pc:sldMk cId="1567678513" sldId="295"/>
            <ac:spMk id="16" creationId="{75257005-F1ED-919E-FF4F-AC5CA72172CD}"/>
          </ac:spMkLst>
        </pc:spChg>
        <pc:spChg chg="add del mod">
          <ac:chgData name="이 채리" userId="bfa7087fd60b5bba" providerId="LiveId" clId="{1F3E96F2-EB4C-4D80-8469-3DC23BFB76F2}" dt="2022-06-12T17:58:15.102" v="7770" actId="478"/>
          <ac:spMkLst>
            <pc:docMk/>
            <pc:sldMk cId="1567678513" sldId="295"/>
            <ac:spMk id="17" creationId="{5F3A6EAF-26AB-D1CC-E2DC-C8BFE95FE68B}"/>
          </ac:spMkLst>
        </pc:spChg>
        <pc:picChg chg="add del mod">
          <ac:chgData name="이 채리" userId="bfa7087fd60b5bba" providerId="LiveId" clId="{1F3E96F2-EB4C-4D80-8469-3DC23BFB76F2}" dt="2022-06-12T17:55:45.800" v="7616" actId="478"/>
          <ac:picMkLst>
            <pc:docMk/>
            <pc:sldMk cId="1567678513" sldId="295"/>
            <ac:picMk id="9" creationId="{BCFED3CB-BA81-4CF8-E842-0AEA37FCE505}"/>
          </ac:picMkLst>
        </pc:picChg>
        <pc:picChg chg="add del mod">
          <ac:chgData name="이 채리" userId="bfa7087fd60b5bba" providerId="LiveId" clId="{1F3E96F2-EB4C-4D80-8469-3DC23BFB76F2}" dt="2022-06-12T17:58:15.102" v="7770" actId="478"/>
          <ac:picMkLst>
            <pc:docMk/>
            <pc:sldMk cId="1567678513" sldId="295"/>
            <ac:picMk id="14" creationId="{606CD0E9-D3F5-7DA6-05BD-01084377363E}"/>
          </ac:picMkLst>
        </pc:picChg>
        <pc:picChg chg="add del mod">
          <ac:chgData name="이 채리" userId="bfa7087fd60b5bba" providerId="LiveId" clId="{1F3E96F2-EB4C-4D80-8469-3DC23BFB76F2}" dt="2022-06-12T17:58:15.102" v="7770" actId="478"/>
          <ac:picMkLst>
            <pc:docMk/>
            <pc:sldMk cId="1567678513" sldId="295"/>
            <ac:picMk id="15" creationId="{1004DF6C-6B9A-0CA2-2656-C4274CCAFA01}"/>
          </ac:picMkLst>
        </pc:picChg>
      </pc:sldChg>
      <pc:sldChg chg="addSp delSp modSp new mod">
        <pc:chgData name="이 채리" userId="bfa7087fd60b5bba" providerId="LiveId" clId="{1F3E96F2-EB4C-4D80-8469-3DC23BFB76F2}" dt="2022-06-12T21:28:00.579" v="10102" actId="20577"/>
        <pc:sldMkLst>
          <pc:docMk/>
          <pc:sldMk cId="3227647844" sldId="296"/>
        </pc:sldMkLst>
        <pc:spChg chg="del">
          <ac:chgData name="이 채리" userId="bfa7087fd60b5bba" providerId="LiveId" clId="{1F3E96F2-EB4C-4D80-8469-3DC23BFB76F2}" dt="2022-06-12T17:57:40.762" v="7768" actId="478"/>
          <ac:spMkLst>
            <pc:docMk/>
            <pc:sldMk cId="3227647844" sldId="296"/>
            <ac:spMk id="2" creationId="{33C64A34-DF25-28E8-FF1B-E20A49725677}"/>
          </ac:spMkLst>
        </pc:spChg>
        <pc:spChg chg="del">
          <ac:chgData name="이 채리" userId="bfa7087fd60b5bba" providerId="LiveId" clId="{1F3E96F2-EB4C-4D80-8469-3DC23BFB76F2}" dt="2022-06-12T17:57:40.762" v="7768" actId="478"/>
          <ac:spMkLst>
            <pc:docMk/>
            <pc:sldMk cId="3227647844" sldId="296"/>
            <ac:spMk id="3" creationId="{297CBFD3-C58C-77AB-546F-6BDFFECDB93E}"/>
          </ac:spMkLst>
        </pc:spChg>
        <pc:spChg chg="add del mod">
          <ac:chgData name="이 채리" userId="bfa7087fd60b5bba" providerId="LiveId" clId="{1F3E96F2-EB4C-4D80-8469-3DC23BFB76F2}" dt="2022-06-12T17:58:57.677" v="7779" actId="478"/>
          <ac:spMkLst>
            <pc:docMk/>
            <pc:sldMk cId="3227647844" sldId="296"/>
            <ac:spMk id="4" creationId="{3E83919D-D302-3C0D-47CB-5200DBE9ECC2}"/>
          </ac:spMkLst>
        </pc:spChg>
        <pc:spChg chg="add del mod">
          <ac:chgData name="이 채리" userId="bfa7087fd60b5bba" providerId="LiveId" clId="{1F3E96F2-EB4C-4D80-8469-3DC23BFB76F2}" dt="2022-06-12T17:58:30.718" v="7773" actId="478"/>
          <ac:spMkLst>
            <pc:docMk/>
            <pc:sldMk cId="3227647844" sldId="296"/>
            <ac:spMk id="5" creationId="{5679D9B3-F2EB-98A2-FDDE-4F2103FEEE15}"/>
          </ac:spMkLst>
        </pc:spChg>
        <pc:spChg chg="add del mod">
          <ac:chgData name="이 채리" userId="bfa7087fd60b5bba" providerId="LiveId" clId="{1F3E96F2-EB4C-4D80-8469-3DC23BFB76F2}" dt="2022-06-12T17:58:30.718" v="7773" actId="478"/>
          <ac:spMkLst>
            <pc:docMk/>
            <pc:sldMk cId="3227647844" sldId="296"/>
            <ac:spMk id="8" creationId="{6FB05BE7-6AA9-AA1B-56E8-1057F58944B8}"/>
          </ac:spMkLst>
        </pc:spChg>
        <pc:spChg chg="add del mod">
          <ac:chgData name="이 채리" userId="bfa7087fd60b5bba" providerId="LiveId" clId="{1F3E96F2-EB4C-4D80-8469-3DC23BFB76F2}" dt="2022-06-12T17:58:30.718" v="7773" actId="478"/>
          <ac:spMkLst>
            <pc:docMk/>
            <pc:sldMk cId="3227647844" sldId="296"/>
            <ac:spMk id="9" creationId="{37B012A9-1428-E890-7769-451D4C518CE8}"/>
          </ac:spMkLst>
        </pc:spChg>
        <pc:spChg chg="add mod">
          <ac:chgData name="이 채리" userId="bfa7087fd60b5bba" providerId="LiveId" clId="{1F3E96F2-EB4C-4D80-8469-3DC23BFB76F2}" dt="2022-06-12T17:58:26.611" v="7772"/>
          <ac:spMkLst>
            <pc:docMk/>
            <pc:sldMk cId="3227647844" sldId="296"/>
            <ac:spMk id="10" creationId="{1CC49280-DC8A-CDD6-0ACD-11606E2E4374}"/>
          </ac:spMkLst>
        </pc:spChg>
        <pc:spChg chg="add mod">
          <ac:chgData name="이 채리" userId="bfa7087fd60b5bba" providerId="LiveId" clId="{1F3E96F2-EB4C-4D80-8469-3DC23BFB76F2}" dt="2022-06-12T21:28:00.579" v="10102" actId="20577"/>
          <ac:spMkLst>
            <pc:docMk/>
            <pc:sldMk cId="3227647844" sldId="296"/>
            <ac:spMk id="11" creationId="{38FCFDC1-7626-CE6D-2345-788240CCBB9B}"/>
          </ac:spMkLst>
        </pc:spChg>
        <pc:spChg chg="add mod">
          <ac:chgData name="이 채리" userId="bfa7087fd60b5bba" providerId="LiveId" clId="{1F3E96F2-EB4C-4D80-8469-3DC23BFB76F2}" dt="2022-06-12T17:58:26.611" v="7772"/>
          <ac:spMkLst>
            <pc:docMk/>
            <pc:sldMk cId="3227647844" sldId="296"/>
            <ac:spMk id="12" creationId="{CA7FE1C3-B839-256E-5D8C-8D2D4846D647}"/>
          </ac:spMkLst>
        </pc:spChg>
        <pc:spChg chg="add del mod">
          <ac:chgData name="이 채리" userId="bfa7087fd60b5bba" providerId="LiveId" clId="{1F3E96F2-EB4C-4D80-8469-3DC23BFB76F2}" dt="2022-06-12T17:58:57.677" v="7779" actId="478"/>
          <ac:spMkLst>
            <pc:docMk/>
            <pc:sldMk cId="3227647844" sldId="296"/>
            <ac:spMk id="13" creationId="{1D2CEB1C-EF00-82A4-D0C1-22F029D5079F}"/>
          </ac:spMkLst>
        </pc:spChg>
        <pc:spChg chg="add mod">
          <ac:chgData name="이 채리" userId="bfa7087fd60b5bba" providerId="LiveId" clId="{1F3E96F2-EB4C-4D80-8469-3DC23BFB76F2}" dt="2022-06-12T17:58:58.148" v="7780"/>
          <ac:spMkLst>
            <pc:docMk/>
            <pc:sldMk cId="3227647844" sldId="296"/>
            <ac:spMk id="15" creationId="{3B457F9A-1545-EA65-FFDF-C4DC9970513C}"/>
          </ac:spMkLst>
        </pc:spChg>
        <pc:spChg chg="add mod">
          <ac:chgData name="이 채리" userId="bfa7087fd60b5bba" providerId="LiveId" clId="{1F3E96F2-EB4C-4D80-8469-3DC23BFB76F2}" dt="2022-06-12T17:59:19.198" v="7797" actId="1076"/>
          <ac:spMkLst>
            <pc:docMk/>
            <pc:sldMk cId="3227647844" sldId="296"/>
            <ac:spMk id="16" creationId="{D2334168-FD3D-EDC1-1440-90CF64E8721C}"/>
          </ac:spMkLst>
        </pc:spChg>
        <pc:spChg chg="mod">
          <ac:chgData name="이 채리" userId="bfa7087fd60b5bba" providerId="LiveId" clId="{1F3E96F2-EB4C-4D80-8469-3DC23BFB76F2}" dt="2022-06-12T17:58:58.148" v="7780"/>
          <ac:spMkLst>
            <pc:docMk/>
            <pc:sldMk cId="3227647844" sldId="296"/>
            <ac:spMk id="19" creationId="{7440F439-B024-13C9-3F9C-8BD730641116}"/>
          </ac:spMkLst>
        </pc:spChg>
        <pc:spChg chg="mod">
          <ac:chgData name="이 채리" userId="bfa7087fd60b5bba" providerId="LiveId" clId="{1F3E96F2-EB4C-4D80-8469-3DC23BFB76F2}" dt="2022-06-12T17:59:29.029" v="7801" actId="1076"/>
          <ac:spMkLst>
            <pc:docMk/>
            <pc:sldMk cId="3227647844" sldId="296"/>
            <ac:spMk id="20" creationId="{ECF17BAE-A1B5-D785-2E60-907611795313}"/>
          </ac:spMkLst>
        </pc:spChg>
        <pc:spChg chg="mod">
          <ac:chgData name="이 채리" userId="bfa7087fd60b5bba" providerId="LiveId" clId="{1F3E96F2-EB4C-4D80-8469-3DC23BFB76F2}" dt="2022-06-12T17:58:58.148" v="7780"/>
          <ac:spMkLst>
            <pc:docMk/>
            <pc:sldMk cId="3227647844" sldId="296"/>
            <ac:spMk id="21" creationId="{C5D1EED0-E3EB-BD9D-E180-03F7408FF3E3}"/>
          </ac:spMkLst>
        </pc:spChg>
        <pc:spChg chg="add mod">
          <ac:chgData name="이 채리" userId="bfa7087fd60b5bba" providerId="LiveId" clId="{1F3E96F2-EB4C-4D80-8469-3DC23BFB76F2}" dt="2022-06-12T17:58:58.148" v="7780"/>
          <ac:spMkLst>
            <pc:docMk/>
            <pc:sldMk cId="3227647844" sldId="296"/>
            <ac:spMk id="22" creationId="{5A00A354-F694-914A-42FF-07A9E0CB3FFE}"/>
          </ac:spMkLst>
        </pc:spChg>
        <pc:spChg chg="add mod">
          <ac:chgData name="이 채리" userId="bfa7087fd60b5bba" providerId="LiveId" clId="{1F3E96F2-EB4C-4D80-8469-3DC23BFB76F2}" dt="2022-06-12T17:59:51.778" v="7809" actId="14100"/>
          <ac:spMkLst>
            <pc:docMk/>
            <pc:sldMk cId="3227647844" sldId="296"/>
            <ac:spMk id="24" creationId="{A510504B-B813-B948-60AF-105E3E5423A5}"/>
          </ac:spMkLst>
        </pc:spChg>
        <pc:spChg chg="add mod">
          <ac:chgData name="이 채리" userId="bfa7087fd60b5bba" providerId="LiveId" clId="{1F3E96F2-EB4C-4D80-8469-3DC23BFB76F2}" dt="2022-06-12T18:00:01.393" v="7813" actId="1076"/>
          <ac:spMkLst>
            <pc:docMk/>
            <pc:sldMk cId="3227647844" sldId="296"/>
            <ac:spMk id="25" creationId="{8C928E5C-7DE6-F617-C5D4-943C13D6219A}"/>
          </ac:spMkLst>
        </pc:spChg>
        <pc:grpChg chg="add del mod">
          <ac:chgData name="이 채리" userId="bfa7087fd60b5bba" providerId="LiveId" clId="{1F3E96F2-EB4C-4D80-8469-3DC23BFB76F2}" dt="2022-06-12T17:59:31.238" v="7802" actId="478"/>
          <ac:grpSpMkLst>
            <pc:docMk/>
            <pc:sldMk cId="3227647844" sldId="296"/>
            <ac:grpSpMk id="17" creationId="{A92176E6-B38E-9F81-12DA-E643432A5FAF}"/>
          </ac:grpSpMkLst>
        </pc:grpChg>
        <pc:picChg chg="add del mod">
          <ac:chgData name="이 채리" userId="bfa7087fd60b5bba" providerId="LiveId" clId="{1F3E96F2-EB4C-4D80-8469-3DC23BFB76F2}" dt="2022-06-12T17:58:30.718" v="7773" actId="478"/>
          <ac:picMkLst>
            <pc:docMk/>
            <pc:sldMk cId="3227647844" sldId="296"/>
            <ac:picMk id="6" creationId="{10ECD57D-835A-466D-CC46-28A95622D870}"/>
          </ac:picMkLst>
        </pc:picChg>
        <pc:picChg chg="add del mod">
          <ac:chgData name="이 채리" userId="bfa7087fd60b5bba" providerId="LiveId" clId="{1F3E96F2-EB4C-4D80-8469-3DC23BFB76F2}" dt="2022-06-12T17:58:30.718" v="7773" actId="478"/>
          <ac:picMkLst>
            <pc:docMk/>
            <pc:sldMk cId="3227647844" sldId="296"/>
            <ac:picMk id="7" creationId="{7A1F880E-06C6-816D-595D-6A64632EC3CF}"/>
          </ac:picMkLst>
        </pc:picChg>
        <pc:picChg chg="add del mod">
          <ac:chgData name="이 채리" userId="bfa7087fd60b5bba" providerId="LiveId" clId="{1F3E96F2-EB4C-4D80-8469-3DC23BFB76F2}" dt="2022-06-12T17:58:57.677" v="7779" actId="478"/>
          <ac:picMkLst>
            <pc:docMk/>
            <pc:sldMk cId="3227647844" sldId="296"/>
            <ac:picMk id="14" creationId="{F58FF137-6A33-9D1C-45B6-CDD12097C156}"/>
          </ac:picMkLst>
        </pc:picChg>
        <pc:picChg chg="mod">
          <ac:chgData name="이 채리" userId="bfa7087fd60b5bba" providerId="LiveId" clId="{1F3E96F2-EB4C-4D80-8469-3DC23BFB76F2}" dt="2022-06-12T17:58:58.148" v="7780"/>
          <ac:picMkLst>
            <pc:docMk/>
            <pc:sldMk cId="3227647844" sldId="296"/>
            <ac:picMk id="18" creationId="{C9DF4956-A562-1D26-E82A-882CBB2D0347}"/>
          </ac:picMkLst>
        </pc:picChg>
        <pc:picChg chg="add mod">
          <ac:chgData name="이 채리" userId="bfa7087fd60b5bba" providerId="LiveId" clId="{1F3E96F2-EB4C-4D80-8469-3DC23BFB76F2}" dt="2022-06-12T17:59:38.751" v="7805" actId="1076"/>
          <ac:picMkLst>
            <pc:docMk/>
            <pc:sldMk cId="3227647844" sldId="296"/>
            <ac:picMk id="23" creationId="{EEC55AB5-CA5C-FF89-734B-9764F381E09D}"/>
          </ac:picMkLst>
        </pc:picChg>
      </pc:sldChg>
      <pc:sldChg chg="addSp delSp modSp new mod">
        <pc:chgData name="이 채리" userId="bfa7087fd60b5bba" providerId="LiveId" clId="{1F3E96F2-EB4C-4D80-8469-3DC23BFB76F2}" dt="2022-06-12T21:28:05.081" v="10104" actId="20577"/>
        <pc:sldMkLst>
          <pc:docMk/>
          <pc:sldMk cId="3498551142" sldId="297"/>
        </pc:sldMkLst>
        <pc:spChg chg="del">
          <ac:chgData name="이 채리" userId="bfa7087fd60b5bba" providerId="LiveId" clId="{1F3E96F2-EB4C-4D80-8469-3DC23BFB76F2}" dt="2022-06-12T18:00:14.688" v="7814" actId="478"/>
          <ac:spMkLst>
            <pc:docMk/>
            <pc:sldMk cId="3498551142" sldId="297"/>
            <ac:spMk id="2" creationId="{72E80B31-BB17-0D68-9756-37D4452E53F5}"/>
          </ac:spMkLst>
        </pc:spChg>
        <pc:spChg chg="del">
          <ac:chgData name="이 채리" userId="bfa7087fd60b5bba" providerId="LiveId" clId="{1F3E96F2-EB4C-4D80-8469-3DC23BFB76F2}" dt="2022-06-12T18:00:14.688" v="7814" actId="478"/>
          <ac:spMkLst>
            <pc:docMk/>
            <pc:sldMk cId="3498551142" sldId="297"/>
            <ac:spMk id="3" creationId="{8EE2CE67-9B34-D029-C9F2-32F1A0505F8E}"/>
          </ac:spMkLst>
        </pc:spChg>
        <pc:spChg chg="add mod">
          <ac:chgData name="이 채리" userId="bfa7087fd60b5bba" providerId="LiveId" clId="{1F3E96F2-EB4C-4D80-8469-3DC23BFB76F2}" dt="2022-06-12T18:00:21.892" v="7817"/>
          <ac:spMkLst>
            <pc:docMk/>
            <pc:sldMk cId="3498551142" sldId="297"/>
            <ac:spMk id="5" creationId="{B0151949-8034-2D34-16C0-AE446C6E1D95}"/>
          </ac:spMkLst>
        </pc:spChg>
        <pc:spChg chg="add mod">
          <ac:chgData name="이 채리" userId="bfa7087fd60b5bba" providerId="LiveId" clId="{1F3E96F2-EB4C-4D80-8469-3DC23BFB76F2}" dt="2022-06-12T21:28:05.081" v="10104" actId="20577"/>
          <ac:spMkLst>
            <pc:docMk/>
            <pc:sldMk cId="3498551142" sldId="297"/>
            <ac:spMk id="6" creationId="{FF1E691E-92C0-D8EB-A897-827F091F5E21}"/>
          </ac:spMkLst>
        </pc:spChg>
        <pc:spChg chg="add mod">
          <ac:chgData name="이 채리" userId="bfa7087fd60b5bba" providerId="LiveId" clId="{1F3E96F2-EB4C-4D80-8469-3DC23BFB76F2}" dt="2022-06-12T18:00:21.892" v="7817"/>
          <ac:spMkLst>
            <pc:docMk/>
            <pc:sldMk cId="3498551142" sldId="297"/>
            <ac:spMk id="7" creationId="{AA1F38F5-45E6-9013-46C5-CC9719D4667B}"/>
          </ac:spMkLst>
        </pc:spChg>
        <pc:spChg chg="add mod ord">
          <ac:chgData name="이 채리" userId="bfa7087fd60b5bba" providerId="LiveId" clId="{1F3E96F2-EB4C-4D80-8469-3DC23BFB76F2}" dt="2022-06-12T18:00:40.535" v="7839" actId="167"/>
          <ac:spMkLst>
            <pc:docMk/>
            <pc:sldMk cId="3498551142" sldId="297"/>
            <ac:spMk id="8" creationId="{B82E6F70-D82D-CECC-8579-6DF850B9EA85}"/>
          </ac:spMkLst>
        </pc:spChg>
        <pc:spChg chg="add del mod">
          <ac:chgData name="이 채리" userId="bfa7087fd60b5bba" providerId="LiveId" clId="{1F3E96F2-EB4C-4D80-8469-3DC23BFB76F2}" dt="2022-06-12T18:00:36.733" v="7837" actId="478"/>
          <ac:spMkLst>
            <pc:docMk/>
            <pc:sldMk cId="3498551142" sldId="297"/>
            <ac:spMk id="9" creationId="{3F8C800F-A4C6-AB79-99E4-1274EFECC178}"/>
          </ac:spMkLst>
        </pc:spChg>
        <pc:spChg chg="add del mod">
          <ac:chgData name="이 채리" userId="bfa7087fd60b5bba" providerId="LiveId" clId="{1F3E96F2-EB4C-4D80-8469-3DC23BFB76F2}" dt="2022-06-12T18:00:36.733" v="7837" actId="478"/>
          <ac:spMkLst>
            <pc:docMk/>
            <pc:sldMk cId="3498551142" sldId="297"/>
            <ac:spMk id="10" creationId="{3FF2D1AB-D066-57F9-17FE-BBE019B7C110}"/>
          </ac:spMkLst>
        </pc:spChg>
        <pc:spChg chg="add del mod">
          <ac:chgData name="이 채리" userId="bfa7087fd60b5bba" providerId="LiveId" clId="{1F3E96F2-EB4C-4D80-8469-3DC23BFB76F2}" dt="2022-06-12T18:00:36.733" v="7837" actId="478"/>
          <ac:spMkLst>
            <pc:docMk/>
            <pc:sldMk cId="3498551142" sldId="297"/>
            <ac:spMk id="12" creationId="{AD5F1E1D-20EA-1541-FF44-D74F38D32155}"/>
          </ac:spMkLst>
        </pc:spChg>
        <pc:spChg chg="add del mod">
          <ac:chgData name="이 채리" userId="bfa7087fd60b5bba" providerId="LiveId" clId="{1F3E96F2-EB4C-4D80-8469-3DC23BFB76F2}" dt="2022-06-12T18:00:36.733" v="7837" actId="478"/>
          <ac:spMkLst>
            <pc:docMk/>
            <pc:sldMk cId="3498551142" sldId="297"/>
            <ac:spMk id="13" creationId="{BFE5400E-AB5B-7EF6-4684-A69C243D7B18}"/>
          </ac:spMkLst>
        </pc:spChg>
        <pc:spChg chg="add mod">
          <ac:chgData name="이 채리" userId="bfa7087fd60b5bba" providerId="LiveId" clId="{1F3E96F2-EB4C-4D80-8469-3DC23BFB76F2}" dt="2022-06-12T18:01:31.408" v="7920" actId="1076"/>
          <ac:spMkLst>
            <pc:docMk/>
            <pc:sldMk cId="3498551142" sldId="297"/>
            <ac:spMk id="14" creationId="{8CBAE4DD-8495-AA86-9AD6-CB353A2F8D3F}"/>
          </ac:spMkLst>
        </pc:spChg>
        <pc:picChg chg="add mod">
          <ac:chgData name="이 채리" userId="bfa7087fd60b5bba" providerId="LiveId" clId="{1F3E96F2-EB4C-4D80-8469-3DC23BFB76F2}" dt="2022-06-12T18:00:51.021" v="7845" actId="1076"/>
          <ac:picMkLst>
            <pc:docMk/>
            <pc:sldMk cId="3498551142" sldId="297"/>
            <ac:picMk id="4" creationId="{AAC83241-A275-D860-A930-82FB2FA8766C}"/>
          </ac:picMkLst>
        </pc:picChg>
        <pc:picChg chg="add del mod">
          <ac:chgData name="이 채리" userId="bfa7087fd60b5bba" providerId="LiveId" clId="{1F3E96F2-EB4C-4D80-8469-3DC23BFB76F2}" dt="2022-06-12T18:00:36.733" v="7837" actId="478"/>
          <ac:picMkLst>
            <pc:docMk/>
            <pc:sldMk cId="3498551142" sldId="297"/>
            <ac:picMk id="11" creationId="{01AC55C7-EFF7-A1A3-C8E8-0DB87C4387AA}"/>
          </ac:picMkLst>
        </pc:picChg>
      </pc:sldChg>
      <pc:sldChg chg="addSp delSp modSp new mod">
        <pc:chgData name="이 채리" userId="bfa7087fd60b5bba" providerId="LiveId" clId="{1F3E96F2-EB4C-4D80-8469-3DC23BFB76F2}" dt="2022-06-12T21:28:09.909" v="10106" actId="20577"/>
        <pc:sldMkLst>
          <pc:docMk/>
          <pc:sldMk cId="2532132165" sldId="298"/>
        </pc:sldMkLst>
        <pc:spChg chg="del">
          <ac:chgData name="이 채리" userId="bfa7087fd60b5bba" providerId="LiveId" clId="{1F3E96F2-EB4C-4D80-8469-3DC23BFB76F2}" dt="2022-06-12T18:55:39.715" v="7996" actId="478"/>
          <ac:spMkLst>
            <pc:docMk/>
            <pc:sldMk cId="2532132165" sldId="298"/>
            <ac:spMk id="2" creationId="{A5D22E23-F3E7-CE44-13C5-F2B709C50D1E}"/>
          </ac:spMkLst>
        </pc:spChg>
        <pc:spChg chg="del">
          <ac:chgData name="이 채리" userId="bfa7087fd60b5bba" providerId="LiveId" clId="{1F3E96F2-EB4C-4D80-8469-3DC23BFB76F2}" dt="2022-06-12T18:55:39.715" v="7996" actId="478"/>
          <ac:spMkLst>
            <pc:docMk/>
            <pc:sldMk cId="2532132165" sldId="298"/>
            <ac:spMk id="3" creationId="{1F1F17FD-AB85-B1E4-B294-80C9DC112146}"/>
          </ac:spMkLst>
        </pc:spChg>
        <pc:spChg chg="add mod">
          <ac:chgData name="이 채리" userId="bfa7087fd60b5bba" providerId="LiveId" clId="{1F3E96F2-EB4C-4D80-8469-3DC23BFB76F2}" dt="2022-06-12T18:55:40.072" v="7997"/>
          <ac:spMkLst>
            <pc:docMk/>
            <pc:sldMk cId="2532132165" sldId="298"/>
            <ac:spMk id="4" creationId="{62F9FE3A-2CAE-0FF4-9B48-661AB9DAF596}"/>
          </ac:spMkLst>
        </pc:spChg>
        <pc:spChg chg="add mod">
          <ac:chgData name="이 채리" userId="bfa7087fd60b5bba" providerId="LiveId" clId="{1F3E96F2-EB4C-4D80-8469-3DC23BFB76F2}" dt="2022-06-12T21:28:09.909" v="10106" actId="20577"/>
          <ac:spMkLst>
            <pc:docMk/>
            <pc:sldMk cId="2532132165" sldId="298"/>
            <ac:spMk id="5" creationId="{8D99D2C6-55C0-7F31-CAD7-F9BB069A503E}"/>
          </ac:spMkLst>
        </pc:spChg>
        <pc:spChg chg="add mod">
          <ac:chgData name="이 채리" userId="bfa7087fd60b5bba" providerId="LiveId" clId="{1F3E96F2-EB4C-4D80-8469-3DC23BFB76F2}" dt="2022-06-12T18:55:40.072" v="7997"/>
          <ac:spMkLst>
            <pc:docMk/>
            <pc:sldMk cId="2532132165" sldId="298"/>
            <ac:spMk id="6" creationId="{28BC526A-5D5D-ABEC-8625-38DE54F4BDFD}"/>
          </ac:spMkLst>
        </pc:spChg>
        <pc:spChg chg="add del mod">
          <ac:chgData name="이 채리" userId="bfa7087fd60b5bba" providerId="LiveId" clId="{1F3E96F2-EB4C-4D80-8469-3DC23BFB76F2}" dt="2022-06-12T18:57:02.884" v="8011" actId="478"/>
          <ac:spMkLst>
            <pc:docMk/>
            <pc:sldMk cId="2532132165" sldId="298"/>
            <ac:spMk id="7" creationId="{CA6FB6CB-4744-5AD3-9ADE-8BE8320D0C17}"/>
          </ac:spMkLst>
        </pc:spChg>
        <pc:spChg chg="add del mod">
          <ac:chgData name="이 채리" userId="bfa7087fd60b5bba" providerId="LiveId" clId="{1F3E96F2-EB4C-4D80-8469-3DC23BFB76F2}" dt="2022-06-12T18:56:22.666" v="8010" actId="478"/>
          <ac:spMkLst>
            <pc:docMk/>
            <pc:sldMk cId="2532132165" sldId="298"/>
            <ac:spMk id="8" creationId="{63B1E80C-403B-03D3-3C9C-A67331D5870E}"/>
          </ac:spMkLst>
        </pc:spChg>
        <pc:spChg chg="add mod">
          <ac:chgData name="이 채리" userId="bfa7087fd60b5bba" providerId="LiveId" clId="{1F3E96F2-EB4C-4D80-8469-3DC23BFB76F2}" dt="2022-06-12T18:57:03.231" v="8012"/>
          <ac:spMkLst>
            <pc:docMk/>
            <pc:sldMk cId="2532132165" sldId="298"/>
            <ac:spMk id="10" creationId="{419C6B35-D115-BB89-166D-26521C35C10E}"/>
          </ac:spMkLst>
        </pc:spChg>
        <pc:spChg chg="add mod">
          <ac:chgData name="이 채리" userId="bfa7087fd60b5bba" providerId="LiveId" clId="{1F3E96F2-EB4C-4D80-8469-3DC23BFB76F2}" dt="2022-06-12T19:06:10.320" v="8320" actId="1076"/>
          <ac:spMkLst>
            <pc:docMk/>
            <pc:sldMk cId="2532132165" sldId="298"/>
            <ac:spMk id="13" creationId="{38912F26-2458-66CF-DEEF-BB65583208FA}"/>
          </ac:spMkLst>
        </pc:spChg>
        <pc:spChg chg="add mod">
          <ac:chgData name="이 채리" userId="bfa7087fd60b5bba" providerId="LiveId" clId="{1F3E96F2-EB4C-4D80-8469-3DC23BFB76F2}" dt="2022-06-12T19:06:01.280" v="8317" actId="1076"/>
          <ac:spMkLst>
            <pc:docMk/>
            <pc:sldMk cId="2532132165" sldId="298"/>
            <ac:spMk id="14" creationId="{164EEB6F-2BAF-3923-9A9A-CBEA4903A1DE}"/>
          </ac:spMkLst>
        </pc:spChg>
        <pc:spChg chg="add mod">
          <ac:chgData name="이 채리" userId="bfa7087fd60b5bba" providerId="LiveId" clId="{1F3E96F2-EB4C-4D80-8469-3DC23BFB76F2}" dt="2022-06-12T19:07:11.868" v="8327" actId="1076"/>
          <ac:spMkLst>
            <pc:docMk/>
            <pc:sldMk cId="2532132165" sldId="298"/>
            <ac:spMk id="15" creationId="{F74746C5-96D3-EDCC-9987-7FD106B3E40E}"/>
          </ac:spMkLst>
        </pc:spChg>
        <pc:picChg chg="add del mod">
          <ac:chgData name="이 채리" userId="bfa7087fd60b5bba" providerId="LiveId" clId="{1F3E96F2-EB4C-4D80-8469-3DC23BFB76F2}" dt="2022-06-12T18:56:18.881" v="8009" actId="478"/>
          <ac:picMkLst>
            <pc:docMk/>
            <pc:sldMk cId="2532132165" sldId="298"/>
            <ac:picMk id="9" creationId="{62924E3B-500D-B12B-BD68-21EA0BC5E181}"/>
          </ac:picMkLst>
        </pc:picChg>
        <pc:picChg chg="add mod">
          <ac:chgData name="이 채리" userId="bfa7087fd60b5bba" providerId="LiveId" clId="{1F3E96F2-EB4C-4D80-8469-3DC23BFB76F2}" dt="2022-06-12T19:06:07.347" v="8319" actId="1076"/>
          <ac:picMkLst>
            <pc:docMk/>
            <pc:sldMk cId="2532132165" sldId="298"/>
            <ac:picMk id="12" creationId="{13FCBF78-A6C0-1A33-009A-B90F6D406BC2}"/>
          </ac:picMkLst>
        </pc:picChg>
        <pc:cxnChg chg="add mod">
          <ac:chgData name="이 채리" userId="bfa7087fd60b5bba" providerId="LiveId" clId="{1F3E96F2-EB4C-4D80-8469-3DC23BFB76F2}" dt="2022-06-12T19:06:41.894" v="8323" actId="14100"/>
          <ac:cxnSpMkLst>
            <pc:docMk/>
            <pc:sldMk cId="2532132165" sldId="298"/>
            <ac:cxnSpMk id="16" creationId="{3AA211AA-D6B3-858E-8456-761D1F9BCAE4}"/>
          </ac:cxnSpMkLst>
        </pc:cxnChg>
      </pc:sldChg>
      <pc:sldChg chg="addSp delSp modSp new mod">
        <pc:chgData name="이 채리" userId="bfa7087fd60b5bba" providerId="LiveId" clId="{1F3E96F2-EB4C-4D80-8469-3DC23BFB76F2}" dt="2022-06-12T21:27:42.347" v="10094" actId="20577"/>
        <pc:sldMkLst>
          <pc:docMk/>
          <pc:sldMk cId="1900704213" sldId="299"/>
        </pc:sldMkLst>
        <pc:spChg chg="del">
          <ac:chgData name="이 채리" userId="bfa7087fd60b5bba" providerId="LiveId" clId="{1F3E96F2-EB4C-4D80-8469-3DC23BFB76F2}" dt="2022-06-12T17:38:17.501" v="6574" actId="478"/>
          <ac:spMkLst>
            <pc:docMk/>
            <pc:sldMk cId="1900704213" sldId="299"/>
            <ac:spMk id="2" creationId="{673DC302-75F8-755A-0D59-3500DB161FE6}"/>
          </ac:spMkLst>
        </pc:spChg>
        <pc:spChg chg="del">
          <ac:chgData name="이 채리" userId="bfa7087fd60b5bba" providerId="LiveId" clId="{1F3E96F2-EB4C-4D80-8469-3DC23BFB76F2}" dt="2022-06-12T17:38:17.501" v="6574" actId="478"/>
          <ac:spMkLst>
            <pc:docMk/>
            <pc:sldMk cId="1900704213" sldId="299"/>
            <ac:spMk id="3" creationId="{7366DEAA-3DD5-6044-0655-B6DA6A3BB18A}"/>
          </ac:spMkLst>
        </pc:spChg>
        <pc:spChg chg="add del mod">
          <ac:chgData name="이 채리" userId="bfa7087fd60b5bba" providerId="LiveId" clId="{1F3E96F2-EB4C-4D80-8469-3DC23BFB76F2}" dt="2022-06-12T17:42:02.113" v="6888" actId="478"/>
          <ac:spMkLst>
            <pc:docMk/>
            <pc:sldMk cId="1900704213" sldId="299"/>
            <ac:spMk id="4" creationId="{4194EDDC-1A96-6FA1-A910-F6E03E7CDE80}"/>
          </ac:spMkLst>
        </pc:spChg>
        <pc:spChg chg="add del mod">
          <ac:chgData name="이 채리" userId="bfa7087fd60b5bba" providerId="LiveId" clId="{1F3E96F2-EB4C-4D80-8469-3DC23BFB76F2}" dt="2022-06-12T17:42:02.113" v="6888" actId="478"/>
          <ac:spMkLst>
            <pc:docMk/>
            <pc:sldMk cId="1900704213" sldId="299"/>
            <ac:spMk id="5" creationId="{0D660C18-9A4D-E997-E5AB-D415EFC09D23}"/>
          </ac:spMkLst>
        </pc:spChg>
        <pc:spChg chg="add del mod">
          <ac:chgData name="이 채리" userId="bfa7087fd60b5bba" providerId="LiveId" clId="{1F3E96F2-EB4C-4D80-8469-3DC23BFB76F2}" dt="2022-06-12T17:42:02.113" v="6888" actId="478"/>
          <ac:spMkLst>
            <pc:docMk/>
            <pc:sldMk cId="1900704213" sldId="299"/>
            <ac:spMk id="6" creationId="{E269C0FF-1D5E-2728-D1E2-F91A91AE4EDF}"/>
          </ac:spMkLst>
        </pc:spChg>
        <pc:spChg chg="add del mod">
          <ac:chgData name="이 채리" userId="bfa7087fd60b5bba" providerId="LiveId" clId="{1F3E96F2-EB4C-4D80-8469-3DC23BFB76F2}" dt="2022-06-12T17:42:02.113" v="6888" actId="478"/>
          <ac:spMkLst>
            <pc:docMk/>
            <pc:sldMk cId="1900704213" sldId="299"/>
            <ac:spMk id="7" creationId="{AE591973-E6D5-AA4E-48DF-8DCC6473A9E7}"/>
          </ac:spMkLst>
        </pc:spChg>
        <pc:spChg chg="add del mod">
          <ac:chgData name="이 채리" userId="bfa7087fd60b5bba" providerId="LiveId" clId="{1F3E96F2-EB4C-4D80-8469-3DC23BFB76F2}" dt="2022-06-12T17:42:02.113" v="6888" actId="478"/>
          <ac:spMkLst>
            <pc:docMk/>
            <pc:sldMk cId="1900704213" sldId="299"/>
            <ac:spMk id="8" creationId="{8D46DDAF-D46F-1413-8E06-C3C855B925CF}"/>
          </ac:spMkLst>
        </pc:spChg>
        <pc:spChg chg="add mod">
          <ac:chgData name="이 채리" userId="bfa7087fd60b5bba" providerId="LiveId" clId="{1F3E96F2-EB4C-4D80-8469-3DC23BFB76F2}" dt="2022-06-12T17:46:28.282" v="7064" actId="1076"/>
          <ac:spMkLst>
            <pc:docMk/>
            <pc:sldMk cId="1900704213" sldId="299"/>
            <ac:spMk id="11" creationId="{3285D68D-CBA6-74B0-A542-EBFE7501C742}"/>
          </ac:spMkLst>
        </pc:spChg>
        <pc:spChg chg="add mod">
          <ac:chgData name="이 채리" userId="bfa7087fd60b5bba" providerId="LiveId" clId="{1F3E96F2-EB4C-4D80-8469-3DC23BFB76F2}" dt="2022-06-12T17:42:13.566" v="6889"/>
          <ac:spMkLst>
            <pc:docMk/>
            <pc:sldMk cId="1900704213" sldId="299"/>
            <ac:spMk id="12" creationId="{DC142EB3-D61C-86B1-9238-072713B29DDD}"/>
          </ac:spMkLst>
        </pc:spChg>
        <pc:spChg chg="add mod">
          <ac:chgData name="이 채리" userId="bfa7087fd60b5bba" providerId="LiveId" clId="{1F3E96F2-EB4C-4D80-8469-3DC23BFB76F2}" dt="2022-06-12T21:27:42.347" v="10094" actId="20577"/>
          <ac:spMkLst>
            <pc:docMk/>
            <pc:sldMk cId="1900704213" sldId="299"/>
            <ac:spMk id="13" creationId="{82D4152E-B8FD-4F92-F69E-12A79034069A}"/>
          </ac:spMkLst>
        </pc:spChg>
        <pc:spChg chg="add mod">
          <ac:chgData name="이 채리" userId="bfa7087fd60b5bba" providerId="LiveId" clId="{1F3E96F2-EB4C-4D80-8469-3DC23BFB76F2}" dt="2022-06-12T17:42:13.566" v="6889"/>
          <ac:spMkLst>
            <pc:docMk/>
            <pc:sldMk cId="1900704213" sldId="299"/>
            <ac:spMk id="14" creationId="{AE33CA61-9226-6217-8C08-EC145A768285}"/>
          </ac:spMkLst>
        </pc:spChg>
        <pc:spChg chg="add del mod">
          <ac:chgData name="이 채리" userId="bfa7087fd60b5bba" providerId="LiveId" clId="{1F3E96F2-EB4C-4D80-8469-3DC23BFB76F2}" dt="2022-06-12T17:42:49.414" v="6923" actId="478"/>
          <ac:spMkLst>
            <pc:docMk/>
            <pc:sldMk cId="1900704213" sldId="299"/>
            <ac:spMk id="17" creationId="{68B559EA-7AB7-7FD1-90EB-6D11651146C9}"/>
          </ac:spMkLst>
        </pc:spChg>
        <pc:spChg chg="add del mod">
          <ac:chgData name="이 채리" userId="bfa7087fd60b5bba" providerId="LiveId" clId="{1F3E96F2-EB4C-4D80-8469-3DC23BFB76F2}" dt="2022-06-12T17:42:49.414" v="6923" actId="478"/>
          <ac:spMkLst>
            <pc:docMk/>
            <pc:sldMk cId="1900704213" sldId="299"/>
            <ac:spMk id="18" creationId="{06625ED4-E258-3E00-06C0-E42260273995}"/>
          </ac:spMkLst>
        </pc:spChg>
        <pc:spChg chg="add mod">
          <ac:chgData name="이 채리" userId="bfa7087fd60b5bba" providerId="LiveId" clId="{1F3E96F2-EB4C-4D80-8469-3DC23BFB76F2}" dt="2022-06-12T17:46:25.984" v="7062" actId="1076"/>
          <ac:spMkLst>
            <pc:docMk/>
            <pc:sldMk cId="1900704213" sldId="299"/>
            <ac:spMk id="20" creationId="{043F3126-7A90-9426-822E-BC4334215BC6}"/>
          </ac:spMkLst>
        </pc:spChg>
        <pc:spChg chg="add mod">
          <ac:chgData name="이 채리" userId="bfa7087fd60b5bba" providerId="LiveId" clId="{1F3E96F2-EB4C-4D80-8469-3DC23BFB76F2}" dt="2022-06-12T17:46:21.018" v="7060" actId="164"/>
          <ac:spMkLst>
            <pc:docMk/>
            <pc:sldMk cId="1900704213" sldId="299"/>
            <ac:spMk id="21" creationId="{75C5EF60-0B0C-F941-BACA-FF6BCD619AFB}"/>
          </ac:spMkLst>
        </pc:spChg>
        <pc:spChg chg="add mod">
          <ac:chgData name="이 채리" userId="bfa7087fd60b5bba" providerId="LiveId" clId="{1F3E96F2-EB4C-4D80-8469-3DC23BFB76F2}" dt="2022-06-12T17:46:21.018" v="7060" actId="164"/>
          <ac:spMkLst>
            <pc:docMk/>
            <pc:sldMk cId="1900704213" sldId="299"/>
            <ac:spMk id="22" creationId="{88E86BCB-79D7-2FB7-D56D-A99EC84C924B}"/>
          </ac:spMkLst>
        </pc:spChg>
        <pc:spChg chg="add mod">
          <ac:chgData name="이 채리" userId="bfa7087fd60b5bba" providerId="LiveId" clId="{1F3E96F2-EB4C-4D80-8469-3DC23BFB76F2}" dt="2022-06-12T17:46:21.018" v="7060" actId="164"/>
          <ac:spMkLst>
            <pc:docMk/>
            <pc:sldMk cId="1900704213" sldId="299"/>
            <ac:spMk id="23" creationId="{02DD678E-3527-C387-4305-614B96F73DE0}"/>
          </ac:spMkLst>
        </pc:spChg>
        <pc:spChg chg="add mod">
          <ac:chgData name="이 채리" userId="bfa7087fd60b5bba" providerId="LiveId" clId="{1F3E96F2-EB4C-4D80-8469-3DC23BFB76F2}" dt="2022-06-12T17:46:32.193" v="7065" actId="1076"/>
          <ac:spMkLst>
            <pc:docMk/>
            <pc:sldMk cId="1900704213" sldId="299"/>
            <ac:spMk id="24" creationId="{8DBB12C7-5AB5-1FA5-713D-BD49D9D5D3E9}"/>
          </ac:spMkLst>
        </pc:spChg>
        <pc:grpChg chg="add mod">
          <ac:chgData name="이 채리" userId="bfa7087fd60b5bba" providerId="LiveId" clId="{1F3E96F2-EB4C-4D80-8469-3DC23BFB76F2}" dt="2022-06-12T17:46:43.250" v="7090" actId="1076"/>
          <ac:grpSpMkLst>
            <pc:docMk/>
            <pc:sldMk cId="1900704213" sldId="299"/>
            <ac:grpSpMk id="25" creationId="{01F5A767-8D8F-139A-5B0A-F61DD8AA942C}"/>
          </ac:grpSpMkLst>
        </pc:grpChg>
        <pc:picChg chg="add del mod">
          <ac:chgData name="이 채리" userId="bfa7087fd60b5bba" providerId="LiveId" clId="{1F3E96F2-EB4C-4D80-8469-3DC23BFB76F2}" dt="2022-06-12T17:42:02.113" v="6888" actId="478"/>
          <ac:picMkLst>
            <pc:docMk/>
            <pc:sldMk cId="1900704213" sldId="299"/>
            <ac:picMk id="9" creationId="{9D458961-57E7-5D81-46A9-FC9870A01BDD}"/>
          </ac:picMkLst>
        </pc:picChg>
        <pc:picChg chg="add del mod">
          <ac:chgData name="이 채리" userId="bfa7087fd60b5bba" providerId="LiveId" clId="{1F3E96F2-EB4C-4D80-8469-3DC23BFB76F2}" dt="2022-06-12T17:42:02.113" v="6888" actId="478"/>
          <ac:picMkLst>
            <pc:docMk/>
            <pc:sldMk cId="1900704213" sldId="299"/>
            <ac:picMk id="10" creationId="{FA480602-30A2-04CF-35D8-C83DAA96FD03}"/>
          </ac:picMkLst>
        </pc:picChg>
        <pc:picChg chg="add del mod">
          <ac:chgData name="이 채리" userId="bfa7087fd60b5bba" providerId="LiveId" clId="{1F3E96F2-EB4C-4D80-8469-3DC23BFB76F2}" dt="2022-06-12T17:42:49.414" v="6923" actId="478"/>
          <ac:picMkLst>
            <pc:docMk/>
            <pc:sldMk cId="1900704213" sldId="299"/>
            <ac:picMk id="15" creationId="{4B2B0CA1-547F-59B2-FABE-D9D8B493170F}"/>
          </ac:picMkLst>
        </pc:picChg>
        <pc:picChg chg="add del mod">
          <ac:chgData name="이 채리" userId="bfa7087fd60b5bba" providerId="LiveId" clId="{1F3E96F2-EB4C-4D80-8469-3DC23BFB76F2}" dt="2022-06-12T17:42:49.414" v="6923" actId="478"/>
          <ac:picMkLst>
            <pc:docMk/>
            <pc:sldMk cId="1900704213" sldId="299"/>
            <ac:picMk id="16" creationId="{A0B44E29-663F-8F42-E9CC-927F86A624FF}"/>
          </ac:picMkLst>
        </pc:picChg>
        <pc:picChg chg="add mod">
          <ac:chgData name="이 채리" userId="bfa7087fd60b5bba" providerId="LiveId" clId="{1F3E96F2-EB4C-4D80-8469-3DC23BFB76F2}" dt="2022-06-12T17:46:21.018" v="7060" actId="164"/>
          <ac:picMkLst>
            <pc:docMk/>
            <pc:sldMk cId="1900704213" sldId="299"/>
            <ac:picMk id="19" creationId="{C178190B-9B69-A3A7-5A08-CB50C964767F}"/>
          </ac:picMkLst>
        </pc:picChg>
      </pc:sldChg>
      <pc:sldChg chg="addSp delSp modSp new mod">
        <pc:chgData name="이 채리" userId="bfa7087fd60b5bba" providerId="LiveId" clId="{1F3E96F2-EB4C-4D80-8469-3DC23BFB76F2}" dt="2022-06-12T21:27:46.713" v="10096" actId="20577"/>
        <pc:sldMkLst>
          <pc:docMk/>
          <pc:sldMk cId="1560388534" sldId="300"/>
        </pc:sldMkLst>
        <pc:spChg chg="del">
          <ac:chgData name="이 채리" userId="bfa7087fd60b5bba" providerId="LiveId" clId="{1F3E96F2-EB4C-4D80-8469-3DC23BFB76F2}" dt="2022-06-12T17:46:50.854" v="7091" actId="478"/>
          <ac:spMkLst>
            <pc:docMk/>
            <pc:sldMk cId="1560388534" sldId="300"/>
            <ac:spMk id="2" creationId="{6A4612BA-D3ED-85EC-6AD5-48985A58807D}"/>
          </ac:spMkLst>
        </pc:spChg>
        <pc:spChg chg="del">
          <ac:chgData name="이 채리" userId="bfa7087fd60b5bba" providerId="LiveId" clId="{1F3E96F2-EB4C-4D80-8469-3DC23BFB76F2}" dt="2022-06-12T17:46:50.854" v="7091" actId="478"/>
          <ac:spMkLst>
            <pc:docMk/>
            <pc:sldMk cId="1560388534" sldId="300"/>
            <ac:spMk id="3" creationId="{5A014BF1-9F61-31D6-7ED3-BAF4290D4974}"/>
          </ac:spMkLst>
        </pc:spChg>
        <pc:spChg chg="add mod">
          <ac:chgData name="이 채리" userId="bfa7087fd60b5bba" providerId="LiveId" clId="{1F3E96F2-EB4C-4D80-8469-3DC23BFB76F2}" dt="2022-06-12T17:47:48.238" v="7122" actId="1076"/>
          <ac:spMkLst>
            <pc:docMk/>
            <pc:sldMk cId="1560388534" sldId="300"/>
            <ac:spMk id="4" creationId="{FF1470F5-39CC-B31F-F67F-CD750893EE03}"/>
          </ac:spMkLst>
        </pc:spChg>
        <pc:spChg chg="add mod">
          <ac:chgData name="이 채리" userId="bfa7087fd60b5bba" providerId="LiveId" clId="{1F3E96F2-EB4C-4D80-8469-3DC23BFB76F2}" dt="2022-06-12T17:46:51.184" v="7092"/>
          <ac:spMkLst>
            <pc:docMk/>
            <pc:sldMk cId="1560388534" sldId="300"/>
            <ac:spMk id="5" creationId="{510EF1F1-92B6-ADE3-45DE-B95D04E97B39}"/>
          </ac:spMkLst>
        </pc:spChg>
        <pc:spChg chg="add mod">
          <ac:chgData name="이 채리" userId="bfa7087fd60b5bba" providerId="LiveId" clId="{1F3E96F2-EB4C-4D80-8469-3DC23BFB76F2}" dt="2022-06-12T21:27:46.713" v="10096" actId="20577"/>
          <ac:spMkLst>
            <pc:docMk/>
            <pc:sldMk cId="1560388534" sldId="300"/>
            <ac:spMk id="6" creationId="{20E433F7-AA38-467A-C861-E18834133A22}"/>
          </ac:spMkLst>
        </pc:spChg>
        <pc:spChg chg="add mod">
          <ac:chgData name="이 채리" userId="bfa7087fd60b5bba" providerId="LiveId" clId="{1F3E96F2-EB4C-4D80-8469-3DC23BFB76F2}" dt="2022-06-12T17:46:51.184" v="7092"/>
          <ac:spMkLst>
            <pc:docMk/>
            <pc:sldMk cId="1560388534" sldId="300"/>
            <ac:spMk id="7" creationId="{D4C90DEC-8E29-429C-07FC-377B5D6E5A21}"/>
          </ac:spMkLst>
        </pc:spChg>
        <pc:spChg chg="add del mod">
          <ac:chgData name="이 채리" userId="bfa7087fd60b5bba" providerId="LiveId" clId="{1F3E96F2-EB4C-4D80-8469-3DC23BFB76F2}" dt="2022-06-12T17:47:14.138" v="7109" actId="478"/>
          <ac:spMkLst>
            <pc:docMk/>
            <pc:sldMk cId="1560388534" sldId="300"/>
            <ac:spMk id="8" creationId="{8C7C0311-A77F-F2FD-D1F9-880FCC13A906}"/>
          </ac:spMkLst>
        </pc:spChg>
        <pc:spChg chg="mod">
          <ac:chgData name="이 채리" userId="bfa7087fd60b5bba" providerId="LiveId" clId="{1F3E96F2-EB4C-4D80-8469-3DC23BFB76F2}" dt="2022-06-12T17:46:51.184" v="7092"/>
          <ac:spMkLst>
            <pc:docMk/>
            <pc:sldMk cId="1560388534" sldId="300"/>
            <ac:spMk id="11" creationId="{4A3D6332-043E-4841-417A-12A383A2C0C2}"/>
          </ac:spMkLst>
        </pc:spChg>
        <pc:spChg chg="mod">
          <ac:chgData name="이 채리" userId="bfa7087fd60b5bba" providerId="LiveId" clId="{1F3E96F2-EB4C-4D80-8469-3DC23BFB76F2}" dt="2022-06-12T17:46:51.184" v="7092"/>
          <ac:spMkLst>
            <pc:docMk/>
            <pc:sldMk cId="1560388534" sldId="300"/>
            <ac:spMk id="12" creationId="{C8856A22-F291-1168-5D07-2562256E20DE}"/>
          </ac:spMkLst>
        </pc:spChg>
        <pc:spChg chg="mod">
          <ac:chgData name="이 채리" userId="bfa7087fd60b5bba" providerId="LiveId" clId="{1F3E96F2-EB4C-4D80-8469-3DC23BFB76F2}" dt="2022-06-12T17:46:51.184" v="7092"/>
          <ac:spMkLst>
            <pc:docMk/>
            <pc:sldMk cId="1560388534" sldId="300"/>
            <ac:spMk id="13" creationId="{1C65B12B-3B8D-7D34-8336-C2E230DF5827}"/>
          </ac:spMkLst>
        </pc:spChg>
        <pc:spChg chg="add mod">
          <ac:chgData name="이 채리" userId="bfa7087fd60b5bba" providerId="LiveId" clId="{1F3E96F2-EB4C-4D80-8469-3DC23BFB76F2}" dt="2022-06-12T17:47:50.143" v="7123" actId="1076"/>
          <ac:spMkLst>
            <pc:docMk/>
            <pc:sldMk cId="1560388534" sldId="300"/>
            <ac:spMk id="14" creationId="{B1CE689A-4FE9-623E-44B2-51F42316961C}"/>
          </ac:spMkLst>
        </pc:spChg>
        <pc:spChg chg="add mod ord">
          <ac:chgData name="이 채리" userId="bfa7087fd60b5bba" providerId="LiveId" clId="{1F3E96F2-EB4C-4D80-8469-3DC23BFB76F2}" dt="2022-06-12T18:49:37.571" v="7947" actId="1076"/>
          <ac:spMkLst>
            <pc:docMk/>
            <pc:sldMk cId="1560388534" sldId="300"/>
            <ac:spMk id="16" creationId="{1E9FC61F-FB38-58F1-B014-889D9A73F6A2}"/>
          </ac:spMkLst>
        </pc:spChg>
        <pc:spChg chg="add mod ord">
          <ac:chgData name="이 채리" userId="bfa7087fd60b5bba" providerId="LiveId" clId="{1F3E96F2-EB4C-4D80-8469-3DC23BFB76F2}" dt="2022-06-12T18:49:54.316" v="7955" actId="1076"/>
          <ac:spMkLst>
            <pc:docMk/>
            <pc:sldMk cId="1560388534" sldId="300"/>
            <ac:spMk id="17" creationId="{BE7CC5F9-5495-1920-1B20-ADFCEBAE7455}"/>
          </ac:spMkLst>
        </pc:spChg>
        <pc:grpChg chg="add del mod">
          <ac:chgData name="이 채리" userId="bfa7087fd60b5bba" providerId="LiveId" clId="{1F3E96F2-EB4C-4D80-8469-3DC23BFB76F2}" dt="2022-06-12T17:47:15.247" v="7110" actId="478"/>
          <ac:grpSpMkLst>
            <pc:docMk/>
            <pc:sldMk cId="1560388534" sldId="300"/>
            <ac:grpSpMk id="9" creationId="{F4971633-6B78-5B2D-7195-8C74383E7703}"/>
          </ac:grpSpMkLst>
        </pc:grpChg>
        <pc:picChg chg="mod">
          <ac:chgData name="이 채리" userId="bfa7087fd60b5bba" providerId="LiveId" clId="{1F3E96F2-EB4C-4D80-8469-3DC23BFB76F2}" dt="2022-06-12T17:46:51.184" v="7092"/>
          <ac:picMkLst>
            <pc:docMk/>
            <pc:sldMk cId="1560388534" sldId="300"/>
            <ac:picMk id="10" creationId="{75361D8E-54B0-BE5F-E2BB-29571775F61B}"/>
          </ac:picMkLst>
        </pc:picChg>
        <pc:picChg chg="add mod">
          <ac:chgData name="이 채리" userId="bfa7087fd60b5bba" providerId="LiveId" clId="{1F3E96F2-EB4C-4D80-8469-3DC23BFB76F2}" dt="2022-06-12T18:49:32.409" v="7945" actId="1076"/>
          <ac:picMkLst>
            <pc:docMk/>
            <pc:sldMk cId="1560388534" sldId="300"/>
            <ac:picMk id="10" creationId="{BE3361F8-EEF2-1D3E-14C4-32DA63A66515}"/>
          </ac:picMkLst>
        </pc:picChg>
        <pc:picChg chg="add mod">
          <ac:chgData name="이 채리" userId="bfa7087fd60b5bba" providerId="LiveId" clId="{1F3E96F2-EB4C-4D80-8469-3DC23BFB76F2}" dt="2022-06-12T18:49:51.977" v="7954" actId="1076"/>
          <ac:picMkLst>
            <pc:docMk/>
            <pc:sldMk cId="1560388534" sldId="300"/>
            <ac:picMk id="11" creationId="{EF789EC9-52C3-4889-2D2D-7D898134ADE7}"/>
          </ac:picMkLst>
        </pc:picChg>
        <pc:picChg chg="add del mod">
          <ac:chgData name="이 채리" userId="bfa7087fd60b5bba" providerId="LiveId" clId="{1F3E96F2-EB4C-4D80-8469-3DC23BFB76F2}" dt="2022-06-12T18:49:21.386" v="7940" actId="478"/>
          <ac:picMkLst>
            <pc:docMk/>
            <pc:sldMk cId="1560388534" sldId="300"/>
            <ac:picMk id="15" creationId="{B5B6E2CA-7232-7A83-23CF-69D4CAF0018A}"/>
          </ac:picMkLst>
        </pc:picChg>
      </pc:sldChg>
      <pc:sldChg chg="addSp delSp modSp new mod">
        <pc:chgData name="이 채리" userId="bfa7087fd60b5bba" providerId="LiveId" clId="{1F3E96F2-EB4C-4D80-8469-3DC23BFB76F2}" dt="2022-06-12T21:28:14.295" v="10108" actId="20577"/>
        <pc:sldMkLst>
          <pc:docMk/>
          <pc:sldMk cId="1742915673" sldId="301"/>
        </pc:sldMkLst>
        <pc:spChg chg="del">
          <ac:chgData name="이 채리" userId="bfa7087fd60b5bba" providerId="LiveId" clId="{1F3E96F2-EB4C-4D80-8469-3DC23BFB76F2}" dt="2022-06-12T18:58:21.501" v="8052" actId="478"/>
          <ac:spMkLst>
            <pc:docMk/>
            <pc:sldMk cId="1742915673" sldId="301"/>
            <ac:spMk id="2" creationId="{358E1A6E-FAF2-F8E6-6250-EDA1FCE86EA0}"/>
          </ac:spMkLst>
        </pc:spChg>
        <pc:spChg chg="del">
          <ac:chgData name="이 채리" userId="bfa7087fd60b5bba" providerId="LiveId" clId="{1F3E96F2-EB4C-4D80-8469-3DC23BFB76F2}" dt="2022-06-12T18:58:21.501" v="8052" actId="478"/>
          <ac:spMkLst>
            <pc:docMk/>
            <pc:sldMk cId="1742915673" sldId="301"/>
            <ac:spMk id="3" creationId="{6142769A-AD6F-3757-BA82-A2AF89793036}"/>
          </ac:spMkLst>
        </pc:spChg>
        <pc:spChg chg="add mod">
          <ac:chgData name="이 채리" userId="bfa7087fd60b5bba" providerId="LiveId" clId="{1F3E96F2-EB4C-4D80-8469-3DC23BFB76F2}" dt="2022-06-12T18:58:21.788" v="8053"/>
          <ac:spMkLst>
            <pc:docMk/>
            <pc:sldMk cId="1742915673" sldId="301"/>
            <ac:spMk id="4" creationId="{ED66696C-CEB8-082D-1040-4CFEFE27C05E}"/>
          </ac:spMkLst>
        </pc:spChg>
        <pc:spChg chg="add mod">
          <ac:chgData name="이 채리" userId="bfa7087fd60b5bba" providerId="LiveId" clId="{1F3E96F2-EB4C-4D80-8469-3DC23BFB76F2}" dt="2022-06-12T21:28:14.295" v="10108" actId="20577"/>
          <ac:spMkLst>
            <pc:docMk/>
            <pc:sldMk cId="1742915673" sldId="301"/>
            <ac:spMk id="5" creationId="{988D50B2-A43A-F918-0A2B-03037A37F19C}"/>
          </ac:spMkLst>
        </pc:spChg>
        <pc:spChg chg="add mod">
          <ac:chgData name="이 채리" userId="bfa7087fd60b5bba" providerId="LiveId" clId="{1F3E96F2-EB4C-4D80-8469-3DC23BFB76F2}" dt="2022-06-12T18:58:21.788" v="8053"/>
          <ac:spMkLst>
            <pc:docMk/>
            <pc:sldMk cId="1742915673" sldId="301"/>
            <ac:spMk id="6" creationId="{F5D158D0-208C-7117-D124-060B1D3B29FC}"/>
          </ac:spMkLst>
        </pc:spChg>
        <pc:spChg chg="add mod">
          <ac:chgData name="이 채리" userId="bfa7087fd60b5bba" providerId="LiveId" clId="{1F3E96F2-EB4C-4D80-8469-3DC23BFB76F2}" dt="2022-06-12T18:59:42.314" v="8090" actId="1076"/>
          <ac:spMkLst>
            <pc:docMk/>
            <pc:sldMk cId="1742915673" sldId="301"/>
            <ac:spMk id="7" creationId="{4AEF5BDD-9185-0B13-CB6E-CF9703258E56}"/>
          </ac:spMkLst>
        </pc:spChg>
        <pc:spChg chg="add del mod">
          <ac:chgData name="이 채리" userId="bfa7087fd60b5bba" providerId="LiveId" clId="{1F3E96F2-EB4C-4D80-8469-3DC23BFB76F2}" dt="2022-06-12T18:58:53.306" v="8068" actId="478"/>
          <ac:spMkLst>
            <pc:docMk/>
            <pc:sldMk cId="1742915673" sldId="301"/>
            <ac:spMk id="9" creationId="{039B0CD8-2065-99CC-6CF8-5C6B573CD077}"/>
          </ac:spMkLst>
        </pc:spChg>
        <pc:spChg chg="add mod">
          <ac:chgData name="이 채리" userId="bfa7087fd60b5bba" providerId="LiveId" clId="{1F3E96F2-EB4C-4D80-8469-3DC23BFB76F2}" dt="2022-06-12T18:59:50.161" v="8092" actId="1076"/>
          <ac:spMkLst>
            <pc:docMk/>
            <pc:sldMk cId="1742915673" sldId="301"/>
            <ac:spMk id="10" creationId="{B1AD65E2-E948-176D-8547-308AA93AA703}"/>
          </ac:spMkLst>
        </pc:spChg>
        <pc:picChg chg="add del mod">
          <ac:chgData name="이 채리" userId="bfa7087fd60b5bba" providerId="LiveId" clId="{1F3E96F2-EB4C-4D80-8469-3DC23BFB76F2}" dt="2022-06-12T18:58:53.306" v="8068" actId="478"/>
          <ac:picMkLst>
            <pc:docMk/>
            <pc:sldMk cId="1742915673" sldId="301"/>
            <ac:picMk id="8" creationId="{0E79E128-F50E-EDAF-1A2C-442710B24067}"/>
          </ac:picMkLst>
        </pc:picChg>
        <pc:picChg chg="add mod">
          <ac:chgData name="이 채리" userId="bfa7087fd60b5bba" providerId="LiveId" clId="{1F3E96F2-EB4C-4D80-8469-3DC23BFB76F2}" dt="2022-06-12T18:59:45.871" v="8091" actId="1076"/>
          <ac:picMkLst>
            <pc:docMk/>
            <pc:sldMk cId="1742915673" sldId="301"/>
            <ac:picMk id="12" creationId="{D34AC436-EA0D-F2D9-A8DA-EAB9C4E1DE48}"/>
          </ac:picMkLst>
        </pc:picChg>
      </pc:sldChg>
      <pc:sldChg chg="addSp delSp modSp new mod">
        <pc:chgData name="이 채리" userId="bfa7087fd60b5bba" providerId="LiveId" clId="{1F3E96F2-EB4C-4D80-8469-3DC23BFB76F2}" dt="2022-06-12T21:28:27.325" v="10112" actId="20577"/>
        <pc:sldMkLst>
          <pc:docMk/>
          <pc:sldMk cId="3682959227" sldId="302"/>
        </pc:sldMkLst>
        <pc:spChg chg="del">
          <ac:chgData name="이 채리" userId="bfa7087fd60b5bba" providerId="LiveId" clId="{1F3E96F2-EB4C-4D80-8469-3DC23BFB76F2}" dt="2022-06-12T18:59:57.758" v="8093" actId="478"/>
          <ac:spMkLst>
            <pc:docMk/>
            <pc:sldMk cId="3682959227" sldId="302"/>
            <ac:spMk id="2" creationId="{8B3AFEE9-EAD0-3D02-774A-2A374CF1E9E1}"/>
          </ac:spMkLst>
        </pc:spChg>
        <pc:spChg chg="del">
          <ac:chgData name="이 채리" userId="bfa7087fd60b5bba" providerId="LiveId" clId="{1F3E96F2-EB4C-4D80-8469-3DC23BFB76F2}" dt="2022-06-12T18:59:57.758" v="8093" actId="478"/>
          <ac:spMkLst>
            <pc:docMk/>
            <pc:sldMk cId="3682959227" sldId="302"/>
            <ac:spMk id="3" creationId="{A51C5DCF-6D7E-1903-16B6-AD34AD3301C4}"/>
          </ac:spMkLst>
        </pc:spChg>
        <pc:spChg chg="add mod">
          <ac:chgData name="이 채리" userId="bfa7087fd60b5bba" providerId="LiveId" clId="{1F3E96F2-EB4C-4D80-8469-3DC23BFB76F2}" dt="2022-06-12T18:59:58.032" v="8094"/>
          <ac:spMkLst>
            <pc:docMk/>
            <pc:sldMk cId="3682959227" sldId="302"/>
            <ac:spMk id="4" creationId="{ACA0FD5E-A485-3057-EA01-7B57753E1F78}"/>
          </ac:spMkLst>
        </pc:spChg>
        <pc:spChg chg="add mod">
          <ac:chgData name="이 채리" userId="bfa7087fd60b5bba" providerId="LiveId" clId="{1F3E96F2-EB4C-4D80-8469-3DC23BFB76F2}" dt="2022-06-12T21:28:27.325" v="10112" actId="20577"/>
          <ac:spMkLst>
            <pc:docMk/>
            <pc:sldMk cId="3682959227" sldId="302"/>
            <ac:spMk id="5" creationId="{2B0A9218-9044-8A24-7E6D-1BADB67668C8}"/>
          </ac:spMkLst>
        </pc:spChg>
        <pc:spChg chg="add mod">
          <ac:chgData name="이 채리" userId="bfa7087fd60b5bba" providerId="LiveId" clId="{1F3E96F2-EB4C-4D80-8469-3DC23BFB76F2}" dt="2022-06-12T18:59:58.032" v="8094"/>
          <ac:spMkLst>
            <pc:docMk/>
            <pc:sldMk cId="3682959227" sldId="302"/>
            <ac:spMk id="6" creationId="{3C345539-DB32-9F1D-B2B6-F2D993331FB7}"/>
          </ac:spMkLst>
        </pc:spChg>
        <pc:spChg chg="add mod">
          <ac:chgData name="이 채리" userId="bfa7087fd60b5bba" providerId="LiveId" clId="{1F3E96F2-EB4C-4D80-8469-3DC23BFB76F2}" dt="2022-06-12T18:59:58.032" v="8094"/>
          <ac:spMkLst>
            <pc:docMk/>
            <pc:sldMk cId="3682959227" sldId="302"/>
            <ac:spMk id="7" creationId="{67CAE434-CA8B-C562-1299-357112699C47}"/>
          </ac:spMkLst>
        </pc:spChg>
        <pc:spChg chg="add mod">
          <ac:chgData name="이 채리" userId="bfa7087fd60b5bba" providerId="LiveId" clId="{1F3E96F2-EB4C-4D80-8469-3DC23BFB76F2}" dt="2022-06-12T19:00:51.099" v="8153" actId="1076"/>
          <ac:spMkLst>
            <pc:docMk/>
            <pc:sldMk cId="3682959227" sldId="302"/>
            <ac:spMk id="8" creationId="{CC607398-0942-1508-9706-7EB52A01F3D4}"/>
          </ac:spMkLst>
        </pc:spChg>
        <pc:picChg chg="add del mod">
          <ac:chgData name="이 채리" userId="bfa7087fd60b5bba" providerId="LiveId" clId="{1F3E96F2-EB4C-4D80-8469-3DC23BFB76F2}" dt="2022-06-12T19:00:08.745" v="8106" actId="478"/>
          <ac:picMkLst>
            <pc:docMk/>
            <pc:sldMk cId="3682959227" sldId="302"/>
            <ac:picMk id="9" creationId="{02F31550-4D4C-1AE3-22F1-FB6D6DCB9811}"/>
          </ac:picMkLst>
        </pc:picChg>
        <pc:picChg chg="add mod">
          <ac:chgData name="이 채리" userId="bfa7087fd60b5bba" providerId="LiveId" clId="{1F3E96F2-EB4C-4D80-8469-3DC23BFB76F2}" dt="2022-06-12T19:01:58.678" v="8181" actId="1076"/>
          <ac:picMkLst>
            <pc:docMk/>
            <pc:sldMk cId="3682959227" sldId="302"/>
            <ac:picMk id="11" creationId="{D200F334-3DCF-698D-86D1-035EB9A638D9}"/>
          </ac:picMkLst>
        </pc:picChg>
      </pc:sldChg>
      <pc:sldChg chg="addSp delSp modSp new mod">
        <pc:chgData name="이 채리" userId="bfa7087fd60b5bba" providerId="LiveId" clId="{1F3E96F2-EB4C-4D80-8469-3DC23BFB76F2}" dt="2022-06-12T21:28:33.201" v="10114" actId="20577"/>
        <pc:sldMkLst>
          <pc:docMk/>
          <pc:sldMk cId="1199483511" sldId="303"/>
        </pc:sldMkLst>
        <pc:spChg chg="del">
          <ac:chgData name="이 채리" userId="bfa7087fd60b5bba" providerId="LiveId" clId="{1F3E96F2-EB4C-4D80-8469-3DC23BFB76F2}" dt="2022-06-12T19:02:18.674" v="8182" actId="478"/>
          <ac:spMkLst>
            <pc:docMk/>
            <pc:sldMk cId="1199483511" sldId="303"/>
            <ac:spMk id="2" creationId="{89512BE4-BBB6-3FC0-A249-3EC6191C2F7D}"/>
          </ac:spMkLst>
        </pc:spChg>
        <pc:spChg chg="del">
          <ac:chgData name="이 채리" userId="bfa7087fd60b5bba" providerId="LiveId" clId="{1F3E96F2-EB4C-4D80-8469-3DC23BFB76F2}" dt="2022-06-12T19:02:18.674" v="8182" actId="478"/>
          <ac:spMkLst>
            <pc:docMk/>
            <pc:sldMk cId="1199483511" sldId="303"/>
            <ac:spMk id="3" creationId="{C3AB3BF2-DBEB-F14E-B565-2BC14DC05FF0}"/>
          </ac:spMkLst>
        </pc:spChg>
        <pc:spChg chg="add mod">
          <ac:chgData name="이 채리" userId="bfa7087fd60b5bba" providerId="LiveId" clId="{1F3E96F2-EB4C-4D80-8469-3DC23BFB76F2}" dt="2022-06-12T19:02:19.028" v="8183"/>
          <ac:spMkLst>
            <pc:docMk/>
            <pc:sldMk cId="1199483511" sldId="303"/>
            <ac:spMk id="4" creationId="{D227CCD6-19D3-CA6D-F8DE-F1EDAF203F77}"/>
          </ac:spMkLst>
        </pc:spChg>
        <pc:spChg chg="add mod">
          <ac:chgData name="이 채리" userId="bfa7087fd60b5bba" providerId="LiveId" clId="{1F3E96F2-EB4C-4D80-8469-3DC23BFB76F2}" dt="2022-06-12T21:28:33.201" v="10114" actId="20577"/>
          <ac:spMkLst>
            <pc:docMk/>
            <pc:sldMk cId="1199483511" sldId="303"/>
            <ac:spMk id="5" creationId="{F04800CD-8D76-56C7-BA6F-2CA95905A271}"/>
          </ac:spMkLst>
        </pc:spChg>
        <pc:spChg chg="add mod">
          <ac:chgData name="이 채리" userId="bfa7087fd60b5bba" providerId="LiveId" clId="{1F3E96F2-EB4C-4D80-8469-3DC23BFB76F2}" dt="2022-06-12T19:02:19.028" v="8183"/>
          <ac:spMkLst>
            <pc:docMk/>
            <pc:sldMk cId="1199483511" sldId="303"/>
            <ac:spMk id="6" creationId="{6643196E-8296-1DFA-B075-ECE755423EB6}"/>
          </ac:spMkLst>
        </pc:spChg>
        <pc:spChg chg="add del mod">
          <ac:chgData name="이 채리" userId="bfa7087fd60b5bba" providerId="LiveId" clId="{1F3E96F2-EB4C-4D80-8469-3DC23BFB76F2}" dt="2022-06-12T19:02:58.735" v="8224" actId="478"/>
          <ac:spMkLst>
            <pc:docMk/>
            <pc:sldMk cId="1199483511" sldId="303"/>
            <ac:spMk id="7" creationId="{75721CC8-4AA5-821A-5200-DC63E38FD9B0}"/>
          </ac:spMkLst>
        </pc:spChg>
        <pc:spChg chg="add del mod">
          <ac:chgData name="이 채리" userId="bfa7087fd60b5bba" providerId="LiveId" clId="{1F3E96F2-EB4C-4D80-8469-3DC23BFB76F2}" dt="2022-06-12T19:02:29.228" v="8218" actId="478"/>
          <ac:spMkLst>
            <pc:docMk/>
            <pc:sldMk cId="1199483511" sldId="303"/>
            <ac:spMk id="8" creationId="{415CB240-C263-D0A6-19AF-BBD3611156E8}"/>
          </ac:spMkLst>
        </pc:spChg>
        <pc:spChg chg="add mod">
          <ac:chgData name="이 채리" userId="bfa7087fd60b5bba" providerId="LiveId" clId="{1F3E96F2-EB4C-4D80-8469-3DC23BFB76F2}" dt="2022-06-12T19:04:10.678" v="8284" actId="1076"/>
          <ac:spMkLst>
            <pc:docMk/>
            <pc:sldMk cId="1199483511" sldId="303"/>
            <ac:spMk id="12" creationId="{192CCDFD-5935-FD4C-DDA7-D2A6F533B83C}"/>
          </ac:spMkLst>
        </pc:spChg>
        <pc:picChg chg="add del mod">
          <ac:chgData name="이 채리" userId="bfa7087fd60b5bba" providerId="LiveId" clId="{1F3E96F2-EB4C-4D80-8469-3DC23BFB76F2}" dt="2022-06-12T19:02:29.228" v="8218" actId="478"/>
          <ac:picMkLst>
            <pc:docMk/>
            <pc:sldMk cId="1199483511" sldId="303"/>
            <ac:picMk id="9" creationId="{10E6B21E-C394-CFDB-26B3-9EF77F739548}"/>
          </ac:picMkLst>
        </pc:picChg>
        <pc:picChg chg="add mod">
          <ac:chgData name="이 채리" userId="bfa7087fd60b5bba" providerId="LiveId" clId="{1F3E96F2-EB4C-4D80-8469-3DC23BFB76F2}" dt="2022-06-12T19:03:03.921" v="8226" actId="1076"/>
          <ac:picMkLst>
            <pc:docMk/>
            <pc:sldMk cId="1199483511" sldId="303"/>
            <ac:picMk id="11" creationId="{5DA3B13A-D686-ED68-A0CB-E645C3167242}"/>
          </ac:picMkLst>
        </pc:picChg>
      </pc:sldChg>
      <pc:sldChg chg="addSp delSp modSp new mod">
        <pc:chgData name="이 채리" userId="bfa7087fd60b5bba" providerId="LiveId" clId="{1F3E96F2-EB4C-4D80-8469-3DC23BFB76F2}" dt="2022-06-12T19:08:58.699" v="8416" actId="1076"/>
        <pc:sldMkLst>
          <pc:docMk/>
          <pc:sldMk cId="1368819706" sldId="304"/>
        </pc:sldMkLst>
        <pc:spChg chg="del">
          <ac:chgData name="이 채리" userId="bfa7087fd60b5bba" providerId="LiveId" clId="{1F3E96F2-EB4C-4D80-8469-3DC23BFB76F2}" dt="2022-06-12T19:08:43.704" v="8399" actId="478"/>
          <ac:spMkLst>
            <pc:docMk/>
            <pc:sldMk cId="1368819706" sldId="304"/>
            <ac:spMk id="2" creationId="{DB2347EA-BBC6-79E2-E802-05CB73C61518}"/>
          </ac:spMkLst>
        </pc:spChg>
        <pc:spChg chg="del">
          <ac:chgData name="이 채리" userId="bfa7087fd60b5bba" providerId="LiveId" clId="{1F3E96F2-EB4C-4D80-8469-3DC23BFB76F2}" dt="2022-06-12T19:08:43.704" v="8399" actId="478"/>
          <ac:spMkLst>
            <pc:docMk/>
            <pc:sldMk cId="1368819706" sldId="304"/>
            <ac:spMk id="3" creationId="{9AFA4D50-0C7C-1688-1BCA-FFEECF1DCF9F}"/>
          </ac:spMkLst>
        </pc:spChg>
        <pc:spChg chg="add mod">
          <ac:chgData name="이 채리" userId="bfa7087fd60b5bba" providerId="LiveId" clId="{1F3E96F2-EB4C-4D80-8469-3DC23BFB76F2}" dt="2022-06-12T19:08:55.818" v="8415" actId="1076"/>
          <ac:spMkLst>
            <pc:docMk/>
            <pc:sldMk cId="1368819706" sldId="304"/>
            <ac:spMk id="4" creationId="{2610604F-629D-D7E5-8C07-901258F25733}"/>
          </ac:spMkLst>
        </pc:spChg>
        <pc:spChg chg="add mod">
          <ac:chgData name="이 채리" userId="bfa7087fd60b5bba" providerId="LiveId" clId="{1F3E96F2-EB4C-4D80-8469-3DC23BFB76F2}" dt="2022-06-12T19:08:58.699" v="8416" actId="1076"/>
          <ac:spMkLst>
            <pc:docMk/>
            <pc:sldMk cId="1368819706" sldId="304"/>
            <ac:spMk id="5" creationId="{86992D9A-48A6-DD01-AA23-4F197927B4B5}"/>
          </ac:spMkLst>
        </pc:spChg>
      </pc:sldChg>
      <pc:sldChg chg="addSp delSp modSp new mod">
        <pc:chgData name="이 채리" userId="bfa7087fd60b5bba" providerId="LiveId" clId="{1F3E96F2-EB4C-4D80-8469-3DC23BFB76F2}" dt="2022-06-12T21:28:21.886" v="10110" actId="20577"/>
        <pc:sldMkLst>
          <pc:docMk/>
          <pc:sldMk cId="1678733626" sldId="305"/>
        </pc:sldMkLst>
        <pc:spChg chg="del">
          <ac:chgData name="이 채리" userId="bfa7087fd60b5bba" providerId="LiveId" clId="{1F3E96F2-EB4C-4D80-8469-3DC23BFB76F2}" dt="2022-06-12T19:01:18.582" v="8155" actId="478"/>
          <ac:spMkLst>
            <pc:docMk/>
            <pc:sldMk cId="1678733626" sldId="305"/>
            <ac:spMk id="2" creationId="{B35C64BB-E9A9-9193-8B12-B9D8311D1EC7}"/>
          </ac:spMkLst>
        </pc:spChg>
        <pc:spChg chg="del">
          <ac:chgData name="이 채리" userId="bfa7087fd60b5bba" providerId="LiveId" clId="{1F3E96F2-EB4C-4D80-8469-3DC23BFB76F2}" dt="2022-06-12T19:01:18.582" v="8155" actId="478"/>
          <ac:spMkLst>
            <pc:docMk/>
            <pc:sldMk cId="1678733626" sldId="305"/>
            <ac:spMk id="3" creationId="{0F752954-0E00-35CF-AB3B-0416AF9AC240}"/>
          </ac:spMkLst>
        </pc:spChg>
        <pc:spChg chg="add mod">
          <ac:chgData name="이 채리" userId="bfa7087fd60b5bba" providerId="LiveId" clId="{1F3E96F2-EB4C-4D80-8469-3DC23BFB76F2}" dt="2022-06-12T19:01:18.883" v="8156"/>
          <ac:spMkLst>
            <pc:docMk/>
            <pc:sldMk cId="1678733626" sldId="305"/>
            <ac:spMk id="4" creationId="{EC3AA6D8-B12F-9AF6-F6A2-608C4D3D4046}"/>
          </ac:spMkLst>
        </pc:spChg>
        <pc:spChg chg="add mod">
          <ac:chgData name="이 채리" userId="bfa7087fd60b5bba" providerId="LiveId" clId="{1F3E96F2-EB4C-4D80-8469-3DC23BFB76F2}" dt="2022-06-12T21:28:21.886" v="10110" actId="20577"/>
          <ac:spMkLst>
            <pc:docMk/>
            <pc:sldMk cId="1678733626" sldId="305"/>
            <ac:spMk id="5" creationId="{D1B38541-0404-A181-DDC1-E09478424EA6}"/>
          </ac:spMkLst>
        </pc:spChg>
        <pc:spChg chg="add mod">
          <ac:chgData name="이 채리" userId="bfa7087fd60b5bba" providerId="LiveId" clId="{1F3E96F2-EB4C-4D80-8469-3DC23BFB76F2}" dt="2022-06-12T19:01:18.883" v="8156"/>
          <ac:spMkLst>
            <pc:docMk/>
            <pc:sldMk cId="1678733626" sldId="305"/>
            <ac:spMk id="6" creationId="{CB0F83E2-4CC4-CEB2-A300-F9E0154BCCEB}"/>
          </ac:spMkLst>
        </pc:spChg>
        <pc:spChg chg="add mod">
          <ac:chgData name="이 채리" userId="bfa7087fd60b5bba" providerId="LiveId" clId="{1F3E96F2-EB4C-4D80-8469-3DC23BFB76F2}" dt="2022-06-12T19:01:18.883" v="8156"/>
          <ac:spMkLst>
            <pc:docMk/>
            <pc:sldMk cId="1678733626" sldId="305"/>
            <ac:spMk id="7" creationId="{60F6E5BE-7D8D-F857-9536-F646986A8123}"/>
          </ac:spMkLst>
        </pc:spChg>
        <pc:spChg chg="add mod">
          <ac:chgData name="이 채리" userId="bfa7087fd60b5bba" providerId="LiveId" clId="{1F3E96F2-EB4C-4D80-8469-3DC23BFB76F2}" dt="2022-06-12T19:01:53.159" v="8180" actId="1076"/>
          <ac:spMkLst>
            <pc:docMk/>
            <pc:sldMk cId="1678733626" sldId="305"/>
            <ac:spMk id="8" creationId="{637C6618-4CCA-1235-F5B2-68BA5DBEE05C}"/>
          </ac:spMkLst>
        </pc:spChg>
        <pc:picChg chg="add del mod">
          <ac:chgData name="이 채리" userId="bfa7087fd60b5bba" providerId="LiveId" clId="{1F3E96F2-EB4C-4D80-8469-3DC23BFB76F2}" dt="2022-06-12T19:01:33.720" v="8176" actId="478"/>
          <ac:picMkLst>
            <pc:docMk/>
            <pc:sldMk cId="1678733626" sldId="305"/>
            <ac:picMk id="9" creationId="{B20DCEBD-D583-6717-63CD-77CB195301DE}"/>
          </ac:picMkLst>
        </pc:picChg>
        <pc:picChg chg="add mod">
          <ac:chgData name="이 채리" userId="bfa7087fd60b5bba" providerId="LiveId" clId="{1F3E96F2-EB4C-4D80-8469-3DC23BFB76F2}" dt="2022-06-12T19:01:47.639" v="8179" actId="1076"/>
          <ac:picMkLst>
            <pc:docMk/>
            <pc:sldMk cId="1678733626" sldId="305"/>
            <ac:picMk id="11" creationId="{BC446AD7-5C99-298C-2DEB-CCADC6792DA3}"/>
          </ac:picMkLst>
        </pc:picChg>
      </pc:sldChg>
      <pc:sldChg chg="addSp delSp modSp new mod">
        <pc:chgData name="이 채리" userId="bfa7087fd60b5bba" providerId="LiveId" clId="{1F3E96F2-EB4C-4D80-8469-3DC23BFB76F2}" dt="2022-06-12T19:07:43.751" v="8354" actId="1076"/>
        <pc:sldMkLst>
          <pc:docMk/>
          <pc:sldMk cId="1528446113" sldId="306"/>
        </pc:sldMkLst>
        <pc:spChg chg="del">
          <ac:chgData name="이 채리" userId="bfa7087fd60b5bba" providerId="LiveId" clId="{1F3E96F2-EB4C-4D80-8469-3DC23BFB76F2}" dt="2022-06-12T19:07:35.106" v="8329" actId="478"/>
          <ac:spMkLst>
            <pc:docMk/>
            <pc:sldMk cId="1528446113" sldId="306"/>
            <ac:spMk id="2" creationId="{714887A8-B4F7-6D7F-C4C0-A3240A349075}"/>
          </ac:spMkLst>
        </pc:spChg>
        <pc:spChg chg="del">
          <ac:chgData name="이 채리" userId="bfa7087fd60b5bba" providerId="LiveId" clId="{1F3E96F2-EB4C-4D80-8469-3DC23BFB76F2}" dt="2022-06-12T19:07:35.106" v="8329" actId="478"/>
          <ac:spMkLst>
            <pc:docMk/>
            <pc:sldMk cId="1528446113" sldId="306"/>
            <ac:spMk id="3" creationId="{4B89DB26-3CEA-5891-D9D3-6C363F3D9300}"/>
          </ac:spMkLst>
        </pc:spChg>
        <pc:spChg chg="add mod">
          <ac:chgData name="이 채리" userId="bfa7087fd60b5bba" providerId="LiveId" clId="{1F3E96F2-EB4C-4D80-8469-3DC23BFB76F2}" dt="2022-06-12T19:07:35.447" v="8330"/>
          <ac:spMkLst>
            <pc:docMk/>
            <pc:sldMk cId="1528446113" sldId="306"/>
            <ac:spMk id="4" creationId="{5130D538-49B9-A742-4D57-3649657B68F6}"/>
          </ac:spMkLst>
        </pc:spChg>
        <pc:spChg chg="add mod">
          <ac:chgData name="이 채리" userId="bfa7087fd60b5bba" providerId="LiveId" clId="{1F3E96F2-EB4C-4D80-8469-3DC23BFB76F2}" dt="2022-06-12T19:07:43.751" v="8354" actId="1076"/>
          <ac:spMkLst>
            <pc:docMk/>
            <pc:sldMk cId="1528446113" sldId="306"/>
            <ac:spMk id="5" creationId="{9785F676-A7FE-F85F-4C27-73BE08997B28}"/>
          </ac:spMkLst>
        </pc:spChg>
      </pc:sldChg>
      <pc:sldChg chg="addSp delSp modSp new mod">
        <pc:chgData name="이 채리" userId="bfa7087fd60b5bba" providerId="LiveId" clId="{1F3E96F2-EB4C-4D80-8469-3DC23BFB76F2}" dt="2022-06-12T19:08:00.889" v="8386" actId="1076"/>
        <pc:sldMkLst>
          <pc:docMk/>
          <pc:sldMk cId="1959643443" sldId="307"/>
        </pc:sldMkLst>
        <pc:spChg chg="del">
          <ac:chgData name="이 채리" userId="bfa7087fd60b5bba" providerId="LiveId" clId="{1F3E96F2-EB4C-4D80-8469-3DC23BFB76F2}" dt="2022-06-12T19:07:51.845" v="8356" actId="478"/>
          <ac:spMkLst>
            <pc:docMk/>
            <pc:sldMk cId="1959643443" sldId="307"/>
            <ac:spMk id="2" creationId="{04119E2F-BB03-DC19-DEFF-B4FB6D65EC5F}"/>
          </ac:spMkLst>
        </pc:spChg>
        <pc:spChg chg="del">
          <ac:chgData name="이 채리" userId="bfa7087fd60b5bba" providerId="LiveId" clId="{1F3E96F2-EB4C-4D80-8469-3DC23BFB76F2}" dt="2022-06-12T19:07:51.845" v="8356" actId="478"/>
          <ac:spMkLst>
            <pc:docMk/>
            <pc:sldMk cId="1959643443" sldId="307"/>
            <ac:spMk id="3" creationId="{1A8802C5-1F48-7ED9-AFBF-5F8EEF5081C7}"/>
          </ac:spMkLst>
        </pc:spChg>
        <pc:spChg chg="add mod">
          <ac:chgData name="이 채리" userId="bfa7087fd60b5bba" providerId="LiveId" clId="{1F3E96F2-EB4C-4D80-8469-3DC23BFB76F2}" dt="2022-06-12T19:07:52.114" v="8357"/>
          <ac:spMkLst>
            <pc:docMk/>
            <pc:sldMk cId="1959643443" sldId="307"/>
            <ac:spMk id="4" creationId="{26747185-8E32-EF6B-8C37-49A29825FFE2}"/>
          </ac:spMkLst>
        </pc:spChg>
        <pc:spChg chg="add mod">
          <ac:chgData name="이 채리" userId="bfa7087fd60b5bba" providerId="LiveId" clId="{1F3E96F2-EB4C-4D80-8469-3DC23BFB76F2}" dt="2022-06-12T19:08:00.889" v="8386" actId="1076"/>
          <ac:spMkLst>
            <pc:docMk/>
            <pc:sldMk cId="1959643443" sldId="307"/>
            <ac:spMk id="5" creationId="{2B09E832-D3B3-1751-D74B-89F639A778B8}"/>
          </ac:spMkLst>
        </pc:spChg>
      </pc:sldChg>
      <pc:sldChg chg="addSp delSp modSp new mod">
        <pc:chgData name="이 채리" userId="bfa7087fd60b5bba" providerId="LiveId" clId="{1F3E96F2-EB4C-4D80-8469-3DC23BFB76F2}" dt="2022-06-12T19:08:14.092" v="8398" actId="20577"/>
        <pc:sldMkLst>
          <pc:docMk/>
          <pc:sldMk cId="1051562300" sldId="308"/>
        </pc:sldMkLst>
        <pc:spChg chg="del">
          <ac:chgData name="이 채리" userId="bfa7087fd60b5bba" providerId="LiveId" clId="{1F3E96F2-EB4C-4D80-8469-3DC23BFB76F2}" dt="2022-06-12T19:08:08.217" v="8388" actId="478"/>
          <ac:spMkLst>
            <pc:docMk/>
            <pc:sldMk cId="1051562300" sldId="308"/>
            <ac:spMk id="2" creationId="{883509F4-97AF-DDD0-C4AA-F230D709FFEC}"/>
          </ac:spMkLst>
        </pc:spChg>
        <pc:spChg chg="del">
          <ac:chgData name="이 채리" userId="bfa7087fd60b5bba" providerId="LiveId" clId="{1F3E96F2-EB4C-4D80-8469-3DC23BFB76F2}" dt="2022-06-12T19:08:08.217" v="8388" actId="478"/>
          <ac:spMkLst>
            <pc:docMk/>
            <pc:sldMk cId="1051562300" sldId="308"/>
            <ac:spMk id="3" creationId="{CE7DE289-F7F4-36D6-8E84-634935FACFB9}"/>
          </ac:spMkLst>
        </pc:spChg>
        <pc:spChg chg="add mod">
          <ac:chgData name="이 채리" userId="bfa7087fd60b5bba" providerId="LiveId" clId="{1F3E96F2-EB4C-4D80-8469-3DC23BFB76F2}" dt="2022-06-12T19:08:08.771" v="8389"/>
          <ac:spMkLst>
            <pc:docMk/>
            <pc:sldMk cId="1051562300" sldId="308"/>
            <ac:spMk id="4" creationId="{417EE7FA-E8D4-FCA4-5AB3-31BE2C98ACF3}"/>
          </ac:spMkLst>
        </pc:spChg>
        <pc:spChg chg="add mod">
          <ac:chgData name="이 채리" userId="bfa7087fd60b5bba" providerId="LiveId" clId="{1F3E96F2-EB4C-4D80-8469-3DC23BFB76F2}" dt="2022-06-12T19:08:14.092" v="8398" actId="20577"/>
          <ac:spMkLst>
            <pc:docMk/>
            <pc:sldMk cId="1051562300" sldId="308"/>
            <ac:spMk id="5" creationId="{DB64BFCD-4684-BA3E-9CB8-4E806AEFC541}"/>
          </ac:spMkLst>
        </pc:spChg>
      </pc:sldChg>
      <pc:sldChg chg="delSp new del mod">
        <pc:chgData name="이 채리" userId="bfa7087fd60b5bba" providerId="LiveId" clId="{1F3E96F2-EB4C-4D80-8469-3DC23BFB76F2}" dt="2022-06-12T19:09:11.722" v="8420" actId="47"/>
        <pc:sldMkLst>
          <pc:docMk/>
          <pc:sldMk cId="3352779264" sldId="309"/>
        </pc:sldMkLst>
        <pc:spChg chg="del">
          <ac:chgData name="이 채리" userId="bfa7087fd60b5bba" providerId="LiveId" clId="{1F3E96F2-EB4C-4D80-8469-3DC23BFB76F2}" dt="2022-06-12T19:09:03.433" v="8418" actId="478"/>
          <ac:spMkLst>
            <pc:docMk/>
            <pc:sldMk cId="3352779264" sldId="309"/>
            <ac:spMk id="2" creationId="{AD607AEC-E30F-69DF-32C1-A77300F1426E}"/>
          </ac:spMkLst>
        </pc:spChg>
        <pc:spChg chg="del">
          <ac:chgData name="이 채리" userId="bfa7087fd60b5bba" providerId="LiveId" clId="{1F3E96F2-EB4C-4D80-8469-3DC23BFB76F2}" dt="2022-06-12T19:09:03.433" v="8418" actId="478"/>
          <ac:spMkLst>
            <pc:docMk/>
            <pc:sldMk cId="3352779264" sldId="309"/>
            <ac:spMk id="3" creationId="{5A9BD72C-6B35-06C6-AEF4-E6343FC58B8C}"/>
          </ac:spMkLst>
        </pc:spChg>
      </pc:sldChg>
      <pc:sldChg chg="addSp delSp modSp new mod">
        <pc:chgData name="이 채리" userId="bfa7087fd60b5bba" providerId="LiveId" clId="{1F3E96F2-EB4C-4D80-8469-3DC23BFB76F2}" dt="2022-06-12T21:28:37.316" v="10116" actId="20577"/>
        <pc:sldMkLst>
          <pc:docMk/>
          <pc:sldMk cId="3066055039" sldId="310"/>
        </pc:sldMkLst>
        <pc:spChg chg="del">
          <ac:chgData name="이 채리" userId="bfa7087fd60b5bba" providerId="LiveId" clId="{1F3E96F2-EB4C-4D80-8469-3DC23BFB76F2}" dt="2022-06-12T19:09:19.434" v="8426" actId="478"/>
          <ac:spMkLst>
            <pc:docMk/>
            <pc:sldMk cId="3066055039" sldId="310"/>
            <ac:spMk id="2" creationId="{6B2BD734-9E1D-41C8-046A-D5205EF5645D}"/>
          </ac:spMkLst>
        </pc:spChg>
        <pc:spChg chg="del">
          <ac:chgData name="이 채리" userId="bfa7087fd60b5bba" providerId="LiveId" clId="{1F3E96F2-EB4C-4D80-8469-3DC23BFB76F2}" dt="2022-06-12T19:09:19.434" v="8426" actId="478"/>
          <ac:spMkLst>
            <pc:docMk/>
            <pc:sldMk cId="3066055039" sldId="310"/>
            <ac:spMk id="3" creationId="{35414020-2B1A-5568-8031-BCF1B593942C}"/>
          </ac:spMkLst>
        </pc:spChg>
        <pc:spChg chg="add mod">
          <ac:chgData name="이 채리" userId="bfa7087fd60b5bba" providerId="LiveId" clId="{1F3E96F2-EB4C-4D80-8469-3DC23BFB76F2}" dt="2022-06-12T19:09:20.616" v="8427"/>
          <ac:spMkLst>
            <pc:docMk/>
            <pc:sldMk cId="3066055039" sldId="310"/>
            <ac:spMk id="4" creationId="{3916E833-76B0-CED4-1780-8C828E6D5CF0}"/>
          </ac:spMkLst>
        </pc:spChg>
        <pc:spChg chg="add mod">
          <ac:chgData name="이 채리" userId="bfa7087fd60b5bba" providerId="LiveId" clId="{1F3E96F2-EB4C-4D80-8469-3DC23BFB76F2}" dt="2022-06-12T21:28:37.316" v="10116" actId="20577"/>
          <ac:spMkLst>
            <pc:docMk/>
            <pc:sldMk cId="3066055039" sldId="310"/>
            <ac:spMk id="5" creationId="{24AB9655-4606-0CF3-836B-1C057B68D279}"/>
          </ac:spMkLst>
        </pc:spChg>
        <pc:spChg chg="add mod">
          <ac:chgData name="이 채리" userId="bfa7087fd60b5bba" providerId="LiveId" clId="{1F3E96F2-EB4C-4D80-8469-3DC23BFB76F2}" dt="2022-06-12T19:09:20.616" v="8427"/>
          <ac:spMkLst>
            <pc:docMk/>
            <pc:sldMk cId="3066055039" sldId="310"/>
            <ac:spMk id="6" creationId="{B861F6C0-9131-1979-56F3-168BA4094371}"/>
          </ac:spMkLst>
        </pc:spChg>
        <pc:spChg chg="add mod">
          <ac:chgData name="이 채리" userId="bfa7087fd60b5bba" providerId="LiveId" clId="{1F3E96F2-EB4C-4D80-8469-3DC23BFB76F2}" dt="2022-06-12T19:09:20.616" v="8427"/>
          <ac:spMkLst>
            <pc:docMk/>
            <pc:sldMk cId="3066055039" sldId="310"/>
            <ac:spMk id="7" creationId="{A0634609-B99C-2B09-1953-F3C6D5BD0489}"/>
          </ac:spMkLst>
        </pc:spChg>
        <pc:spChg chg="add del mod">
          <ac:chgData name="이 채리" userId="bfa7087fd60b5bba" providerId="LiveId" clId="{1F3E96F2-EB4C-4D80-8469-3DC23BFB76F2}" dt="2022-06-12T19:09:30.216" v="8446" actId="478"/>
          <ac:spMkLst>
            <pc:docMk/>
            <pc:sldMk cId="3066055039" sldId="310"/>
            <ac:spMk id="8" creationId="{1A7092C2-33CC-E793-C983-7B90FAF97830}"/>
          </ac:spMkLst>
        </pc:spChg>
        <pc:spChg chg="add mod">
          <ac:chgData name="이 채리" userId="bfa7087fd60b5bba" providerId="LiveId" clId="{1F3E96F2-EB4C-4D80-8469-3DC23BFB76F2}" dt="2022-06-12T19:15:54.712" v="8663" actId="1076"/>
          <ac:spMkLst>
            <pc:docMk/>
            <pc:sldMk cId="3066055039" sldId="310"/>
            <ac:spMk id="10" creationId="{AC4DC776-B9B0-2389-D8D5-C24ACC94F25A}"/>
          </ac:spMkLst>
        </pc:spChg>
        <pc:spChg chg="add mod">
          <ac:chgData name="이 채리" userId="bfa7087fd60b5bba" providerId="LiveId" clId="{1F3E96F2-EB4C-4D80-8469-3DC23BFB76F2}" dt="2022-06-12T19:11:25.075" v="8487" actId="1076"/>
          <ac:spMkLst>
            <pc:docMk/>
            <pc:sldMk cId="3066055039" sldId="310"/>
            <ac:spMk id="11" creationId="{C0EF1CA1-FA64-D1F3-3E1F-325592965884}"/>
          </ac:spMkLst>
        </pc:spChg>
        <pc:spChg chg="add del mod">
          <ac:chgData name="이 채리" userId="bfa7087fd60b5bba" providerId="LiveId" clId="{1F3E96F2-EB4C-4D80-8469-3DC23BFB76F2}" dt="2022-06-12T19:11:15.473" v="8484" actId="478"/>
          <ac:spMkLst>
            <pc:docMk/>
            <pc:sldMk cId="3066055039" sldId="310"/>
            <ac:spMk id="12" creationId="{5EC44600-7EC4-FD5E-8B8C-49138A5A7A94}"/>
          </ac:spMkLst>
        </pc:spChg>
        <pc:spChg chg="add mod">
          <ac:chgData name="이 채리" userId="bfa7087fd60b5bba" providerId="LiveId" clId="{1F3E96F2-EB4C-4D80-8469-3DC23BFB76F2}" dt="2022-06-12T19:15:59.745" v="8667" actId="1076"/>
          <ac:spMkLst>
            <pc:docMk/>
            <pc:sldMk cId="3066055039" sldId="310"/>
            <ac:spMk id="14" creationId="{49A9F604-1880-15BE-D506-ABE5CA7DEE99}"/>
          </ac:spMkLst>
        </pc:spChg>
        <pc:spChg chg="add mod">
          <ac:chgData name="이 채리" userId="bfa7087fd60b5bba" providerId="LiveId" clId="{1F3E96F2-EB4C-4D80-8469-3DC23BFB76F2}" dt="2022-06-12T19:15:30.787" v="8657" actId="1076"/>
          <ac:spMkLst>
            <pc:docMk/>
            <pc:sldMk cId="3066055039" sldId="310"/>
            <ac:spMk id="15" creationId="{2C9CB09F-D5ED-B1C7-B60B-B50E4F647A3C}"/>
          </ac:spMkLst>
        </pc:spChg>
        <pc:spChg chg="add mod">
          <ac:chgData name="이 채리" userId="bfa7087fd60b5bba" providerId="LiveId" clId="{1F3E96F2-EB4C-4D80-8469-3DC23BFB76F2}" dt="2022-06-12T19:16:08.648" v="8683" actId="20577"/>
          <ac:spMkLst>
            <pc:docMk/>
            <pc:sldMk cId="3066055039" sldId="310"/>
            <ac:spMk id="16" creationId="{68354AEA-7E11-E2F2-D4BE-BB90C3064413}"/>
          </ac:spMkLst>
        </pc:spChg>
        <pc:picChg chg="add del mod">
          <ac:chgData name="이 채리" userId="bfa7087fd60b5bba" providerId="LiveId" clId="{1F3E96F2-EB4C-4D80-8469-3DC23BFB76F2}" dt="2022-06-12T19:09:30.883" v="8447" actId="478"/>
          <ac:picMkLst>
            <pc:docMk/>
            <pc:sldMk cId="3066055039" sldId="310"/>
            <ac:picMk id="9" creationId="{508BE2CF-B415-9537-72BC-020F7F4A4758}"/>
          </ac:picMkLst>
        </pc:picChg>
        <pc:cxnChg chg="add mod">
          <ac:chgData name="이 채리" userId="bfa7087fd60b5bba" providerId="LiveId" clId="{1F3E96F2-EB4C-4D80-8469-3DC23BFB76F2}" dt="2022-06-12T19:11:37.810" v="8489" actId="1076"/>
          <ac:cxnSpMkLst>
            <pc:docMk/>
            <pc:sldMk cId="3066055039" sldId="310"/>
            <ac:cxnSpMk id="13" creationId="{B36B9803-DA45-FF77-8D70-5253AF7B9CE4}"/>
          </ac:cxnSpMkLst>
        </pc:cxnChg>
      </pc:sldChg>
      <pc:sldChg chg="addSp delSp modSp new mod">
        <pc:chgData name="이 채리" userId="bfa7087fd60b5bba" providerId="LiveId" clId="{1F3E96F2-EB4C-4D80-8469-3DC23BFB76F2}" dt="2022-06-12T21:28:42.348" v="10118" actId="20577"/>
        <pc:sldMkLst>
          <pc:docMk/>
          <pc:sldMk cId="748699766" sldId="311"/>
        </pc:sldMkLst>
        <pc:spChg chg="del">
          <ac:chgData name="이 채리" userId="bfa7087fd60b5bba" providerId="LiveId" clId="{1F3E96F2-EB4C-4D80-8469-3DC23BFB76F2}" dt="2022-06-12T19:12:54.018" v="8532" actId="478"/>
          <ac:spMkLst>
            <pc:docMk/>
            <pc:sldMk cId="748699766" sldId="311"/>
            <ac:spMk id="2" creationId="{C6256F87-823B-6CCC-FC66-2DE074ED0262}"/>
          </ac:spMkLst>
        </pc:spChg>
        <pc:spChg chg="del">
          <ac:chgData name="이 채리" userId="bfa7087fd60b5bba" providerId="LiveId" clId="{1F3E96F2-EB4C-4D80-8469-3DC23BFB76F2}" dt="2022-06-12T19:12:54.018" v="8532" actId="478"/>
          <ac:spMkLst>
            <pc:docMk/>
            <pc:sldMk cId="748699766" sldId="311"/>
            <ac:spMk id="3" creationId="{4466D10C-72ED-4953-4B94-F4801C2A381A}"/>
          </ac:spMkLst>
        </pc:spChg>
        <pc:spChg chg="add mod">
          <ac:chgData name="이 채리" userId="bfa7087fd60b5bba" providerId="LiveId" clId="{1F3E96F2-EB4C-4D80-8469-3DC23BFB76F2}" dt="2022-06-12T19:12:54.382" v="8533"/>
          <ac:spMkLst>
            <pc:docMk/>
            <pc:sldMk cId="748699766" sldId="311"/>
            <ac:spMk id="4" creationId="{8E5F90B6-9E9F-54C4-0797-799FF0BFFB4B}"/>
          </ac:spMkLst>
        </pc:spChg>
        <pc:spChg chg="add mod">
          <ac:chgData name="이 채리" userId="bfa7087fd60b5bba" providerId="LiveId" clId="{1F3E96F2-EB4C-4D80-8469-3DC23BFB76F2}" dt="2022-06-12T21:28:42.348" v="10118" actId="20577"/>
          <ac:spMkLst>
            <pc:docMk/>
            <pc:sldMk cId="748699766" sldId="311"/>
            <ac:spMk id="5" creationId="{DDFF6BD8-E5F5-C845-1715-76893B7E4BBE}"/>
          </ac:spMkLst>
        </pc:spChg>
        <pc:spChg chg="add mod">
          <ac:chgData name="이 채리" userId="bfa7087fd60b5bba" providerId="LiveId" clId="{1F3E96F2-EB4C-4D80-8469-3DC23BFB76F2}" dt="2022-06-12T19:12:54.382" v="8533"/>
          <ac:spMkLst>
            <pc:docMk/>
            <pc:sldMk cId="748699766" sldId="311"/>
            <ac:spMk id="6" creationId="{22C7B030-3D90-DEF8-E462-2820542C6345}"/>
          </ac:spMkLst>
        </pc:spChg>
        <pc:spChg chg="add del mod">
          <ac:chgData name="이 채리" userId="bfa7087fd60b5bba" providerId="LiveId" clId="{1F3E96F2-EB4C-4D80-8469-3DC23BFB76F2}" dt="2022-06-12T19:13:08.820" v="8547" actId="478"/>
          <ac:spMkLst>
            <pc:docMk/>
            <pc:sldMk cId="748699766" sldId="311"/>
            <ac:spMk id="7" creationId="{03B77A2D-DCC4-7D5F-9917-31C7441E5935}"/>
          </ac:spMkLst>
        </pc:spChg>
        <pc:spChg chg="add del mod">
          <ac:chgData name="이 채리" userId="bfa7087fd60b5bba" providerId="LiveId" clId="{1F3E96F2-EB4C-4D80-8469-3DC23BFB76F2}" dt="2022-06-12T19:13:08.820" v="8547" actId="478"/>
          <ac:spMkLst>
            <pc:docMk/>
            <pc:sldMk cId="748699766" sldId="311"/>
            <ac:spMk id="8" creationId="{1547DC7D-016C-DFDD-EC41-21ED06870BA8}"/>
          </ac:spMkLst>
        </pc:spChg>
        <pc:spChg chg="add del mod">
          <ac:chgData name="이 채리" userId="bfa7087fd60b5bba" providerId="LiveId" clId="{1F3E96F2-EB4C-4D80-8469-3DC23BFB76F2}" dt="2022-06-12T19:13:08.820" v="8547" actId="478"/>
          <ac:spMkLst>
            <pc:docMk/>
            <pc:sldMk cId="748699766" sldId="311"/>
            <ac:spMk id="9" creationId="{C3762830-E05C-EC76-A02A-0D2FD1ABB523}"/>
          </ac:spMkLst>
        </pc:spChg>
        <pc:spChg chg="add del mod">
          <ac:chgData name="이 채리" userId="bfa7087fd60b5bba" providerId="LiveId" clId="{1F3E96F2-EB4C-4D80-8469-3DC23BFB76F2}" dt="2022-06-12T19:13:08.820" v="8547" actId="478"/>
          <ac:spMkLst>
            <pc:docMk/>
            <pc:sldMk cId="748699766" sldId="311"/>
            <ac:spMk id="11" creationId="{5128314A-6365-7DD5-5488-0DA914C977D9}"/>
          </ac:spMkLst>
        </pc:spChg>
        <pc:spChg chg="add del mod">
          <ac:chgData name="이 채리" userId="bfa7087fd60b5bba" providerId="LiveId" clId="{1F3E96F2-EB4C-4D80-8469-3DC23BFB76F2}" dt="2022-06-12T19:13:08.820" v="8547" actId="478"/>
          <ac:spMkLst>
            <pc:docMk/>
            <pc:sldMk cId="748699766" sldId="311"/>
            <ac:spMk id="12" creationId="{672CF82B-E6DC-BFC1-A1E5-C63C6999BF47}"/>
          </ac:spMkLst>
        </pc:spChg>
        <pc:spChg chg="add mod">
          <ac:chgData name="이 채리" userId="bfa7087fd60b5bba" providerId="LiveId" clId="{1F3E96F2-EB4C-4D80-8469-3DC23BFB76F2}" dt="2022-06-12T19:13:18.118" v="8548"/>
          <ac:spMkLst>
            <pc:docMk/>
            <pc:sldMk cId="748699766" sldId="311"/>
            <ac:spMk id="13" creationId="{C24A177A-C520-A65B-1253-8CEFE8EBDAB4}"/>
          </ac:spMkLst>
        </pc:spChg>
        <pc:spChg chg="add del mod">
          <ac:chgData name="이 채리" userId="bfa7087fd60b5bba" providerId="LiveId" clId="{1F3E96F2-EB4C-4D80-8469-3DC23BFB76F2}" dt="2022-06-12T19:16:16" v="8684" actId="478"/>
          <ac:spMkLst>
            <pc:docMk/>
            <pc:sldMk cId="748699766" sldId="311"/>
            <ac:spMk id="14" creationId="{3781AC96-D350-1C98-A107-E7920BB87D54}"/>
          </ac:spMkLst>
        </pc:spChg>
        <pc:spChg chg="add mod">
          <ac:chgData name="이 채리" userId="bfa7087fd60b5bba" providerId="LiveId" clId="{1F3E96F2-EB4C-4D80-8469-3DC23BFB76F2}" dt="2022-06-12T19:16:30.952" v="8706" actId="1076"/>
          <ac:spMkLst>
            <pc:docMk/>
            <pc:sldMk cId="748699766" sldId="311"/>
            <ac:spMk id="15" creationId="{77516E79-811C-3D68-8B04-60A7FF1C52DA}"/>
          </ac:spMkLst>
        </pc:spChg>
        <pc:picChg chg="add mod">
          <ac:chgData name="이 채리" userId="bfa7087fd60b5bba" providerId="LiveId" clId="{1F3E96F2-EB4C-4D80-8469-3DC23BFB76F2}" dt="2022-06-12T19:16:28.199" v="8705" actId="1076"/>
          <ac:picMkLst>
            <pc:docMk/>
            <pc:sldMk cId="748699766" sldId="311"/>
            <ac:picMk id="17" creationId="{2EA9E244-FD14-299D-77D7-D00AE9425415}"/>
          </ac:picMkLst>
        </pc:picChg>
        <pc:cxnChg chg="add del mod">
          <ac:chgData name="이 채리" userId="bfa7087fd60b5bba" providerId="LiveId" clId="{1F3E96F2-EB4C-4D80-8469-3DC23BFB76F2}" dt="2022-06-12T19:13:08.820" v="8547" actId="478"/>
          <ac:cxnSpMkLst>
            <pc:docMk/>
            <pc:sldMk cId="748699766" sldId="311"/>
            <ac:cxnSpMk id="10" creationId="{882F07B6-B5A4-433D-C9D7-2A36682DC4C8}"/>
          </ac:cxnSpMkLst>
        </pc:cxnChg>
      </pc:sldChg>
      <pc:sldChg chg="addSp delSp modSp new del mod">
        <pc:chgData name="이 채리" userId="bfa7087fd60b5bba" providerId="LiveId" clId="{1F3E96F2-EB4C-4D80-8469-3DC23BFB76F2}" dt="2022-06-12T21:32:53.017" v="10124" actId="47"/>
        <pc:sldMkLst>
          <pc:docMk/>
          <pc:sldMk cId="3310046637" sldId="312"/>
        </pc:sldMkLst>
        <pc:spChg chg="del">
          <ac:chgData name="이 채리" userId="bfa7087fd60b5bba" providerId="LiveId" clId="{1F3E96F2-EB4C-4D80-8469-3DC23BFB76F2}" dt="2022-06-12T19:37:56.195" v="9961" actId="478"/>
          <ac:spMkLst>
            <pc:docMk/>
            <pc:sldMk cId="3310046637" sldId="312"/>
            <ac:spMk id="2" creationId="{23DA3F6F-722E-4E32-274A-3FA42E95B7D8}"/>
          </ac:spMkLst>
        </pc:spChg>
        <pc:spChg chg="del">
          <ac:chgData name="이 채리" userId="bfa7087fd60b5bba" providerId="LiveId" clId="{1F3E96F2-EB4C-4D80-8469-3DC23BFB76F2}" dt="2022-06-12T19:37:56.195" v="9961" actId="478"/>
          <ac:spMkLst>
            <pc:docMk/>
            <pc:sldMk cId="3310046637" sldId="312"/>
            <ac:spMk id="3" creationId="{D21DE10E-3FCD-4DD5-AC2D-2591CABDF6D9}"/>
          </ac:spMkLst>
        </pc:spChg>
        <pc:spChg chg="add del mod">
          <ac:chgData name="이 채리" userId="bfa7087fd60b5bba" providerId="LiveId" clId="{1F3E96F2-EB4C-4D80-8469-3DC23BFB76F2}" dt="2022-06-12T19:39:14.117" v="9963" actId="478"/>
          <ac:spMkLst>
            <pc:docMk/>
            <pc:sldMk cId="3310046637" sldId="312"/>
            <ac:spMk id="4" creationId="{53DE2E25-14F9-8505-3DEB-3854430C80CB}"/>
          </ac:spMkLst>
        </pc:spChg>
        <pc:spChg chg="add del mod">
          <ac:chgData name="이 채리" userId="bfa7087fd60b5bba" providerId="LiveId" clId="{1F3E96F2-EB4C-4D80-8469-3DC23BFB76F2}" dt="2022-06-12T19:39:14.117" v="9963" actId="478"/>
          <ac:spMkLst>
            <pc:docMk/>
            <pc:sldMk cId="3310046637" sldId="312"/>
            <ac:spMk id="5" creationId="{CA6C90DD-3E39-7921-1C26-D665B0F0EFED}"/>
          </ac:spMkLst>
        </pc:spChg>
        <pc:spChg chg="add del mod">
          <ac:chgData name="이 채리" userId="bfa7087fd60b5bba" providerId="LiveId" clId="{1F3E96F2-EB4C-4D80-8469-3DC23BFB76F2}" dt="2022-06-12T19:39:14.117" v="9963" actId="478"/>
          <ac:spMkLst>
            <pc:docMk/>
            <pc:sldMk cId="3310046637" sldId="312"/>
            <ac:spMk id="6" creationId="{FABC232E-DCFD-1C94-60B9-6345A6794B07}"/>
          </ac:spMkLst>
        </pc:spChg>
        <pc:spChg chg="add del mod">
          <ac:chgData name="이 채리" userId="bfa7087fd60b5bba" providerId="LiveId" clId="{1F3E96F2-EB4C-4D80-8469-3DC23BFB76F2}" dt="2022-06-12T19:39:14.117" v="9963" actId="478"/>
          <ac:spMkLst>
            <pc:docMk/>
            <pc:sldMk cId="3310046637" sldId="312"/>
            <ac:spMk id="7" creationId="{B9A2D562-98AA-ECBC-6C10-1D8661C183F3}"/>
          </ac:spMkLst>
        </pc:spChg>
        <pc:spChg chg="add del mod">
          <ac:chgData name="이 채리" userId="bfa7087fd60b5bba" providerId="LiveId" clId="{1F3E96F2-EB4C-4D80-8469-3DC23BFB76F2}" dt="2022-06-12T19:39:14.117" v="9963" actId="478"/>
          <ac:spMkLst>
            <pc:docMk/>
            <pc:sldMk cId="3310046637" sldId="312"/>
            <ac:spMk id="8" creationId="{FF41CAFE-CE48-A080-789D-072EBEF4A49D}"/>
          </ac:spMkLst>
        </pc:spChg>
        <pc:spChg chg="add del mod">
          <ac:chgData name="이 채리" userId="bfa7087fd60b5bba" providerId="LiveId" clId="{1F3E96F2-EB4C-4D80-8469-3DC23BFB76F2}" dt="2022-06-12T19:39:14.117" v="9963" actId="478"/>
          <ac:spMkLst>
            <pc:docMk/>
            <pc:sldMk cId="3310046637" sldId="312"/>
            <ac:spMk id="9" creationId="{5611BED2-4746-7EBC-21AF-4A969C086D2C}"/>
          </ac:spMkLst>
        </pc:spChg>
        <pc:spChg chg="add del mod">
          <ac:chgData name="이 채리" userId="bfa7087fd60b5bba" providerId="LiveId" clId="{1F3E96F2-EB4C-4D80-8469-3DC23BFB76F2}" dt="2022-06-12T19:39:14.117" v="9963" actId="478"/>
          <ac:spMkLst>
            <pc:docMk/>
            <pc:sldMk cId="3310046637" sldId="312"/>
            <ac:spMk id="10" creationId="{6DD290EB-580E-A647-D2E4-3AC95DB24096}"/>
          </ac:spMkLst>
        </pc:spChg>
        <pc:spChg chg="add del mod">
          <ac:chgData name="이 채리" userId="bfa7087fd60b5bba" providerId="LiveId" clId="{1F3E96F2-EB4C-4D80-8469-3DC23BFB76F2}" dt="2022-06-12T19:39:14.117" v="9963" actId="478"/>
          <ac:spMkLst>
            <pc:docMk/>
            <pc:sldMk cId="3310046637" sldId="312"/>
            <ac:spMk id="11" creationId="{45B39DA8-506A-B114-B803-9523CC33B977}"/>
          </ac:spMkLst>
        </pc:spChg>
      </pc:sldChg>
      <pc:sldChg chg="new del">
        <pc:chgData name="이 채리" userId="bfa7087fd60b5bba" providerId="LiveId" clId="{1F3E96F2-EB4C-4D80-8469-3DC23BFB76F2}" dt="2022-06-12T21:32:52.448" v="10123" actId="47"/>
        <pc:sldMkLst>
          <pc:docMk/>
          <pc:sldMk cId="2237542882" sldId="313"/>
        </pc:sldMkLst>
      </pc:sldChg>
      <pc:sldChg chg="new del">
        <pc:chgData name="이 채리" userId="bfa7087fd60b5bba" providerId="LiveId" clId="{1F3E96F2-EB4C-4D80-8469-3DC23BFB76F2}" dt="2022-06-12T21:32:51.879" v="10122" actId="47"/>
        <pc:sldMkLst>
          <pc:docMk/>
          <pc:sldMk cId="1268838248" sldId="314"/>
        </pc:sldMkLst>
      </pc:sldChg>
      <pc:sldChg chg="new del">
        <pc:chgData name="이 채리" userId="bfa7087fd60b5bba" providerId="LiveId" clId="{1F3E96F2-EB4C-4D80-8469-3DC23BFB76F2}" dt="2022-06-12T21:32:51.456" v="10121" actId="47"/>
        <pc:sldMkLst>
          <pc:docMk/>
          <pc:sldMk cId="2135106849" sldId="315"/>
        </pc:sldMkLst>
      </pc:sldChg>
      <pc:sldChg chg="addSp delSp modSp new mod">
        <pc:chgData name="이 채리" userId="bfa7087fd60b5bba" providerId="LiveId" clId="{1F3E96F2-EB4C-4D80-8469-3DC23BFB76F2}" dt="2022-06-12T21:28:52.228" v="10120" actId="20577"/>
        <pc:sldMkLst>
          <pc:docMk/>
          <pc:sldMk cId="2362315278" sldId="316"/>
        </pc:sldMkLst>
        <pc:spChg chg="del">
          <ac:chgData name="이 채리" userId="bfa7087fd60b5bba" providerId="LiveId" clId="{1F3E96F2-EB4C-4D80-8469-3DC23BFB76F2}" dt="2022-06-12T19:20:05.175" v="8708" actId="478"/>
          <ac:spMkLst>
            <pc:docMk/>
            <pc:sldMk cId="2362315278" sldId="316"/>
            <ac:spMk id="2" creationId="{1B5D736F-6790-F659-1AE3-42854F6D9F2B}"/>
          </ac:spMkLst>
        </pc:spChg>
        <pc:spChg chg="del">
          <ac:chgData name="이 채리" userId="bfa7087fd60b5bba" providerId="LiveId" clId="{1F3E96F2-EB4C-4D80-8469-3DC23BFB76F2}" dt="2022-06-12T19:20:05.175" v="8708" actId="478"/>
          <ac:spMkLst>
            <pc:docMk/>
            <pc:sldMk cId="2362315278" sldId="316"/>
            <ac:spMk id="3" creationId="{2E2F42AA-F231-BEC6-BC4F-DC8376849B1F}"/>
          </ac:spMkLst>
        </pc:spChg>
        <pc:spChg chg="add mod">
          <ac:chgData name="이 채리" userId="bfa7087fd60b5bba" providerId="LiveId" clId="{1F3E96F2-EB4C-4D80-8469-3DC23BFB76F2}" dt="2022-06-12T19:20:12.343" v="8709"/>
          <ac:spMkLst>
            <pc:docMk/>
            <pc:sldMk cId="2362315278" sldId="316"/>
            <ac:spMk id="4" creationId="{EAC25AB5-F1FC-EABC-78B8-D85A7AD21865}"/>
          </ac:spMkLst>
        </pc:spChg>
        <pc:spChg chg="add mod">
          <ac:chgData name="이 채리" userId="bfa7087fd60b5bba" providerId="LiveId" clId="{1F3E96F2-EB4C-4D80-8469-3DC23BFB76F2}" dt="2022-06-12T21:28:52.228" v="10120" actId="20577"/>
          <ac:spMkLst>
            <pc:docMk/>
            <pc:sldMk cId="2362315278" sldId="316"/>
            <ac:spMk id="5" creationId="{2F6E67E4-E847-196D-F2C5-B95F4B2B9296}"/>
          </ac:spMkLst>
        </pc:spChg>
        <pc:spChg chg="add mod">
          <ac:chgData name="이 채리" userId="bfa7087fd60b5bba" providerId="LiveId" clId="{1F3E96F2-EB4C-4D80-8469-3DC23BFB76F2}" dt="2022-06-12T19:20:12.343" v="8709"/>
          <ac:spMkLst>
            <pc:docMk/>
            <pc:sldMk cId="2362315278" sldId="316"/>
            <ac:spMk id="6" creationId="{32277F13-EC73-698D-C09B-305D3815C3D4}"/>
          </ac:spMkLst>
        </pc:spChg>
        <pc:spChg chg="add mod">
          <ac:chgData name="이 채리" userId="bfa7087fd60b5bba" providerId="LiveId" clId="{1F3E96F2-EB4C-4D80-8469-3DC23BFB76F2}" dt="2022-06-12T19:27:22.247" v="9002" actId="1076"/>
          <ac:spMkLst>
            <pc:docMk/>
            <pc:sldMk cId="2362315278" sldId="316"/>
            <ac:spMk id="7" creationId="{669146BB-6D3E-0D47-8847-A75091F817A9}"/>
          </ac:spMkLst>
        </pc:spChg>
        <pc:spChg chg="add del mod">
          <ac:chgData name="이 채리" userId="bfa7087fd60b5bba" providerId="LiveId" clId="{1F3E96F2-EB4C-4D80-8469-3DC23BFB76F2}" dt="2022-06-12T19:20:29.358" v="8770" actId="478"/>
          <ac:spMkLst>
            <pc:docMk/>
            <pc:sldMk cId="2362315278" sldId="316"/>
            <ac:spMk id="8" creationId="{2708A6F8-A2B0-7A6C-B1F7-369095EBD53F}"/>
          </ac:spMkLst>
        </pc:spChg>
        <pc:spChg chg="add mod">
          <ac:chgData name="이 채리" userId="bfa7087fd60b5bba" providerId="LiveId" clId="{1F3E96F2-EB4C-4D80-8469-3DC23BFB76F2}" dt="2022-06-12T19:27:31.317" v="9003" actId="1076"/>
          <ac:spMkLst>
            <pc:docMk/>
            <pc:sldMk cId="2362315278" sldId="316"/>
            <ac:spMk id="10" creationId="{E236EB25-38D3-2535-14F0-EC609BE5A1F0}"/>
          </ac:spMkLst>
        </pc:spChg>
        <pc:spChg chg="add mod">
          <ac:chgData name="이 채리" userId="bfa7087fd60b5bba" providerId="LiveId" clId="{1F3E96F2-EB4C-4D80-8469-3DC23BFB76F2}" dt="2022-06-12T19:26:18.463" v="8982" actId="1076"/>
          <ac:spMkLst>
            <pc:docMk/>
            <pc:sldMk cId="2362315278" sldId="316"/>
            <ac:spMk id="13" creationId="{00A38DBC-3079-0230-C06E-FE5EDBC79AF4}"/>
          </ac:spMkLst>
        </pc:spChg>
        <pc:spChg chg="add mod">
          <ac:chgData name="이 채리" userId="bfa7087fd60b5bba" providerId="LiveId" clId="{1F3E96F2-EB4C-4D80-8469-3DC23BFB76F2}" dt="2022-06-12T19:26:23.997" v="8984" actId="1076"/>
          <ac:spMkLst>
            <pc:docMk/>
            <pc:sldMk cId="2362315278" sldId="316"/>
            <ac:spMk id="18" creationId="{67A22173-BCCA-1BBA-2B38-DBCE47446381}"/>
          </ac:spMkLst>
        </pc:spChg>
        <pc:spChg chg="add mod">
          <ac:chgData name="이 채리" userId="bfa7087fd60b5bba" providerId="LiveId" clId="{1F3E96F2-EB4C-4D80-8469-3DC23BFB76F2}" dt="2022-06-12T19:26:28.423" v="8986" actId="1076"/>
          <ac:spMkLst>
            <pc:docMk/>
            <pc:sldMk cId="2362315278" sldId="316"/>
            <ac:spMk id="21" creationId="{5469251A-1B36-870F-E46C-B1C71DF74B8B}"/>
          </ac:spMkLst>
        </pc:spChg>
        <pc:spChg chg="add mod">
          <ac:chgData name="이 채리" userId="bfa7087fd60b5bba" providerId="LiveId" clId="{1F3E96F2-EB4C-4D80-8469-3DC23BFB76F2}" dt="2022-06-12T19:26:57.958" v="8996" actId="1076"/>
          <ac:spMkLst>
            <pc:docMk/>
            <pc:sldMk cId="2362315278" sldId="316"/>
            <ac:spMk id="22" creationId="{D6D2DD6E-C050-933D-4698-1880313BC04F}"/>
          </ac:spMkLst>
        </pc:spChg>
        <pc:spChg chg="add mod">
          <ac:chgData name="이 채리" userId="bfa7087fd60b5bba" providerId="LiveId" clId="{1F3E96F2-EB4C-4D80-8469-3DC23BFB76F2}" dt="2022-06-12T19:26:50.150" v="8993" actId="1076"/>
          <ac:spMkLst>
            <pc:docMk/>
            <pc:sldMk cId="2362315278" sldId="316"/>
            <ac:spMk id="23" creationId="{C4ED2C3B-9F18-D2FE-E1B3-91D095A5E518}"/>
          </ac:spMkLst>
        </pc:spChg>
        <pc:spChg chg="add mod">
          <ac:chgData name="이 채리" userId="bfa7087fd60b5bba" providerId="LiveId" clId="{1F3E96F2-EB4C-4D80-8469-3DC23BFB76F2}" dt="2022-06-12T19:26:46.086" v="8992" actId="1076"/>
          <ac:spMkLst>
            <pc:docMk/>
            <pc:sldMk cId="2362315278" sldId="316"/>
            <ac:spMk id="24" creationId="{2189B92D-804C-A21C-1C04-1809ACB6ADCE}"/>
          </ac:spMkLst>
        </pc:spChg>
        <pc:picChg chg="add del mod">
          <ac:chgData name="이 채리" userId="bfa7087fd60b5bba" providerId="LiveId" clId="{1F3E96F2-EB4C-4D80-8469-3DC23BFB76F2}" dt="2022-06-12T19:20:29.358" v="8770" actId="478"/>
          <ac:picMkLst>
            <pc:docMk/>
            <pc:sldMk cId="2362315278" sldId="316"/>
            <ac:picMk id="9" creationId="{DD24E8DB-91B6-D45F-433E-8DE8727760C7}"/>
          </ac:picMkLst>
        </pc:picChg>
        <pc:picChg chg="add mod">
          <ac:chgData name="이 채리" userId="bfa7087fd60b5bba" providerId="LiveId" clId="{1F3E96F2-EB4C-4D80-8469-3DC23BFB76F2}" dt="2022-06-12T19:27:38" v="9004" actId="1076"/>
          <ac:picMkLst>
            <pc:docMk/>
            <pc:sldMk cId="2362315278" sldId="316"/>
            <ac:picMk id="12" creationId="{3D6A9FCB-59F6-A7C4-7079-798FE78787C3}"/>
          </ac:picMkLst>
        </pc:picChg>
        <pc:picChg chg="add mod">
          <ac:chgData name="이 채리" userId="bfa7087fd60b5bba" providerId="LiveId" clId="{1F3E96F2-EB4C-4D80-8469-3DC23BFB76F2}" dt="2022-06-12T19:26:32.870" v="8988" actId="1076"/>
          <ac:picMkLst>
            <pc:docMk/>
            <pc:sldMk cId="2362315278" sldId="316"/>
            <ac:picMk id="15" creationId="{F9115340-00EE-28CB-9368-EC2745C03605}"/>
          </ac:picMkLst>
        </pc:picChg>
        <pc:picChg chg="add mod">
          <ac:chgData name="이 채리" userId="bfa7087fd60b5bba" providerId="LiveId" clId="{1F3E96F2-EB4C-4D80-8469-3DC23BFB76F2}" dt="2022-06-12T19:26:25.760" v="8985" actId="1076"/>
          <ac:picMkLst>
            <pc:docMk/>
            <pc:sldMk cId="2362315278" sldId="316"/>
            <ac:picMk id="17" creationId="{30A731BF-967B-320E-E0A6-A96C10444E3E}"/>
          </ac:picMkLst>
        </pc:picChg>
        <pc:picChg chg="add mod">
          <ac:chgData name="이 채리" userId="bfa7087fd60b5bba" providerId="LiveId" clId="{1F3E96F2-EB4C-4D80-8469-3DC23BFB76F2}" dt="2022-06-12T19:26:30.808" v="8987" actId="1076"/>
          <ac:picMkLst>
            <pc:docMk/>
            <pc:sldMk cId="2362315278" sldId="316"/>
            <ac:picMk id="20" creationId="{9442F940-3E8F-C715-CF0B-BF15CFB0D535}"/>
          </ac:picMkLst>
        </pc:picChg>
      </pc:sldChg>
      <pc:sldChg chg="addSp delSp modSp new mod">
        <pc:chgData name="이 채리" userId="bfa7087fd60b5bba" providerId="LiveId" clId="{1F3E96F2-EB4C-4D80-8469-3DC23BFB76F2}" dt="2022-06-12T19:37:46.761" v="9960" actId="1076"/>
        <pc:sldMkLst>
          <pc:docMk/>
          <pc:sldMk cId="514857676" sldId="317"/>
        </pc:sldMkLst>
        <pc:spChg chg="del">
          <ac:chgData name="이 채리" userId="bfa7087fd60b5bba" providerId="LiveId" clId="{1F3E96F2-EB4C-4D80-8469-3DC23BFB76F2}" dt="2022-06-12T19:28:00.433" v="9006" actId="478"/>
          <ac:spMkLst>
            <pc:docMk/>
            <pc:sldMk cId="514857676" sldId="317"/>
            <ac:spMk id="2" creationId="{80B234DA-FEC3-7641-50C6-344219383961}"/>
          </ac:spMkLst>
        </pc:spChg>
        <pc:spChg chg="del">
          <ac:chgData name="이 채리" userId="bfa7087fd60b5bba" providerId="LiveId" clId="{1F3E96F2-EB4C-4D80-8469-3DC23BFB76F2}" dt="2022-06-12T19:28:00.433" v="9006" actId="478"/>
          <ac:spMkLst>
            <pc:docMk/>
            <pc:sldMk cId="514857676" sldId="317"/>
            <ac:spMk id="3" creationId="{D192D3B1-CC27-2487-117A-190F5DC6A95F}"/>
          </ac:spMkLst>
        </pc:spChg>
        <pc:spChg chg="add mod">
          <ac:chgData name="이 채리" userId="bfa7087fd60b5bba" providerId="LiveId" clId="{1F3E96F2-EB4C-4D80-8469-3DC23BFB76F2}" dt="2022-06-12T19:28:07.175" v="9007"/>
          <ac:spMkLst>
            <pc:docMk/>
            <pc:sldMk cId="514857676" sldId="317"/>
            <ac:spMk id="4" creationId="{619C6080-CB61-B695-EE8F-45D2E7E47CB0}"/>
          </ac:spMkLst>
        </pc:spChg>
        <pc:spChg chg="add mod">
          <ac:chgData name="이 채리" userId="bfa7087fd60b5bba" providerId="LiveId" clId="{1F3E96F2-EB4C-4D80-8469-3DC23BFB76F2}" dt="2022-06-12T19:29:00.029" v="9044"/>
          <ac:spMkLst>
            <pc:docMk/>
            <pc:sldMk cId="514857676" sldId="317"/>
            <ac:spMk id="5" creationId="{0CF0FAEC-6E8B-B808-C7F0-FB92E792C845}"/>
          </ac:spMkLst>
        </pc:spChg>
        <pc:spChg chg="add mod">
          <ac:chgData name="이 채리" userId="bfa7087fd60b5bba" providerId="LiveId" clId="{1F3E96F2-EB4C-4D80-8469-3DC23BFB76F2}" dt="2022-06-12T19:28:07.175" v="9007"/>
          <ac:spMkLst>
            <pc:docMk/>
            <pc:sldMk cId="514857676" sldId="317"/>
            <ac:spMk id="6" creationId="{76359726-EF52-1F50-BD23-23D576FBE36B}"/>
          </ac:spMkLst>
        </pc:spChg>
        <pc:spChg chg="add mod">
          <ac:chgData name="이 채리" userId="bfa7087fd60b5bba" providerId="LiveId" clId="{1F3E96F2-EB4C-4D80-8469-3DC23BFB76F2}" dt="2022-06-12T19:36:29.061" v="9695" actId="122"/>
          <ac:spMkLst>
            <pc:docMk/>
            <pc:sldMk cId="514857676" sldId="317"/>
            <ac:spMk id="7" creationId="{5E74B15B-E640-8243-E7FA-53A2DB55A22F}"/>
          </ac:spMkLst>
        </pc:spChg>
        <pc:spChg chg="add del mod">
          <ac:chgData name="이 채리" userId="bfa7087fd60b5bba" providerId="LiveId" clId="{1F3E96F2-EB4C-4D80-8469-3DC23BFB76F2}" dt="2022-06-12T19:29:02.824" v="9046" actId="478"/>
          <ac:spMkLst>
            <pc:docMk/>
            <pc:sldMk cId="514857676" sldId="317"/>
            <ac:spMk id="8" creationId="{1771BD28-A9A6-B359-C670-C5D2C27A9053}"/>
          </ac:spMkLst>
        </pc:spChg>
        <pc:spChg chg="add mod">
          <ac:chgData name="이 채리" userId="bfa7087fd60b5bba" providerId="LiveId" clId="{1F3E96F2-EB4C-4D80-8469-3DC23BFB76F2}" dt="2022-06-12T19:37:46.761" v="9960" actId="1076"/>
          <ac:spMkLst>
            <pc:docMk/>
            <pc:sldMk cId="514857676" sldId="317"/>
            <ac:spMk id="10" creationId="{FD7FF303-D9EC-F6FC-8715-B311D2B63CA2}"/>
          </ac:spMkLst>
        </pc:spChg>
        <pc:spChg chg="add mod">
          <ac:chgData name="이 채리" userId="bfa7087fd60b5bba" providerId="LiveId" clId="{1F3E96F2-EB4C-4D80-8469-3DC23BFB76F2}" dt="2022-06-12T19:36:29.061" v="9695" actId="122"/>
          <ac:spMkLst>
            <pc:docMk/>
            <pc:sldMk cId="514857676" sldId="317"/>
            <ac:spMk id="11" creationId="{E8F1A0C6-D36F-3ED5-F6EA-723FA0103AB5}"/>
          </ac:spMkLst>
        </pc:spChg>
        <pc:spChg chg="add mod">
          <ac:chgData name="이 채리" userId="bfa7087fd60b5bba" providerId="LiveId" clId="{1F3E96F2-EB4C-4D80-8469-3DC23BFB76F2}" dt="2022-06-12T19:37:39.164" v="9959" actId="1076"/>
          <ac:spMkLst>
            <pc:docMk/>
            <pc:sldMk cId="514857676" sldId="317"/>
            <ac:spMk id="12" creationId="{68241082-0230-8A95-B85F-9248FADA75FF}"/>
          </ac:spMkLst>
        </pc:spChg>
        <pc:spChg chg="add mod">
          <ac:chgData name="이 채리" userId="bfa7087fd60b5bba" providerId="LiveId" clId="{1F3E96F2-EB4C-4D80-8469-3DC23BFB76F2}" dt="2022-06-12T19:36:34.213" v="9696" actId="1076"/>
          <ac:spMkLst>
            <pc:docMk/>
            <pc:sldMk cId="514857676" sldId="317"/>
            <ac:spMk id="13" creationId="{4DFE55E2-3B77-0D9E-82BB-04F0233D889B}"/>
          </ac:spMkLst>
        </pc:spChg>
        <pc:picChg chg="add del mod">
          <ac:chgData name="이 채리" userId="bfa7087fd60b5bba" providerId="LiveId" clId="{1F3E96F2-EB4C-4D80-8469-3DC23BFB76F2}" dt="2022-06-12T19:29:01.507" v="9045" actId="478"/>
          <ac:picMkLst>
            <pc:docMk/>
            <pc:sldMk cId="514857676" sldId="317"/>
            <ac:picMk id="9" creationId="{F20498AA-9B15-FE17-924A-9A424D5C0A34}"/>
          </ac:picMkLst>
        </pc:picChg>
      </pc:sldChg>
      <pc:sldChg chg="addSp delSp modSp new mod">
        <pc:chgData name="이 채리" userId="bfa7087fd60b5bba" providerId="LiveId" clId="{1F3E96F2-EB4C-4D80-8469-3DC23BFB76F2}" dt="2022-06-12T19:28:49.490" v="9027" actId="1076"/>
        <pc:sldMkLst>
          <pc:docMk/>
          <pc:sldMk cId="1969176126" sldId="318"/>
        </pc:sldMkLst>
        <pc:spChg chg="del">
          <ac:chgData name="이 채리" userId="bfa7087fd60b5bba" providerId="LiveId" clId="{1F3E96F2-EB4C-4D80-8469-3DC23BFB76F2}" dt="2022-06-12T19:28:41.130" v="9016" actId="478"/>
          <ac:spMkLst>
            <pc:docMk/>
            <pc:sldMk cId="1969176126" sldId="318"/>
            <ac:spMk id="2" creationId="{DEC956AD-A12A-D6C9-17EF-A4DED9382729}"/>
          </ac:spMkLst>
        </pc:spChg>
        <pc:spChg chg="del">
          <ac:chgData name="이 채리" userId="bfa7087fd60b5bba" providerId="LiveId" clId="{1F3E96F2-EB4C-4D80-8469-3DC23BFB76F2}" dt="2022-06-12T19:28:41.130" v="9016" actId="478"/>
          <ac:spMkLst>
            <pc:docMk/>
            <pc:sldMk cId="1969176126" sldId="318"/>
            <ac:spMk id="3" creationId="{2A882D18-9F93-4791-88B0-C02E602EE4FF}"/>
          </ac:spMkLst>
        </pc:spChg>
        <pc:spChg chg="add mod">
          <ac:chgData name="이 채리" userId="bfa7087fd60b5bba" providerId="LiveId" clId="{1F3E96F2-EB4C-4D80-8469-3DC23BFB76F2}" dt="2022-06-12T19:28:41.430" v="9017"/>
          <ac:spMkLst>
            <pc:docMk/>
            <pc:sldMk cId="1969176126" sldId="318"/>
            <ac:spMk id="4" creationId="{1CB8EBEF-7060-95CD-910E-449CECF0A2AD}"/>
          </ac:spMkLst>
        </pc:spChg>
        <pc:spChg chg="add mod">
          <ac:chgData name="이 채리" userId="bfa7087fd60b5bba" providerId="LiveId" clId="{1F3E96F2-EB4C-4D80-8469-3DC23BFB76F2}" dt="2022-06-12T19:28:49.490" v="9027" actId="1076"/>
          <ac:spMkLst>
            <pc:docMk/>
            <pc:sldMk cId="1969176126" sldId="318"/>
            <ac:spMk id="5" creationId="{9AE0C569-3ED5-6B67-71F2-8D75597CD9B2}"/>
          </ac:spMkLst>
        </pc:spChg>
      </pc:sldChg>
      <pc:sldChg chg="add">
        <pc:chgData name="이 채리" userId="bfa7087fd60b5bba" providerId="LiveId" clId="{1F3E96F2-EB4C-4D80-8469-3DC23BFB76F2}" dt="2022-06-12T21:24:00.296" v="9966"/>
        <pc:sldMkLst>
          <pc:docMk/>
          <pc:sldMk cId="2023473736" sldId="319"/>
        </pc:sldMkLst>
      </pc:sldChg>
      <pc:sldChg chg="add del">
        <pc:chgData name="이 채리" userId="bfa7087fd60b5bba" providerId="LiveId" clId="{1F3E96F2-EB4C-4D80-8469-3DC23BFB76F2}" dt="2022-06-12T21:23:53.886" v="9965"/>
        <pc:sldMkLst>
          <pc:docMk/>
          <pc:sldMk cId="2504860030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91FF-6855-4CA6-82C9-DB92CD3D36B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6F7B2-3B51-4D3A-B8DC-65A258632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6F7B2-3B51-4D3A-B8DC-65A2586322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9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AECB-7DD5-E446-4EB3-86EF6BAD9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EBF37F-293B-BECA-CE16-DD202D73D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EBFAA-A62B-6F0B-2944-113B0284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3585E-3073-FE9E-CF27-C8E48CED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E7E6C-7A89-59BB-5E39-323621C8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AE487-E4C4-FB8E-35BD-FE72AD26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D81AB1-689D-552E-978C-D11C72CE8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EA580-06C5-D62A-B653-C929624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84814-1B3F-5BFE-29BD-A3C4294A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4E28C-4819-6938-76E3-DE9FC663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3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03608-F625-93A4-7EB0-BA47F6B7A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2BEBF-E0F9-8915-AB1D-7E2EDF4D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2968C-6E6C-315F-7803-23571E39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12105-C606-CC31-5EA0-EEA9E57A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8989F-C3D7-F9AB-AD95-361B6A34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B9E33-7C56-D13A-67B5-F5BE1997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73B93-B9C8-D80A-826F-DBCB104E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540C8-BE1D-1118-6FA4-EBA70EBF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E2D23-F72B-2346-0D1B-C6D550AC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32532-2BDE-14F0-4231-39300E49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8A03-ADC2-95EE-E420-4FBF67C9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10845-96FA-22FF-C5B2-7795C764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A2B8D-5F56-5260-5739-D792FB44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1F72-1609-2488-2CE9-485A66FC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573AC-CE9D-1CEB-B23F-85C3CD70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1696-E0B6-DF4F-968D-78D72DB1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70610-0636-45B3-6B93-9AA05AB9A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CBDCB-5A23-9621-71DD-1AA0E7FF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B08F1-06CA-AB3C-90AF-3B38CF15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21B9F-5C9C-C343-5326-E0EA7AC6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69D29-0E61-B02E-F73B-B8FB40C9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1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056A8-5413-E58F-C2BB-BD8F3D81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92989-2353-DC27-49FB-8504DED5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A88D6-A6C0-2616-0950-810BA0CF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ED0770-C2DC-2E66-37F5-355431757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FD82B-A97E-8F40-A89A-7C4A0C08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F70F28-EA81-2B50-AD4A-EAC27569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8E777-3D3D-562C-51E9-F243243F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BB3E3-0945-663D-AA10-4370D12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28E03-3C73-0C66-589A-DDA8CC60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AB1E7C-271F-5729-C5DC-B3D6A974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9E39A-9F3D-AD8D-E740-D2797116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EC215D-B661-728D-0DE4-0B9DC2B8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8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B14B77-0EBD-C550-9B9F-F1B831F2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53675-D3AD-5765-E032-4D680EC4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C1672-7AA3-2FB2-6CB8-7D68704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88F81-F7AE-BDDB-5646-46E2F39D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4F485-1C7E-FF1D-E1C5-1B212572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3CB5DC-14B3-38D5-734E-04326F72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A4C87-0ED9-4603-56BE-39AD3E50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1B733-C64B-0CB6-3502-99C5A286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E3700-AEE0-8C4F-5C3E-2BE7AA8F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B6322-511F-B5EB-3851-3F810FF4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7D189F-C4A8-E156-4013-3FB4869E3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B300C-0F45-6A49-0850-ED9F5E483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64A40-9DEE-1419-C5D5-F181CE6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B9D45-4743-181D-2275-35CDEC4C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A0827-45B7-1486-FAF4-6DAE9E5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8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F52C1-787A-C8EE-4317-4A7EAF45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5284C-50B8-D097-29F7-E40D22E3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8A3EA-ED42-EE50-AD5F-286A5BF15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6FA3-EB01-4BA9-837B-93811D7BDCB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E3B7-96BD-7E33-F47E-696128029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A4098-88AF-9C8C-F06E-A67502634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3A52-911B-4CD6-8DA0-B8D5FB6AF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E91CC4-53FB-A39E-9B1D-6D5EDA311FB9}"/>
              </a:ext>
            </a:extLst>
          </p:cNvPr>
          <p:cNvSpPr txBox="1"/>
          <p:nvPr/>
        </p:nvSpPr>
        <p:spPr>
          <a:xfrm>
            <a:off x="2214648" y="3011955"/>
            <a:ext cx="77183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 인원 설명 모델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FDA573-6529-AC96-E8E3-E967F9B7AE44}"/>
              </a:ext>
            </a:extLst>
          </p:cNvPr>
          <p:cNvSpPr/>
          <p:nvPr/>
        </p:nvSpPr>
        <p:spPr>
          <a:xfrm>
            <a:off x="2015143" y="2772294"/>
            <a:ext cx="8161713" cy="13134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1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3D793F-9461-3911-AA55-226EE8A393E9}"/>
              </a:ext>
            </a:extLst>
          </p:cNvPr>
          <p:cNvSpPr/>
          <p:nvPr/>
        </p:nvSpPr>
        <p:spPr>
          <a:xfrm>
            <a:off x="3063424" y="260131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DDB9E-94DF-764B-9779-A44477850A75}"/>
              </a:ext>
            </a:extLst>
          </p:cNvPr>
          <p:cNvSpPr txBox="1"/>
          <p:nvPr/>
        </p:nvSpPr>
        <p:spPr>
          <a:xfrm>
            <a:off x="4790015" y="3003847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 및 종류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0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225A23-38B1-E60B-1D8D-8C2354457721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9E11C-F446-B365-4E7B-D9A5E94C2B55}"/>
              </a:ext>
            </a:extLst>
          </p:cNvPr>
          <p:cNvSpPr txBox="1"/>
          <p:nvPr/>
        </p:nvSpPr>
        <p:spPr>
          <a:xfrm>
            <a:off x="533325" y="269403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 및 종류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53835-5759-72B5-50CA-25BCF6502C38}"/>
              </a:ext>
            </a:extLst>
          </p:cNvPr>
          <p:cNvSpPr/>
          <p:nvPr/>
        </p:nvSpPr>
        <p:spPr>
          <a:xfrm>
            <a:off x="408668" y="300181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29E1F-81A1-9B9E-9BB6-D5D50D58DC6E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2E3D6-615A-DE3B-9405-EA5B1779E378}"/>
              </a:ext>
            </a:extLst>
          </p:cNvPr>
          <p:cNvSpPr txBox="1"/>
          <p:nvPr/>
        </p:nvSpPr>
        <p:spPr>
          <a:xfrm>
            <a:off x="603662" y="79262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 인원 설명 모델 구축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6286-94F5-7BA0-C1DE-17FD5489E954}"/>
              </a:ext>
            </a:extLst>
          </p:cNvPr>
          <p:cNvSpPr txBox="1"/>
          <p:nvPr/>
        </p:nvSpPr>
        <p:spPr>
          <a:xfrm>
            <a:off x="603662" y="2130406"/>
            <a:ext cx="541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공공데이터 포털 </a:t>
            </a:r>
            <a:r>
              <a:rPr lang="en-US" altLang="ko-KR" sz="2400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 열린데이터 광장</a:t>
            </a:r>
            <a:endParaRPr lang="en-US" altLang="ko-KR" sz="2400">
              <a:solidFill>
                <a:srgbClr val="00206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C8B2BCB-4EE2-2398-90FD-A3EA3F7DF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13" y="2592071"/>
            <a:ext cx="234365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CC8B2B-D807-905F-8E5A-AF8268248B72}"/>
              </a:ext>
            </a:extLst>
          </p:cNvPr>
          <p:cNvSpPr txBox="1"/>
          <p:nvPr/>
        </p:nvSpPr>
        <p:spPr>
          <a:xfrm>
            <a:off x="603662" y="2758592"/>
            <a:ext cx="42782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eriod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역별 호선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역별 공기질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역별 평균 날씨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바람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역별 환승인원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역별 시간대별 혼잡도정보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 내 리프트 개수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 내 엘리베이터 개수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 내 편의시설정보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역이 속한 행정구 별 인구수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/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AutoNum type="arabicPeriod"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buAutoNum type="arabicPeriod"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7827FA-0B18-7355-0C9E-4A3E8EB63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411" y="3769811"/>
            <a:ext cx="2703015" cy="17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1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D5DA6D-F339-1C58-8364-AFF20107B00A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795F1-E31B-993F-1930-6282DE5A609A}"/>
              </a:ext>
            </a:extLst>
          </p:cNvPr>
          <p:cNvSpPr txBox="1"/>
          <p:nvPr/>
        </p:nvSpPr>
        <p:spPr>
          <a:xfrm>
            <a:off x="533325" y="269403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 및 종류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2359CC-2321-4BA4-8B24-BDB8C4F478B4}"/>
              </a:ext>
            </a:extLst>
          </p:cNvPr>
          <p:cNvSpPr/>
          <p:nvPr/>
        </p:nvSpPr>
        <p:spPr>
          <a:xfrm>
            <a:off x="408668" y="300181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888C1A-3D2D-97D9-F727-12B651BCDFC2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BE80F-7357-FAC1-83BD-7D627F1E66C9}"/>
              </a:ext>
            </a:extLst>
          </p:cNvPr>
          <p:cNvSpPr txBox="1"/>
          <p:nvPr/>
        </p:nvSpPr>
        <p:spPr>
          <a:xfrm>
            <a:off x="603662" y="79262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 인원 설명 모델 구축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DB13D-DF21-4823-DC4C-9631E06B4AEB}"/>
              </a:ext>
            </a:extLst>
          </p:cNvPr>
          <p:cNvSpPr txBox="1"/>
          <p:nvPr/>
        </p:nvSpPr>
        <p:spPr>
          <a:xfrm>
            <a:off x="997527" y="2382098"/>
            <a:ext cx="4631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역별 호선 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: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각 역이 몇호선에 속해있는지 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역별 공기질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: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역 내 공기질의 수준을 수치화한 데이터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역별 평균 날씨</a:t>
            </a:r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바람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: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역이 속한 행정구역의 평균 날씨와 바람 정보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역별 환승인원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: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역의 환승인원 정보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917B4A-5A58-3C70-4A06-CD0FAA193BBF}"/>
              </a:ext>
            </a:extLst>
          </p:cNvPr>
          <p:cNvCxnSpPr>
            <a:cxnSpLocks/>
          </p:cNvCxnSpPr>
          <p:nvPr/>
        </p:nvCxnSpPr>
        <p:spPr>
          <a:xfrm>
            <a:off x="5934739" y="2260969"/>
            <a:ext cx="0" cy="336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2A6EF6-BF9D-552B-28B6-449B8B261102}"/>
              </a:ext>
            </a:extLst>
          </p:cNvPr>
          <p:cNvSpPr txBox="1"/>
          <p:nvPr/>
        </p:nvSpPr>
        <p:spPr>
          <a:xfrm>
            <a:off x="6444908" y="2484740"/>
            <a:ext cx="4631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역별 시간대별 혼잡도 정보 </a:t>
            </a:r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(30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분단위</a:t>
            </a:r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: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각 역의 시간대별 혼잡도를 수치화한 데이터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 내 리프트 개수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 내 엘리베이터 개수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 내 편의시설 유무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역이 속한 행정구 별 인구수</a:t>
            </a:r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31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89F0BA-E4B1-E2C4-1EBB-0980EC519990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83547-CBBA-DBB0-CA44-96EC39EB89CB}"/>
              </a:ext>
            </a:extLst>
          </p:cNvPr>
          <p:cNvSpPr txBox="1"/>
          <p:nvPr/>
        </p:nvSpPr>
        <p:spPr>
          <a:xfrm>
            <a:off x="533325" y="269403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 및 종류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3F9C15-129E-276A-A03A-AF09D4C08633}"/>
              </a:ext>
            </a:extLst>
          </p:cNvPr>
          <p:cNvSpPr/>
          <p:nvPr/>
        </p:nvSpPr>
        <p:spPr>
          <a:xfrm>
            <a:off x="408668" y="300181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2231E-CD79-C962-87A4-6A8E29D5021F}"/>
              </a:ext>
            </a:extLst>
          </p:cNvPr>
          <p:cNvSpPr txBox="1"/>
          <p:nvPr/>
        </p:nvSpPr>
        <p:spPr>
          <a:xfrm>
            <a:off x="603662" y="79262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 인원 설명 모델 구축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8B74A7-9E7E-FDFB-B5D5-11E108E3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0" y="1566390"/>
            <a:ext cx="11020936" cy="482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0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C8EF54-6B65-BE40-E7A6-1AEB78089E69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6B3EA-8223-7CC8-4C3C-10C69BDC0433}"/>
              </a:ext>
            </a:extLst>
          </p:cNvPr>
          <p:cNvSpPr txBox="1"/>
          <p:nvPr/>
        </p:nvSpPr>
        <p:spPr>
          <a:xfrm>
            <a:off x="533325" y="269403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 및 종류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9435F6-9187-FADE-F409-EAAD2C14A98C}"/>
              </a:ext>
            </a:extLst>
          </p:cNvPr>
          <p:cNvSpPr/>
          <p:nvPr/>
        </p:nvSpPr>
        <p:spPr>
          <a:xfrm>
            <a:off x="408668" y="300181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72261-6ED9-93FC-F8DF-D1DB95ED5AC6}"/>
              </a:ext>
            </a:extLst>
          </p:cNvPr>
          <p:cNvSpPr txBox="1"/>
          <p:nvPr/>
        </p:nvSpPr>
        <p:spPr>
          <a:xfrm>
            <a:off x="603662" y="79262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 인원 설명 모델 구축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BAE1D35-9165-43D5-D731-01778541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5" y="1566390"/>
            <a:ext cx="11181649" cy="489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7E85F09-62DD-4104-AFEB-C31E0EC1F077}"/>
              </a:ext>
            </a:extLst>
          </p:cNvPr>
          <p:cNvGrpSpPr/>
          <p:nvPr/>
        </p:nvGrpSpPr>
        <p:grpSpPr>
          <a:xfrm>
            <a:off x="2514525" y="3429000"/>
            <a:ext cx="7346553" cy="868882"/>
            <a:chOff x="603662" y="2992481"/>
            <a:chExt cx="6901544" cy="8182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66A34D-5C7D-F3A1-7BCA-3992F65FEFF4}"/>
                </a:ext>
              </a:extLst>
            </p:cNvPr>
            <p:cNvSpPr txBox="1"/>
            <p:nvPr/>
          </p:nvSpPr>
          <p:spPr>
            <a:xfrm>
              <a:off x="603662" y="3167390"/>
              <a:ext cx="25298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data.shape</a:t>
              </a:r>
              <a:r>
                <a:rPr lang="ko-KR" altLang="en-US" sz="28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28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=</a:t>
              </a:r>
              <a:r>
                <a:rPr lang="ko-KR" altLang="en-US" sz="28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endPara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D755EB6-C3CB-BF74-44D4-B8DBA5DE1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522" y="2992481"/>
              <a:ext cx="4371684" cy="818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29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4490-B0EB-DE24-6D47-D1F4AFFAE0D4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E8BD6-3A80-A5B0-167F-C7AFFA816F96}"/>
              </a:ext>
            </a:extLst>
          </p:cNvPr>
          <p:cNvSpPr txBox="1"/>
          <p:nvPr/>
        </p:nvSpPr>
        <p:spPr>
          <a:xfrm>
            <a:off x="533325" y="269403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 및 종류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3E22E2-DD76-E2C7-1595-6C28343E1311}"/>
              </a:ext>
            </a:extLst>
          </p:cNvPr>
          <p:cNvSpPr/>
          <p:nvPr/>
        </p:nvSpPr>
        <p:spPr>
          <a:xfrm>
            <a:off x="408668" y="300181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D9674-8FC4-D5DA-AEBC-DF49A7AD5BC6}"/>
              </a:ext>
            </a:extLst>
          </p:cNvPr>
          <p:cNvSpPr txBox="1"/>
          <p:nvPr/>
        </p:nvSpPr>
        <p:spPr>
          <a:xfrm>
            <a:off x="603662" y="79262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 인원 설명 모델 구축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3CBAB0D-7116-2AB4-E2B2-27C6B067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77" y="2358990"/>
            <a:ext cx="10204021" cy="39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32C63D-DEFC-6D02-B6D5-AE2983157543}"/>
              </a:ext>
            </a:extLst>
          </p:cNvPr>
          <p:cNvSpPr txBox="1"/>
          <p:nvPr/>
        </p:nvSpPr>
        <p:spPr>
          <a:xfrm>
            <a:off x="533325" y="1739646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 후 최종 데이터셋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69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041DB1-31B2-8A88-9059-6D3C53DC07A3}"/>
              </a:ext>
            </a:extLst>
          </p:cNvPr>
          <p:cNvSpPr/>
          <p:nvPr/>
        </p:nvSpPr>
        <p:spPr>
          <a:xfrm>
            <a:off x="3063424" y="260131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28212-F3F9-EF42-1BE1-68F706406326}"/>
              </a:ext>
            </a:extLst>
          </p:cNvPr>
          <p:cNvSpPr txBox="1"/>
          <p:nvPr/>
        </p:nvSpPr>
        <p:spPr>
          <a:xfrm>
            <a:off x="4932989" y="3003847"/>
            <a:ext cx="2326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EDA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시각화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48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19DB6A-A809-6A7E-A97B-0B7300326759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4156E-6FD6-7F63-8DEB-DD41B298CCF4}"/>
              </a:ext>
            </a:extLst>
          </p:cNvPr>
          <p:cNvSpPr txBox="1"/>
          <p:nvPr/>
        </p:nvSpPr>
        <p:spPr>
          <a:xfrm>
            <a:off x="533325" y="388155"/>
            <a:ext cx="2326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EDA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시각화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9D08F3-A1E0-ACF6-2593-E3361BC591B6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BA370D-A786-1FFD-0DA9-A0328C44A663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28EF3-60EE-0FA9-EDAF-B6C22635CE00}"/>
              </a:ext>
            </a:extLst>
          </p:cNvPr>
          <p:cNvSpPr txBox="1"/>
          <p:nvPr/>
        </p:nvSpPr>
        <p:spPr>
          <a:xfrm>
            <a:off x="1021193" y="2580273"/>
            <a:ext cx="48622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이상치 탐색  </a:t>
            </a:r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이상치 제거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b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결측치 탐색 </a:t>
            </a:r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-&gt;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결측치 제거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b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범주형 변수 확인 </a:t>
            </a:r>
            <a:b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b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=&gt;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범주형 변수 처리 </a:t>
            </a:r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</a:t>
            </a:r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핫 인코딩</a:t>
            </a:r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E30B6E5-BA90-C07A-8549-FA13F4C7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27" y="2858830"/>
            <a:ext cx="2957967" cy="269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62E61C-33BA-1FAF-680C-D924A0367DE1}"/>
              </a:ext>
            </a:extLst>
          </p:cNvPr>
          <p:cNvCxnSpPr>
            <a:cxnSpLocks/>
          </p:cNvCxnSpPr>
          <p:nvPr/>
        </p:nvCxnSpPr>
        <p:spPr>
          <a:xfrm>
            <a:off x="6265815" y="2269187"/>
            <a:ext cx="0" cy="336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1B164D-9CB6-BA31-DFC3-CDCB70863751}"/>
              </a:ext>
            </a:extLst>
          </p:cNvPr>
          <p:cNvSpPr txBox="1"/>
          <p:nvPr/>
        </p:nvSpPr>
        <p:spPr>
          <a:xfrm>
            <a:off x="8152786" y="2199029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상관분석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50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4A92C72-9223-0AD3-81BE-66FE1C26C1AC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F49A2-2ED2-B7A7-D18C-38B6D3322C09}"/>
              </a:ext>
            </a:extLst>
          </p:cNvPr>
          <p:cNvSpPr txBox="1"/>
          <p:nvPr/>
        </p:nvSpPr>
        <p:spPr>
          <a:xfrm>
            <a:off x="533325" y="388155"/>
            <a:ext cx="239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EDA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시각화 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9722A-9BFE-2121-C500-B2401380FE72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94BD54-EDCB-F648-0007-3BE45AFCDE61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D0E091-29F6-C7F2-47C0-0E25EFEC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31" y="2343113"/>
            <a:ext cx="6355307" cy="31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D1C154-3F17-808F-8CB3-CADFF747E09D}"/>
              </a:ext>
            </a:extLst>
          </p:cNvPr>
          <p:cNvSpPr txBox="1"/>
          <p:nvPr/>
        </p:nvSpPr>
        <p:spPr>
          <a:xfrm>
            <a:off x="1262308" y="3429000"/>
            <a:ext cx="2633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변수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BoxPlot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시각화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E18E9F-E41F-52A5-22C7-4070FF43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60" y="2508567"/>
            <a:ext cx="6355307" cy="31970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66BBF5E-38AF-ED08-891E-E03C704AF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185" y="2854056"/>
            <a:ext cx="6993159" cy="2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4388A4-D102-8F4C-0B72-82A0932ADC8B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86DAD-F7E0-E3F1-9ECC-91528A6C9797}"/>
              </a:ext>
            </a:extLst>
          </p:cNvPr>
          <p:cNvSpPr txBox="1"/>
          <p:nvPr/>
        </p:nvSpPr>
        <p:spPr>
          <a:xfrm>
            <a:off x="533325" y="388155"/>
            <a:ext cx="2326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EDA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시각화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DB5FB-6938-1AB3-BFC2-7BFA45D0BB0F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86E6E2-B772-4FB2-7EFE-68E06C246688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0A088E-4B5D-F3DF-FF34-9FCBAE77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69" y="3088563"/>
            <a:ext cx="5734050" cy="118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3ED99F-41BC-BD0A-DE8B-05F12D84B767}"/>
              </a:ext>
            </a:extLst>
          </p:cNvPr>
          <p:cNvSpPr txBox="1"/>
          <p:nvPr/>
        </p:nvSpPr>
        <p:spPr>
          <a:xfrm>
            <a:off x="1179457" y="2347584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정규화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E1E3F6-472D-EEFB-CFD5-133DBE58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41" y="2409388"/>
            <a:ext cx="5781675" cy="3019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B18443-FEB2-6C98-EC44-26B531CBA1DF}"/>
              </a:ext>
            </a:extLst>
          </p:cNvPr>
          <p:cNvSpPr txBox="1"/>
          <p:nvPr/>
        </p:nvSpPr>
        <p:spPr>
          <a:xfrm>
            <a:off x="4983848" y="247362"/>
            <a:ext cx="2220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전처리 후 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 데이터 셋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BC60A4A-5110-9924-08A7-E651BE177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69" y="1341225"/>
            <a:ext cx="10284076" cy="53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0C789F1-8E27-94F8-1B56-32EBC58CC611}"/>
              </a:ext>
            </a:extLst>
          </p:cNvPr>
          <p:cNvSpPr/>
          <p:nvPr/>
        </p:nvSpPr>
        <p:spPr>
          <a:xfrm>
            <a:off x="4094329" y="1922144"/>
            <a:ext cx="3719688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3325055-57EE-2FFB-4A55-719DA6D942E0}"/>
              </a:ext>
            </a:extLst>
          </p:cNvPr>
          <p:cNvSpPr/>
          <p:nvPr/>
        </p:nvSpPr>
        <p:spPr>
          <a:xfrm>
            <a:off x="4266068" y="1063002"/>
            <a:ext cx="3098925" cy="466223"/>
          </a:xfrm>
          <a:prstGeom prst="roundRect">
            <a:avLst>
              <a:gd name="adj" fmla="val 50000"/>
            </a:avLst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15ADE-7C8C-31DF-D0E9-03E09C686DFA}"/>
              </a:ext>
            </a:extLst>
          </p:cNvPr>
          <p:cNvSpPr txBox="1"/>
          <p:nvPr/>
        </p:nvSpPr>
        <p:spPr>
          <a:xfrm>
            <a:off x="4315943" y="2055897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B4A6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r>
              <a:rPr lang="en-US" altLang="ko-KR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</a:t>
            </a:r>
            <a:r>
              <a:rPr lang="ko-KR" altLang="en-US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및 분석목표</a:t>
            </a:r>
            <a:endParaRPr lang="ko-KR" altLang="en-US" sz="2800" dirty="0">
              <a:solidFill>
                <a:srgbClr val="00153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CE6A4-9568-6A25-A5ED-69043490BBB4}"/>
              </a:ext>
            </a:extLst>
          </p:cNvPr>
          <p:cNvSpPr txBox="1"/>
          <p:nvPr/>
        </p:nvSpPr>
        <p:spPr>
          <a:xfrm>
            <a:off x="4315943" y="3857722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B4A6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r>
              <a:rPr lang="en-US" altLang="ko-KR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r>
              <a:rPr lang="ko-KR" altLang="en-US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군집분석</a:t>
            </a:r>
            <a:endParaRPr lang="ko-KR" altLang="en-US" sz="2800" dirty="0">
              <a:solidFill>
                <a:srgbClr val="00153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F0BC8-0D70-4960-32E7-D1710701E536}"/>
              </a:ext>
            </a:extLst>
          </p:cNvPr>
          <p:cNvSpPr txBox="1"/>
          <p:nvPr/>
        </p:nvSpPr>
        <p:spPr>
          <a:xfrm>
            <a:off x="4315943" y="4453127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B4A6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r>
              <a:rPr lang="en-US" altLang="ko-KR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5.</a:t>
            </a:r>
            <a:r>
              <a:rPr lang="ko-KR" altLang="en-US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</a:t>
            </a:r>
            <a:endParaRPr lang="ko-KR" altLang="en-US" sz="2800" dirty="0">
              <a:solidFill>
                <a:srgbClr val="00153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D2EA9-D958-0B20-56C7-A5755803689F}"/>
              </a:ext>
            </a:extLst>
          </p:cNvPr>
          <p:cNvSpPr txBox="1"/>
          <p:nvPr/>
        </p:nvSpPr>
        <p:spPr>
          <a:xfrm>
            <a:off x="4315943" y="265858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B4A6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r>
              <a:rPr lang="en-US" altLang="ko-KR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r>
              <a:rPr lang="ko-KR" altLang="en-US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 및 종류</a:t>
            </a:r>
            <a:endParaRPr lang="ko-KR" altLang="en-US" sz="2800" dirty="0">
              <a:solidFill>
                <a:srgbClr val="00153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97DAE-F2D7-C779-ED5D-12D12265443B}"/>
              </a:ext>
            </a:extLst>
          </p:cNvPr>
          <p:cNvSpPr txBox="1"/>
          <p:nvPr/>
        </p:nvSpPr>
        <p:spPr>
          <a:xfrm>
            <a:off x="4315943" y="3261263"/>
            <a:ext cx="2877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B4A6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r>
              <a:rPr lang="en-US" altLang="ko-KR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3.EDA </a:t>
            </a:r>
            <a:r>
              <a:rPr lang="ko-KR" altLang="en-US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시각화</a:t>
            </a:r>
            <a:endParaRPr lang="ko-KR" altLang="en-US" sz="2800" dirty="0">
              <a:solidFill>
                <a:srgbClr val="00153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1AB52-9136-FC41-F153-5C57F84846ED}"/>
              </a:ext>
            </a:extLst>
          </p:cNvPr>
          <p:cNvSpPr txBox="1"/>
          <p:nvPr/>
        </p:nvSpPr>
        <p:spPr>
          <a:xfrm>
            <a:off x="4524152" y="991762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ko-KR" altLang="en-US" sz="3600" dirty="0">
              <a:solidFill>
                <a:srgbClr val="0070C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B82D1-CF4B-3728-39CF-E29461FCA861}"/>
              </a:ext>
            </a:extLst>
          </p:cNvPr>
          <p:cNvSpPr txBox="1"/>
          <p:nvPr/>
        </p:nvSpPr>
        <p:spPr>
          <a:xfrm>
            <a:off x="4315943" y="5056864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B4A6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r>
              <a:rPr lang="en-US" altLang="ko-KR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6.</a:t>
            </a:r>
            <a:r>
              <a:rPr lang="ko-KR" altLang="en-US" sz="2800">
                <a:solidFill>
                  <a:srgbClr val="00153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  <a:endParaRPr lang="ko-KR" altLang="en-US" sz="2800" dirty="0">
              <a:solidFill>
                <a:srgbClr val="00153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57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1861FE-8EF3-4804-19B3-0662F9B232FB}"/>
              </a:ext>
            </a:extLst>
          </p:cNvPr>
          <p:cNvSpPr/>
          <p:nvPr/>
        </p:nvSpPr>
        <p:spPr>
          <a:xfrm>
            <a:off x="3063424" y="260131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83EB4-1099-323D-A17B-2AF3FEF1A05E}"/>
              </a:ext>
            </a:extLst>
          </p:cNvPr>
          <p:cNvSpPr txBox="1"/>
          <p:nvPr/>
        </p:nvSpPr>
        <p:spPr>
          <a:xfrm>
            <a:off x="4932989" y="3003847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군집분석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82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BAFC63-5EA0-E634-ED89-3D26D626B381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33E20-83F1-5AE9-AFB9-A67AF0529E1A}"/>
              </a:ext>
            </a:extLst>
          </p:cNvPr>
          <p:cNvSpPr txBox="1"/>
          <p:nvPr/>
        </p:nvSpPr>
        <p:spPr>
          <a:xfrm>
            <a:off x="533325" y="388155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군집분석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E36260-AA69-74B3-4433-2166B470E732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E37C67-2A1E-A32C-0E08-CFB9A574C0C4}"/>
              </a:ext>
            </a:extLst>
          </p:cNvPr>
          <p:cNvSpPr/>
          <p:nvPr/>
        </p:nvSpPr>
        <p:spPr>
          <a:xfrm>
            <a:off x="2085473" y="3193100"/>
            <a:ext cx="7641106" cy="898358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45E52-CBF5-48A9-5FB2-D59BDC534113}"/>
              </a:ext>
            </a:extLst>
          </p:cNvPr>
          <p:cNvSpPr txBox="1"/>
          <p:nvPr/>
        </p:nvSpPr>
        <p:spPr>
          <a:xfrm>
            <a:off x="2269088" y="3397637"/>
            <a:ext cx="7457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시간대별 승하차인원을 변수로 활용하여 역을 군집화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9F797A6-96A1-2CFF-D485-74C79466A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13" y="1572385"/>
            <a:ext cx="7516132" cy="6857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A3461B6-3E6B-7255-2CB3-17B8C13D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174" y="2323054"/>
            <a:ext cx="7981353" cy="41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555A3F-C3F1-2053-30E1-3CCD01A88275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FD7F6-D07F-456A-AE51-4B42A2C82DDD}"/>
              </a:ext>
            </a:extLst>
          </p:cNvPr>
          <p:cNvSpPr txBox="1"/>
          <p:nvPr/>
        </p:nvSpPr>
        <p:spPr>
          <a:xfrm>
            <a:off x="533325" y="388155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군집분석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EC013-76DA-0F62-2026-218E37250F92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9667C8-9826-BC87-32B6-42126B6705DF}"/>
              </a:ext>
            </a:extLst>
          </p:cNvPr>
          <p:cNvSpPr/>
          <p:nvPr/>
        </p:nvSpPr>
        <p:spPr>
          <a:xfrm>
            <a:off x="1129593" y="1922140"/>
            <a:ext cx="10279165" cy="4494699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A4BEF-D8A2-7747-C837-252D027A97AC}"/>
              </a:ext>
            </a:extLst>
          </p:cNvPr>
          <p:cNvSpPr txBox="1"/>
          <p:nvPr/>
        </p:nvSpPr>
        <p:spPr>
          <a:xfrm>
            <a:off x="1452015" y="34290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정규화 후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PCA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51A2DD-A2E5-EFC3-F44F-52DA6F36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23" y="4150757"/>
            <a:ext cx="2676525" cy="485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B06276-4C99-5FAA-3ECE-86FF8032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753" y="2345451"/>
            <a:ext cx="3238500" cy="3648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421357-223C-55F4-895B-155461298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417" y="2291371"/>
            <a:ext cx="1935029" cy="375623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74A47F3-EC93-A737-08C3-90FC5446BAEA}"/>
              </a:ext>
            </a:extLst>
          </p:cNvPr>
          <p:cNvSpPr/>
          <p:nvPr/>
        </p:nvSpPr>
        <p:spPr>
          <a:xfrm>
            <a:off x="7026442" y="3952220"/>
            <a:ext cx="758806" cy="34706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5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F2C336-AC7A-14C4-94E3-3F34DAF416F3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66E01-C180-BF66-2DCA-9ECF6E6CF6A9}"/>
              </a:ext>
            </a:extLst>
          </p:cNvPr>
          <p:cNvSpPr txBox="1"/>
          <p:nvPr/>
        </p:nvSpPr>
        <p:spPr>
          <a:xfrm>
            <a:off x="533325" y="388155"/>
            <a:ext cx="474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군집분석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계층적 군집화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1888F8-E08D-81FD-80FF-CDF5D34A9B37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F50946-0215-2E9F-3432-A1E5CA74AAC7}"/>
              </a:ext>
            </a:extLst>
          </p:cNvPr>
          <p:cNvSpPr/>
          <p:nvPr/>
        </p:nvSpPr>
        <p:spPr>
          <a:xfrm>
            <a:off x="1239617" y="1922144"/>
            <a:ext cx="9712766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D57A0-AA5F-9376-0992-0A1AFFB3E687}"/>
              </a:ext>
            </a:extLst>
          </p:cNvPr>
          <p:cNvSpPr txBox="1"/>
          <p:nvPr/>
        </p:nvSpPr>
        <p:spPr>
          <a:xfrm>
            <a:off x="1868694" y="2905780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계층적 군집화 진행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2D0A88-D850-E74E-EFA5-4D84EB2B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808" y="2098604"/>
            <a:ext cx="5134111" cy="36380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9C8A1-8D4B-908C-E85B-247F20EB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67" y="1919229"/>
            <a:ext cx="5519952" cy="3727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46F39A-6D4C-2B22-F1BF-B76E6367780C}"/>
              </a:ext>
            </a:extLst>
          </p:cNvPr>
          <p:cNvSpPr txBox="1"/>
          <p:nvPr/>
        </p:nvSpPr>
        <p:spPr>
          <a:xfrm>
            <a:off x="1872044" y="3917644"/>
            <a:ext cx="2983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Dendogram</a:t>
            </a:r>
            <a:r>
              <a:rPr lang="ko-KR" altLang="en-US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통해 </a:t>
            </a:r>
            <a:endParaRPr lang="en-US" altLang="ko-KR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hyperparameter </a:t>
            </a:r>
            <a:r>
              <a:rPr lang="ko-KR" altLang="en-US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선정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85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DA54C-B309-D673-E28C-48D072CA7DA7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F2D03-3D37-45F3-A835-9C6F31A6CB98}"/>
              </a:ext>
            </a:extLst>
          </p:cNvPr>
          <p:cNvSpPr txBox="1"/>
          <p:nvPr/>
        </p:nvSpPr>
        <p:spPr>
          <a:xfrm>
            <a:off x="533325" y="388155"/>
            <a:ext cx="439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군집분석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K-means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5D8F24-F970-9C7C-AA69-FE444BF2E324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7E768-3338-A068-2805-23C6B0AB86B4}"/>
              </a:ext>
            </a:extLst>
          </p:cNvPr>
          <p:cNvSpPr/>
          <p:nvPr/>
        </p:nvSpPr>
        <p:spPr>
          <a:xfrm>
            <a:off x="1239617" y="1922144"/>
            <a:ext cx="9712766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4949E-8A65-8010-DE25-88BC7B157A67}"/>
              </a:ext>
            </a:extLst>
          </p:cNvPr>
          <p:cNvSpPr txBox="1"/>
          <p:nvPr/>
        </p:nvSpPr>
        <p:spPr>
          <a:xfrm>
            <a:off x="2371139" y="3594930"/>
            <a:ext cx="244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K-means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497D1B-C7DE-8B15-A44E-841ECFF1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020" y="2178522"/>
            <a:ext cx="3891368" cy="34782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D44424-653F-6215-F173-AE29A336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67" y="1946642"/>
            <a:ext cx="3743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ADE1E0-10AF-CBEC-41F1-C3E4E9B39BA7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23216-2147-4246-1FE2-7BE0923C68A7}"/>
              </a:ext>
            </a:extLst>
          </p:cNvPr>
          <p:cNvSpPr txBox="1"/>
          <p:nvPr/>
        </p:nvSpPr>
        <p:spPr>
          <a:xfrm>
            <a:off x="533325" y="388155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분석과 군집화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A94119-5A78-88B6-7471-81A326BC793D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3B121F-8372-5B74-4A58-DB1C514928C5}"/>
              </a:ext>
            </a:extLst>
          </p:cNvPr>
          <p:cNvSpPr/>
          <p:nvPr/>
        </p:nvSpPr>
        <p:spPr>
          <a:xfrm>
            <a:off x="2264443" y="1922144"/>
            <a:ext cx="7954378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27742-D470-AEAA-8D33-0D26CF191D99}"/>
              </a:ext>
            </a:extLst>
          </p:cNvPr>
          <p:cNvSpPr txBox="1"/>
          <p:nvPr/>
        </p:nvSpPr>
        <p:spPr>
          <a:xfrm>
            <a:off x="3149897" y="3226601"/>
            <a:ext cx="23679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결과값 저장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데이터프레임화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27D4FD-4D1F-9DEA-3D04-EC235E22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07" y="2123637"/>
            <a:ext cx="3524250" cy="35909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30AE27-1C23-323A-92E1-80EB4649F846}"/>
              </a:ext>
            </a:extLst>
          </p:cNvPr>
          <p:cNvSpPr/>
          <p:nvPr/>
        </p:nvSpPr>
        <p:spPr>
          <a:xfrm>
            <a:off x="9416716" y="1922142"/>
            <a:ext cx="510841" cy="3993915"/>
          </a:xfrm>
          <a:prstGeom prst="rect">
            <a:avLst/>
          </a:prstGeom>
          <a:noFill/>
          <a:ln w="57150">
            <a:solidFill>
              <a:srgbClr val="AA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7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BCC0C0-95E9-F215-2302-7315847E5D0D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F90D3-2BAB-FA87-D031-9864895736F0}"/>
              </a:ext>
            </a:extLst>
          </p:cNvPr>
          <p:cNvSpPr txBox="1"/>
          <p:nvPr/>
        </p:nvSpPr>
        <p:spPr>
          <a:xfrm>
            <a:off x="533325" y="388155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분석과 군집화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02821-4739-352E-FFE7-34AE169098E3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AB3B2F-0150-D602-B8D4-5DBE588845DE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471DA-10C2-B817-6986-AF2D9E7A4D86}"/>
              </a:ext>
            </a:extLst>
          </p:cNvPr>
          <p:cNvSpPr txBox="1"/>
          <p:nvPr/>
        </p:nvSpPr>
        <p:spPr>
          <a:xfrm>
            <a:off x="894272" y="214476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#0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DCA1E87-F3C2-5FDF-817C-E57EB05DD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83943"/>
              </p:ext>
            </p:extLst>
          </p:nvPr>
        </p:nvGraphicFramePr>
        <p:xfrm>
          <a:off x="1433552" y="3296171"/>
          <a:ext cx="9324895" cy="17549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24895">
                  <a:extLst>
                    <a:ext uri="{9D8B030D-6E8A-4147-A177-3AD203B41FA5}">
                      <a16:colId xmlns:a16="http://schemas.microsoft.com/office/drawing/2014/main" val="204333722"/>
                    </a:ext>
                  </a:extLst>
                </a:gridCol>
              </a:tblGrid>
              <a:tr h="672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유동인구가 많은 곳</a:t>
                      </a:r>
                      <a:r>
                        <a:rPr lang="en-US" altLang="ko-KR" sz="19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9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상대적으로 </a:t>
                      </a:r>
                      <a:r>
                        <a:rPr lang="ko-KR" altLang="en-US" sz="1900">
                          <a:solidFill>
                            <a:srgbClr val="0070C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오전에 하차</a:t>
                      </a:r>
                      <a:r>
                        <a:rPr lang="ko-KR" altLang="en-US" sz="19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하고 </a:t>
                      </a:r>
                      <a:r>
                        <a:rPr lang="ko-KR" altLang="en-US" sz="1900">
                          <a:solidFill>
                            <a:srgbClr val="0070C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오후부터 승차비율이 높음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03507"/>
                  </a:ext>
                </a:extLst>
              </a:tr>
              <a:tr h="1082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고속터미널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(7), 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경복궁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교대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(2), 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동대문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(4), 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종로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(1), 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종각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(1), 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시청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(1,2), 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압구정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충무로</a:t>
                      </a:r>
                      <a:r>
                        <a:rPr lang="en-US" altLang="ko-KR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(3,4), </a:t>
                      </a:r>
                      <a:r>
                        <a:rPr lang="ko-KR" altLang="en-US" sz="17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혜화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59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8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CFFE86-0E67-84BF-219D-0F933722A4CA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AFA87-8739-AA6D-FA1B-CF82107E6DA0}"/>
              </a:ext>
            </a:extLst>
          </p:cNvPr>
          <p:cNvSpPr txBox="1"/>
          <p:nvPr/>
        </p:nvSpPr>
        <p:spPr>
          <a:xfrm>
            <a:off x="533325" y="388155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분석과 군집화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0493F-46AF-246F-96F7-6F12D1B850BF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181966-639F-7F90-DD01-544F89D5B9FE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18358-D83B-5076-1FCF-9B4FCFA0150A}"/>
              </a:ext>
            </a:extLst>
          </p:cNvPr>
          <p:cNvSpPr txBox="1"/>
          <p:nvPr/>
        </p:nvSpPr>
        <p:spPr>
          <a:xfrm>
            <a:off x="894272" y="214476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#1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816FF5A0-4972-5737-5761-24AB4AB0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55033"/>
              </p:ext>
            </p:extLst>
          </p:nvPr>
        </p:nvGraphicFramePr>
        <p:xfrm>
          <a:off x="1433552" y="3296171"/>
          <a:ext cx="9324895" cy="17549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24895">
                  <a:extLst>
                    <a:ext uri="{9D8B030D-6E8A-4147-A177-3AD203B41FA5}">
                      <a16:colId xmlns:a16="http://schemas.microsoft.com/office/drawing/2014/main" val="204333722"/>
                    </a:ext>
                  </a:extLst>
                </a:gridCol>
              </a:tblGrid>
              <a:tr h="672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solidFill>
                            <a:srgbClr val="0070C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이용자 수가 적음</a:t>
                      </a:r>
                      <a:r>
                        <a:rPr lang="en-US" altLang="ko-KR" sz="19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90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비교적 저녁 하차 비율이 높음</a:t>
                      </a:r>
                      <a:endParaRPr lang="ko-KR" altLang="en-US" sz="1900">
                        <a:solidFill>
                          <a:srgbClr val="0070C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03507"/>
                  </a:ext>
                </a:extLst>
              </a:tr>
              <a:tr h="1082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고려대</a:t>
                      </a:r>
                      <a:r>
                        <a:rPr lang="en-US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개화산</a:t>
                      </a:r>
                      <a:r>
                        <a:rPr lang="en-US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남태령</a:t>
                      </a:r>
                      <a:r>
                        <a:rPr lang="en-US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김포공항</a:t>
                      </a:r>
                      <a:r>
                        <a:rPr lang="en-US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도봉산</a:t>
                      </a:r>
                      <a:r>
                        <a:rPr lang="en-US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마곡</a:t>
                      </a:r>
                      <a:r>
                        <a:rPr lang="en-US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명일</a:t>
                      </a:r>
                      <a:r>
                        <a:rPr lang="en-US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보라매</a:t>
                      </a:r>
                      <a:r>
                        <a:rPr lang="en-US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9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여의나루 </a:t>
                      </a:r>
                      <a:endParaRPr lang="ko-KR" altLang="en-US" sz="190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59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590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CFB5B4-B327-6B88-0382-72079AC75AF9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089BA-2894-1E83-159B-F9DB1640F3C1}"/>
              </a:ext>
            </a:extLst>
          </p:cNvPr>
          <p:cNvSpPr txBox="1"/>
          <p:nvPr/>
        </p:nvSpPr>
        <p:spPr>
          <a:xfrm>
            <a:off x="533325" y="388155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분석과 군집화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431251-A9F5-FAA3-2D9F-420C33D1FDA3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475A83-381C-B3A8-8D4A-51A5B8CCE807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5BC61-FC3F-15F2-3673-5FED2594BEC6}"/>
              </a:ext>
            </a:extLst>
          </p:cNvPr>
          <p:cNvSpPr txBox="1"/>
          <p:nvPr/>
        </p:nvSpPr>
        <p:spPr>
          <a:xfrm>
            <a:off x="894272" y="2144765"/>
            <a:ext cx="4078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#2 – 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Bad town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성격이 강함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D535F3CB-8175-9AF9-513B-D5EA07073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5383"/>
              </p:ext>
            </p:extLst>
          </p:nvPr>
        </p:nvGraphicFramePr>
        <p:xfrm>
          <a:off x="1433552" y="3296171"/>
          <a:ext cx="9324895" cy="17549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24895">
                  <a:extLst>
                    <a:ext uri="{9D8B030D-6E8A-4147-A177-3AD203B41FA5}">
                      <a16:colId xmlns:a16="http://schemas.microsoft.com/office/drawing/2014/main" val="204333722"/>
                    </a:ext>
                  </a:extLst>
                </a:gridCol>
              </a:tblGrid>
              <a:tr h="672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대채로</a:t>
                      </a:r>
                      <a:r>
                        <a:rPr lang="ko-KR" altLang="en-US" sz="1900">
                          <a:solidFill>
                            <a:srgbClr val="0070C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아침과 저녁에 이용자수가 폭등</a:t>
                      </a:r>
                      <a:r>
                        <a:rPr lang="en-US" altLang="ko-KR" sz="1900">
                          <a:solidFill>
                            <a:srgbClr val="0070C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bad town </a:t>
                      </a:r>
                      <a:r>
                        <a:rPr lang="ko-KR" altLang="en-US" sz="19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도시들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03507"/>
                  </a:ext>
                </a:extLst>
              </a:tr>
              <a:tr h="1082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건대입구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(2),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신림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쌍문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창동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(4),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신도림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화곡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59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1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2407E7-0139-B7BD-822D-791305CD1D41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40265-9AF4-6DB8-02AD-1C74F9F5B461}"/>
              </a:ext>
            </a:extLst>
          </p:cNvPr>
          <p:cNvSpPr txBox="1"/>
          <p:nvPr/>
        </p:nvSpPr>
        <p:spPr>
          <a:xfrm>
            <a:off x="533325" y="388155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분석과 군집화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DCDEDD-2877-9215-173D-84BCD085CED6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42349-67C4-568F-504F-27C2AEA6572F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D214-3A62-EDB5-0C61-A70FC2D75A57}"/>
              </a:ext>
            </a:extLst>
          </p:cNvPr>
          <p:cNvSpPr txBox="1"/>
          <p:nvPr/>
        </p:nvSpPr>
        <p:spPr>
          <a:xfrm>
            <a:off x="894272" y="2144765"/>
            <a:ext cx="570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#3 – 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Bad town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성격이 군집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#2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비해 덜함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6D7EC4AD-5822-70CD-6A4E-C25FD75F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42647"/>
              </p:ext>
            </p:extLst>
          </p:nvPr>
        </p:nvGraphicFramePr>
        <p:xfrm>
          <a:off x="1433552" y="3296171"/>
          <a:ext cx="9324895" cy="17549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24895">
                  <a:extLst>
                    <a:ext uri="{9D8B030D-6E8A-4147-A177-3AD203B41FA5}">
                      <a16:colId xmlns:a16="http://schemas.microsoft.com/office/drawing/2014/main" val="204333722"/>
                    </a:ext>
                  </a:extLst>
                </a:gridCol>
              </a:tblGrid>
              <a:tr h="672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대채로</a:t>
                      </a:r>
                      <a:r>
                        <a:rPr lang="ko-KR" altLang="en-US" sz="1900">
                          <a:solidFill>
                            <a:srgbClr val="0070C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아침과 저녁에 이용자수가 폭등</a:t>
                      </a:r>
                      <a:r>
                        <a:rPr lang="en-US" altLang="ko-KR" sz="1900">
                          <a:solidFill>
                            <a:srgbClr val="0070C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bad town </a:t>
                      </a:r>
                      <a:r>
                        <a:rPr lang="ko-KR" altLang="en-US" sz="19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도시들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03507"/>
                  </a:ext>
                </a:extLst>
              </a:tr>
              <a:tr h="1082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길음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노원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(4,7),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마포구청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목동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미아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상일동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응암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이수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하계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59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35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A1D95FF-4D8B-C1C9-F7D7-F93F138069B9}"/>
              </a:ext>
            </a:extLst>
          </p:cNvPr>
          <p:cNvSpPr/>
          <p:nvPr/>
        </p:nvSpPr>
        <p:spPr>
          <a:xfrm>
            <a:off x="1842909" y="2753569"/>
            <a:ext cx="3098925" cy="466223"/>
          </a:xfrm>
          <a:prstGeom prst="roundRect">
            <a:avLst>
              <a:gd name="adj" fmla="val 5000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7758BB-D95A-3621-9811-885369047424}"/>
              </a:ext>
            </a:extLst>
          </p:cNvPr>
          <p:cNvSpPr/>
          <p:nvPr/>
        </p:nvSpPr>
        <p:spPr>
          <a:xfrm>
            <a:off x="7034493" y="2736944"/>
            <a:ext cx="3098925" cy="466223"/>
          </a:xfrm>
          <a:prstGeom prst="roundRect">
            <a:avLst>
              <a:gd name="adj" fmla="val 50000"/>
            </a:avLst>
          </a:prstGeom>
          <a:solidFill>
            <a:srgbClr val="7CCE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5D2C2-8063-6054-6606-5F1586FA5FED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DE2065-B656-AC40-BDE8-DDCD18FC2077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0EF49-6F42-7A5D-B6D3-D9EDADED8C7C}"/>
              </a:ext>
            </a:extLst>
          </p:cNvPr>
          <p:cNvSpPr txBox="1"/>
          <p:nvPr/>
        </p:nvSpPr>
        <p:spPr>
          <a:xfrm>
            <a:off x="533325" y="388155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변경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D2C042-2075-8630-A885-490834DAA419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28E7D-A91C-F40F-F3B5-43D8DA74E970}"/>
              </a:ext>
            </a:extLst>
          </p:cNvPr>
          <p:cNvSpPr txBox="1"/>
          <p:nvPr/>
        </p:nvSpPr>
        <p:spPr>
          <a:xfrm>
            <a:off x="2378795" y="2753569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변경 전 주제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0024D-0A75-CDA5-8EC3-AA82D5901A47}"/>
              </a:ext>
            </a:extLst>
          </p:cNvPr>
          <p:cNvSpPr txBox="1"/>
          <p:nvPr/>
        </p:nvSpPr>
        <p:spPr>
          <a:xfrm>
            <a:off x="7628406" y="2736944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변경 후 주제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3268C1-B0E9-8FAC-A25C-315F40E52D26}"/>
              </a:ext>
            </a:extLst>
          </p:cNvPr>
          <p:cNvCxnSpPr/>
          <p:nvPr/>
        </p:nvCxnSpPr>
        <p:spPr>
          <a:xfrm>
            <a:off x="6041618" y="2277687"/>
            <a:ext cx="0" cy="31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A26BE2-EC29-1733-6DC3-E2FC9FEB85E9}"/>
              </a:ext>
            </a:extLst>
          </p:cNvPr>
          <p:cNvSpPr txBox="1"/>
          <p:nvPr/>
        </p:nvSpPr>
        <p:spPr>
          <a:xfrm>
            <a:off x="7204411" y="3845971"/>
            <a:ext cx="29290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지하철 승하차 인원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설명 모델 구축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AE690-3C31-AAD8-9F3D-EC41DB5F5ADD}"/>
              </a:ext>
            </a:extLst>
          </p:cNvPr>
          <p:cNvSpPr txBox="1"/>
          <p:nvPr/>
        </p:nvSpPr>
        <p:spPr>
          <a:xfrm>
            <a:off x="1703447" y="3845971"/>
            <a:ext cx="3238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지하철 역 신설에 따른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집값 변동률 예측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79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5414AC-7A03-1E59-35A4-C3BB2E5C3EE7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8FDDB-08C2-E5FD-368E-89E0F58DE476}"/>
              </a:ext>
            </a:extLst>
          </p:cNvPr>
          <p:cNvSpPr txBox="1"/>
          <p:nvPr/>
        </p:nvSpPr>
        <p:spPr>
          <a:xfrm>
            <a:off x="533325" y="388155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분석과 군집화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319E2C-FE6F-F487-3D05-3FF8D585D9EC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41FB36-5156-FFEB-BB21-0510F44094EE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767AA-193B-8574-5881-D6E234176C5F}"/>
              </a:ext>
            </a:extLst>
          </p:cNvPr>
          <p:cNvSpPr txBox="1"/>
          <p:nvPr/>
        </p:nvSpPr>
        <p:spPr>
          <a:xfrm>
            <a:off x="894272" y="214476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#4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84B801EA-4E54-A9D9-28DE-9D366694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90579"/>
              </p:ext>
            </p:extLst>
          </p:nvPr>
        </p:nvGraphicFramePr>
        <p:xfrm>
          <a:off x="1433552" y="3296171"/>
          <a:ext cx="9324895" cy="17549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24895">
                  <a:extLst>
                    <a:ext uri="{9D8B030D-6E8A-4147-A177-3AD203B41FA5}">
                      <a16:colId xmlns:a16="http://schemas.microsoft.com/office/drawing/2014/main" val="204333722"/>
                    </a:ext>
                  </a:extLst>
                </a:gridCol>
              </a:tblGrid>
              <a:tr h="672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유동인구가 많은 곳</a:t>
                      </a:r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900">
                          <a:solidFill>
                            <a:srgbClr val="0070C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오후부터 이용자 수 폭등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03507"/>
                  </a:ext>
                </a:extLst>
              </a:tr>
              <a:tr h="1082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서울역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(1),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선릉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(2),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잠실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(2), </a:t>
                      </a:r>
                      <a:r>
                        <a:rPr lang="ko-KR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홍대입구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(2)</a:t>
                      </a:r>
                      <a:endParaRPr lang="ko-KR" altLang="ko-KR" sz="2000" kern="1200"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59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27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D757E8-F10D-318F-B973-B4E5D9DCFCFF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96AB2-7008-C847-E850-E060AF95D63B}"/>
              </a:ext>
            </a:extLst>
          </p:cNvPr>
          <p:cNvSpPr txBox="1"/>
          <p:nvPr/>
        </p:nvSpPr>
        <p:spPr>
          <a:xfrm>
            <a:off x="533325" y="388155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분석과 군집화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결과분석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B344F-1FE4-0D97-F88D-21B30FD7914A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A10A72-F1D5-99F5-278F-70F976017819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398DB-3F5F-1F53-36C2-0EC6BC27F4C7}"/>
              </a:ext>
            </a:extLst>
          </p:cNvPr>
          <p:cNvSpPr txBox="1"/>
          <p:nvPr/>
        </p:nvSpPr>
        <p:spPr>
          <a:xfrm>
            <a:off x="2084817" y="3167390"/>
            <a:ext cx="801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군집화 된 역들 특성별로 운영 정책을 상이하게 적용 가능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32894-3CD5-F85E-0FA3-036BAE5628BA}"/>
              </a:ext>
            </a:extLst>
          </p:cNvPr>
          <p:cNvSpPr txBox="1"/>
          <p:nvPr/>
        </p:nvSpPr>
        <p:spPr>
          <a:xfrm>
            <a:off x="2796979" y="4018504"/>
            <a:ext cx="6489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이어질 </a:t>
            </a:r>
            <a:r>
              <a:rPr lang="ko-KR" altLang="en-US" sz="280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이용자 수 설명 모델의 변수로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236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48CAB6-8FC1-3190-A9D7-AE62AE72FE1B}"/>
              </a:ext>
            </a:extLst>
          </p:cNvPr>
          <p:cNvSpPr/>
          <p:nvPr/>
        </p:nvSpPr>
        <p:spPr>
          <a:xfrm>
            <a:off x="3063424" y="260131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2838E-7956-0D99-123C-81DB263CD51B}"/>
              </a:ext>
            </a:extLst>
          </p:cNvPr>
          <p:cNvSpPr txBox="1"/>
          <p:nvPr/>
        </p:nvSpPr>
        <p:spPr>
          <a:xfrm>
            <a:off x="5075528" y="3003847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예측모델학습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106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30D538-49B9-A742-4D57-3649657B68F6}"/>
              </a:ext>
            </a:extLst>
          </p:cNvPr>
          <p:cNvSpPr/>
          <p:nvPr/>
        </p:nvSpPr>
        <p:spPr>
          <a:xfrm>
            <a:off x="3063424" y="260131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5F676-A7FE-F85F-4C27-73BE08997B28}"/>
              </a:ext>
            </a:extLst>
          </p:cNvPr>
          <p:cNvSpPr txBox="1"/>
          <p:nvPr/>
        </p:nvSpPr>
        <p:spPr>
          <a:xfrm>
            <a:off x="5384908" y="3003847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선형회귀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44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D67207-67FD-63D2-15DB-B5F77880B804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44178-55A7-8023-16DA-1333A8DF032E}"/>
              </a:ext>
            </a:extLst>
          </p:cNvPr>
          <p:cNvSpPr txBox="1"/>
          <p:nvPr/>
        </p:nvSpPr>
        <p:spPr>
          <a:xfrm>
            <a:off x="533325" y="388155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선형회귀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429D27-3847-9BEF-47F2-05EEC262D53E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C9F410-D48D-2FB7-A50B-CAD8E0B608D2}"/>
              </a:ext>
            </a:extLst>
          </p:cNvPr>
          <p:cNvSpPr/>
          <p:nvPr/>
        </p:nvSpPr>
        <p:spPr>
          <a:xfrm>
            <a:off x="1557875" y="2031327"/>
            <a:ext cx="9072425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DEE44-897A-9453-4610-361CB9CF0ED4}"/>
              </a:ext>
            </a:extLst>
          </p:cNvPr>
          <p:cNvSpPr txBox="1"/>
          <p:nvPr/>
        </p:nvSpPr>
        <p:spPr>
          <a:xfrm>
            <a:off x="2748177" y="3616548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선형회귀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21FBF8-A929-F823-160A-2E4B009A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63" y="2447936"/>
            <a:ext cx="4771209" cy="3383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679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DCE7E7-D113-A55A-26A4-2D2C8B183C0E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79661B-7022-773C-E009-B3EACC1FC88F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96BDE-2ABD-BDEB-BCA7-E31CF466CC87}"/>
              </a:ext>
            </a:extLst>
          </p:cNvPr>
          <p:cNvSpPr txBox="1"/>
          <p:nvPr/>
        </p:nvSpPr>
        <p:spPr>
          <a:xfrm>
            <a:off x="533325" y="388155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선형회귀 성능평가 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2474C5-AE6C-8F31-C0BC-D28AFEC110A8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99FA9-1199-A2CB-0FF7-749E4FBCC438}"/>
              </a:ext>
            </a:extLst>
          </p:cNvPr>
          <p:cNvSpPr txBox="1"/>
          <p:nvPr/>
        </p:nvSpPr>
        <p:spPr>
          <a:xfrm>
            <a:off x="1064548" y="2196966"/>
            <a:ext cx="834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MSE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: </a:t>
            </a:r>
            <a:r>
              <a:rPr lang="ko-KR" altLang="en-US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모델의 예측값과 실제값의 차이의 제곱의 합</a:t>
            </a:r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높을수록 성능 낮음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57DBF-0AF4-CAA4-0C1B-D7AA00546267}"/>
              </a:ext>
            </a:extLst>
          </p:cNvPr>
          <p:cNvSpPr txBox="1"/>
          <p:nvPr/>
        </p:nvSpPr>
        <p:spPr>
          <a:xfrm>
            <a:off x="1064548" y="4151071"/>
            <a:ext cx="8473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MAE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: </a:t>
            </a:r>
            <a:r>
              <a:rPr lang="ko-KR" altLang="en-US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모델의 예측갑과 실제값의 차이</a:t>
            </a:r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절댓값</a:t>
            </a:r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합</a:t>
            </a:r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높을수록 성능 낮음</a:t>
            </a:r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BC4F45-8560-0BB0-34B1-8E21052E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79" y="3037800"/>
            <a:ext cx="4720687" cy="6211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BFB652-7003-71F3-82D6-16057050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79" y="4918097"/>
            <a:ext cx="4328801" cy="6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46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5D68D-CBA6-74B0-A542-EBFE7501C742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42EB3-D61C-86B1-9238-072713B29DDD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4152E-B8FD-4F92-F69E-12A79034069A}"/>
              </a:ext>
            </a:extLst>
          </p:cNvPr>
          <p:cNvSpPr txBox="1"/>
          <p:nvPr/>
        </p:nvSpPr>
        <p:spPr>
          <a:xfrm>
            <a:off x="533325" y="388155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선형회귀 성능평가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33CA61-9226-6217-8C08-EC145A768285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F3126-7A90-9426-822E-BC4334215BC6}"/>
              </a:ext>
            </a:extLst>
          </p:cNvPr>
          <p:cNvSpPr txBox="1"/>
          <p:nvPr/>
        </p:nvSpPr>
        <p:spPr>
          <a:xfrm>
            <a:off x="951704" y="3860308"/>
            <a:ext cx="3374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#3,4 : </a:t>
            </a:r>
            <a:r>
              <a:rPr lang="en-US" altLang="ko-KR" sz="240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0.6 </a:t>
            </a:r>
            <a:r>
              <a:rPr lang="ko-KR" altLang="en-US" sz="240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정확도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#1,5 : </a:t>
            </a:r>
            <a:r>
              <a:rPr lang="en-US" altLang="ko-KR" sz="240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0.4 </a:t>
            </a:r>
            <a:r>
              <a:rPr lang="ko-KR" altLang="en-US" sz="240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이하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정확도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F5A767-8D8F-139A-5B0A-F61DD8AA942C}"/>
              </a:ext>
            </a:extLst>
          </p:cNvPr>
          <p:cNvGrpSpPr/>
          <p:nvPr/>
        </p:nvGrpSpPr>
        <p:grpSpPr>
          <a:xfrm>
            <a:off x="4695044" y="3083284"/>
            <a:ext cx="6341224" cy="1726226"/>
            <a:chOff x="2478385" y="3296439"/>
            <a:chExt cx="7235230" cy="2158763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C178190B-9B69-A3A7-5A08-CB50C9647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8385" y="3296439"/>
              <a:ext cx="7235230" cy="215876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5C5EF60-0B0C-F941-BACA-FF6BCD619AFB}"/>
                </a:ext>
              </a:extLst>
            </p:cNvPr>
            <p:cNvSpPr/>
            <p:nvPr/>
          </p:nvSpPr>
          <p:spPr>
            <a:xfrm>
              <a:off x="5290457" y="4807130"/>
              <a:ext cx="2586446" cy="339635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E86BCB-79D7-2FB7-D56D-A99EC84C924B}"/>
                </a:ext>
              </a:extLst>
            </p:cNvPr>
            <p:cNvSpPr/>
            <p:nvPr/>
          </p:nvSpPr>
          <p:spPr>
            <a:xfrm>
              <a:off x="2673491" y="4807131"/>
              <a:ext cx="1346686" cy="339635"/>
            </a:xfrm>
            <a:prstGeom prst="rect">
              <a:avLst/>
            </a:prstGeom>
            <a:solidFill>
              <a:srgbClr val="C0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2DD678E-3527-C387-4305-614B96F73DE0}"/>
                </a:ext>
              </a:extLst>
            </p:cNvPr>
            <p:cNvSpPr/>
            <p:nvPr/>
          </p:nvSpPr>
          <p:spPr>
            <a:xfrm>
              <a:off x="7876903" y="4807130"/>
              <a:ext cx="1346686" cy="339635"/>
            </a:xfrm>
            <a:prstGeom prst="rect">
              <a:avLst/>
            </a:prstGeom>
            <a:solidFill>
              <a:srgbClr val="C0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DBB12C7-5AB5-1FA5-713D-BD49D9D5D3E9}"/>
              </a:ext>
            </a:extLst>
          </p:cNvPr>
          <p:cNvSpPr txBox="1"/>
          <p:nvPr/>
        </p:nvSpPr>
        <p:spPr>
          <a:xfrm>
            <a:off x="1918733" y="3022995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k-Fold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704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1470F5-39CC-B31F-F67F-CD750893EE03}"/>
              </a:ext>
            </a:extLst>
          </p:cNvPr>
          <p:cNvSpPr/>
          <p:nvPr/>
        </p:nvSpPr>
        <p:spPr>
          <a:xfrm>
            <a:off x="1628502" y="1961333"/>
            <a:ext cx="8934995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EF1F1-92B6-ADE3-45DE-B95D04E97B39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433F7-AA38-467A-C861-E18834133A22}"/>
              </a:ext>
            </a:extLst>
          </p:cNvPr>
          <p:cNvSpPr txBox="1"/>
          <p:nvPr/>
        </p:nvSpPr>
        <p:spPr>
          <a:xfrm>
            <a:off x="533325" y="388155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선형회귀 성능평가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C90DEC-8E29-429C-07FC-377B5D6E5A21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689A-4FE9-623E-44B2-51F42316961C}"/>
              </a:ext>
            </a:extLst>
          </p:cNvPr>
          <p:cNvSpPr txBox="1"/>
          <p:nvPr/>
        </p:nvSpPr>
        <p:spPr>
          <a:xfrm>
            <a:off x="2622053" y="3584697"/>
            <a:ext cx="191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r-squared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E3361F8-EEF2-1D3E-14C4-32DA63A6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00" y="2690430"/>
            <a:ext cx="4222161" cy="11558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9FC61F-FB38-58F1-B014-889D9A73F6A2}"/>
              </a:ext>
            </a:extLst>
          </p:cNvPr>
          <p:cNvSpPr/>
          <p:nvPr/>
        </p:nvSpPr>
        <p:spPr>
          <a:xfrm>
            <a:off x="5630091" y="3268368"/>
            <a:ext cx="2804856" cy="424543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F789EC9-52C3-4889-2D2D-7D898134A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088" y="4153285"/>
            <a:ext cx="4251573" cy="130530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7CC5F9-5495-1920-1B20-ADFCEBAE7455}"/>
              </a:ext>
            </a:extLst>
          </p:cNvPr>
          <p:cNvSpPr/>
          <p:nvPr/>
        </p:nvSpPr>
        <p:spPr>
          <a:xfrm>
            <a:off x="5630091" y="4805939"/>
            <a:ext cx="2804856" cy="424543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88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747185-8E32-EF6B-8C37-49A29825FFE2}"/>
              </a:ext>
            </a:extLst>
          </p:cNvPr>
          <p:cNvSpPr/>
          <p:nvPr/>
        </p:nvSpPr>
        <p:spPr>
          <a:xfrm>
            <a:off x="3063424" y="260131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9E832-D3B3-1751-D74B-89F639A778B8}"/>
              </a:ext>
            </a:extLst>
          </p:cNvPr>
          <p:cNvSpPr txBox="1"/>
          <p:nvPr/>
        </p:nvSpPr>
        <p:spPr>
          <a:xfrm>
            <a:off x="5075528" y="3003847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랜덤포레스트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643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65429E-945B-79C3-ED8D-22F2BBD8B276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70932-B3FA-BCC6-F8EC-24CCCB570FC3}"/>
              </a:ext>
            </a:extLst>
          </p:cNvPr>
          <p:cNvSpPr txBox="1"/>
          <p:nvPr/>
        </p:nvSpPr>
        <p:spPr>
          <a:xfrm>
            <a:off x="533325" y="388155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랜덤포레스트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4022C9-7AC6-94DF-DDFF-FFDB012213F1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8628E8-18AB-C130-CD2E-F10351247B9F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4187C-718B-CAF9-D14E-6CF96F420B6C}"/>
              </a:ext>
            </a:extLst>
          </p:cNvPr>
          <p:cNvSpPr txBox="1"/>
          <p:nvPr/>
        </p:nvSpPr>
        <p:spPr>
          <a:xfrm>
            <a:off x="3494286" y="3296817"/>
            <a:ext cx="5094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랜덤포레스트 하라미터를 얻기 위해</a:t>
            </a:r>
            <a:endParaRPr lang="en-US" altLang="ko-KR" sz="2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의사결정나무의 개수를 튜닝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4D7422D3-43CB-860E-AC76-DD432602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45" y="1464389"/>
            <a:ext cx="2943505" cy="50054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F0D86C-3FB6-9DDF-66BC-057C31DB4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63" y="2401003"/>
            <a:ext cx="4622952" cy="31322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684A4C-2A62-7517-EBBC-2F6FB815D277}"/>
              </a:ext>
            </a:extLst>
          </p:cNvPr>
          <p:cNvSpPr/>
          <p:nvPr/>
        </p:nvSpPr>
        <p:spPr>
          <a:xfrm>
            <a:off x="3165188" y="3192549"/>
            <a:ext cx="5760720" cy="1453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n_estimator = 145, </a:t>
            </a:r>
            <a:r>
              <a:rPr lang="en-US" altLang="ko-KR" sz="220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</a:t>
            </a:r>
            <a:r>
              <a:rPr lang="ko-KR" altLang="en-US" sz="220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가장 좋은 </a:t>
            </a:r>
            <a:r>
              <a:rPr lang="ko-KR" altLang="en-US" sz="220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성능</a:t>
            </a:r>
            <a:endParaRPr lang="en-US" altLang="ko-KR" sz="2200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20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n_estimator = 90, </a:t>
            </a:r>
            <a:r>
              <a:rPr lang="en-US" altLang="ko-KR" sz="22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</a:t>
            </a:r>
            <a:r>
              <a:rPr lang="ko-KR" altLang="en-US" sz="22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가장 좋은 </a:t>
            </a:r>
            <a:r>
              <a:rPr lang="ko-KR" altLang="en-US" sz="220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성능</a:t>
            </a:r>
            <a:endParaRPr lang="en-US" altLang="ko-KR" sz="2200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2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74013-373A-9C78-7CB2-EEFBD3B0DA0F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B67AB-44B9-5A68-1285-95C9E8A44370}"/>
              </a:ext>
            </a:extLst>
          </p:cNvPr>
          <p:cNvSpPr txBox="1"/>
          <p:nvPr/>
        </p:nvSpPr>
        <p:spPr>
          <a:xfrm>
            <a:off x="533325" y="388155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주제변경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 데이터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8197D-E208-FD0E-3F9A-B6699A90057C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4C8FBB-EAB6-3FF6-3961-9CEF3B795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6" y="2006516"/>
            <a:ext cx="1835885" cy="446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97B95B8-F86F-BE14-03BF-E5EC129E104A}"/>
              </a:ext>
            </a:extLst>
          </p:cNvPr>
          <p:cNvSpPr/>
          <p:nvPr/>
        </p:nvSpPr>
        <p:spPr>
          <a:xfrm rot="10800000">
            <a:off x="3043549" y="2865055"/>
            <a:ext cx="730166" cy="379522"/>
          </a:xfrm>
          <a:prstGeom prst="rightArrow">
            <a:avLst>
              <a:gd name="adj1" fmla="val 44359"/>
              <a:gd name="adj2" fmla="val 810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392F96-0708-12A9-3F07-BF88834699F3}"/>
              </a:ext>
            </a:extLst>
          </p:cNvPr>
          <p:cNvSpPr txBox="1"/>
          <p:nvPr/>
        </p:nvSpPr>
        <p:spPr>
          <a:xfrm>
            <a:off x="3953087" y="2793206"/>
            <a:ext cx="36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기존에 수집한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features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5B0EB1-1659-4AC8-64D9-A2323614B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8" y="1975738"/>
            <a:ext cx="11331112" cy="446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16CFEEB-6B3D-C221-7B21-BD1D17051586}"/>
              </a:ext>
            </a:extLst>
          </p:cNvPr>
          <p:cNvSpPr txBox="1"/>
          <p:nvPr/>
        </p:nvSpPr>
        <p:spPr>
          <a:xfrm>
            <a:off x="408668" y="1440546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data.shape = (6100,30)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8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4C6342-8E5E-5C07-B11F-A807CE0A61F7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EF7BB-7EE6-3BB6-4C4B-840EE29E2BBF}"/>
              </a:ext>
            </a:extLst>
          </p:cNvPr>
          <p:cNvSpPr txBox="1"/>
          <p:nvPr/>
        </p:nvSpPr>
        <p:spPr>
          <a:xfrm>
            <a:off x="533325" y="38815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랜덤포레스트 성능평가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EE3AAD-3DE0-CAE2-B7ED-94267A9B3B6C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F9CA49-71FF-8E35-4B4B-C9F8C5F0FCEE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50640-9E99-BEDF-8664-95362BC0C25C}"/>
              </a:ext>
            </a:extLst>
          </p:cNvPr>
          <p:cNvSpPr txBox="1"/>
          <p:nvPr/>
        </p:nvSpPr>
        <p:spPr>
          <a:xfrm>
            <a:off x="894731" y="2160349"/>
            <a:ext cx="536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n_estimator = 90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 모델로 검증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6CD0E9-D3F5-7DA6-05BD-01084377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0" y="3335164"/>
            <a:ext cx="6564160" cy="6819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04DF6C-6B9A-0CA2-2656-C4274CCA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35" y="4331248"/>
            <a:ext cx="6668090" cy="606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257005-F1ED-919E-FF4F-AC5CA72172CD}"/>
              </a:ext>
            </a:extLst>
          </p:cNvPr>
          <p:cNvSpPr txBox="1"/>
          <p:nvPr/>
        </p:nvSpPr>
        <p:spPr>
          <a:xfrm>
            <a:off x="8958307" y="3078264"/>
            <a:ext cx="15119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값이 낮음</a:t>
            </a:r>
            <a:endParaRPr lang="en-US" altLang="ko-KR" sz="2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좋은 성능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5F3A6EAF-26AB-D1CC-E2DC-C8BFE95FE68B}"/>
              </a:ext>
            </a:extLst>
          </p:cNvPr>
          <p:cNvSpPr/>
          <p:nvPr/>
        </p:nvSpPr>
        <p:spPr>
          <a:xfrm>
            <a:off x="9575073" y="3704668"/>
            <a:ext cx="195943" cy="470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78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C49280-DC8A-CDD6-0ACD-11606E2E4374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CFDC1-7626-CE6D-2345-788240CCBB9B}"/>
              </a:ext>
            </a:extLst>
          </p:cNvPr>
          <p:cNvSpPr txBox="1"/>
          <p:nvPr/>
        </p:nvSpPr>
        <p:spPr>
          <a:xfrm>
            <a:off x="533325" y="38815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랜덤포레스트 성능평가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7FE1C3-B839-256E-5D8C-8D2D4846D647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457F9A-1545-EA65-FFDF-C4DC9970513C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34168-FD3D-EDC1-1440-90CF64E8721C}"/>
              </a:ext>
            </a:extLst>
          </p:cNvPr>
          <p:cNvSpPr txBox="1"/>
          <p:nvPr/>
        </p:nvSpPr>
        <p:spPr>
          <a:xfrm>
            <a:off x="914084" y="3879485"/>
            <a:ext cx="3967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#1,2,3,4 : </a:t>
            </a:r>
            <a:r>
              <a:rPr lang="en-US" altLang="ko-KR" sz="240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0.6 </a:t>
            </a:r>
            <a:r>
              <a:rPr lang="ko-KR" altLang="en-US" sz="240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정확도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#5 : </a:t>
            </a:r>
            <a:r>
              <a:rPr lang="en-US" altLang="ko-KR" sz="240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0.4 </a:t>
            </a:r>
            <a:r>
              <a:rPr lang="ko-KR" altLang="en-US" sz="240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이하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정확도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00A354-F694-914A-42FF-07A9E0CB3FFE}"/>
              </a:ext>
            </a:extLst>
          </p:cNvPr>
          <p:cNvSpPr txBox="1"/>
          <p:nvPr/>
        </p:nvSpPr>
        <p:spPr>
          <a:xfrm>
            <a:off x="1918733" y="3022995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k-Fold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EC55AB5-CA5C-FF89-734B-9764F381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37" y="3069268"/>
            <a:ext cx="6285740" cy="173831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10504B-B813-B948-60AF-105E3E5423A5}"/>
              </a:ext>
            </a:extLst>
          </p:cNvPr>
          <p:cNvSpPr/>
          <p:nvPr/>
        </p:nvSpPr>
        <p:spPr>
          <a:xfrm>
            <a:off x="5042262" y="4297679"/>
            <a:ext cx="5473338" cy="222069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928E5C-7DE6-F617-C5D4-943C13D6219A}"/>
              </a:ext>
            </a:extLst>
          </p:cNvPr>
          <p:cNvSpPr/>
          <p:nvPr/>
        </p:nvSpPr>
        <p:spPr>
          <a:xfrm>
            <a:off x="5042262" y="4507134"/>
            <a:ext cx="2042001" cy="22206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47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82E6F70-D82D-CECC-8579-6DF850B9EA85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83241-A275-D860-A930-82FB2FA87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15" y="2384490"/>
            <a:ext cx="4676503" cy="33688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151949-8034-2D34-16C0-AE446C6E1D95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E691E-92C0-D8EB-A897-827F091F5E21}"/>
              </a:ext>
            </a:extLst>
          </p:cNvPr>
          <p:cNvSpPr txBox="1"/>
          <p:nvPr/>
        </p:nvSpPr>
        <p:spPr>
          <a:xfrm>
            <a:off x="533325" y="388155"/>
            <a:ext cx="679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랜덤포레스트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선형회귀 결과 시각화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1F38F5-45E6-9013-46C5-CC9719D4667B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AE4DD-8495-AA86-9AD6-CB353A2F8D3F}"/>
              </a:ext>
            </a:extLst>
          </p:cNvPr>
          <p:cNvSpPr txBox="1"/>
          <p:nvPr/>
        </p:nvSpPr>
        <p:spPr>
          <a:xfrm>
            <a:off x="7269405" y="3442047"/>
            <a:ext cx="3223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랜덤포레스트 </a:t>
            </a:r>
            <a:r>
              <a:rPr lang="en-US" altLang="ko-KR" sz="280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better</a:t>
            </a:r>
          </a:p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선형회귀 </a:t>
            </a:r>
            <a:r>
              <a:rPr lang="en-US" altLang="ko-KR" sz="280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worse</a:t>
            </a:r>
            <a:endParaRPr lang="ko-KR" altLang="en-US" sz="2800" dirty="0">
              <a:solidFill>
                <a:srgbClr val="C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551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7EE7FA-E8D4-FCA4-5AB3-31BE2C98ACF3}"/>
              </a:ext>
            </a:extLst>
          </p:cNvPr>
          <p:cNvSpPr/>
          <p:nvPr/>
        </p:nvSpPr>
        <p:spPr>
          <a:xfrm>
            <a:off x="3063424" y="260131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4BFCD-4684-BA3E-9CB8-4E806AEFC541}"/>
              </a:ext>
            </a:extLst>
          </p:cNvPr>
          <p:cNvSpPr txBox="1"/>
          <p:nvPr/>
        </p:nvSpPr>
        <p:spPr>
          <a:xfrm>
            <a:off x="5384908" y="3003847"/>
            <a:ext cx="1585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xgboost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562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F9FE3A-2CAE-0FF4-9B48-661AB9DAF596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9D2C6-55C0-7F31-CAD7-F9BB069A503E}"/>
              </a:ext>
            </a:extLst>
          </p:cNvPr>
          <p:cNvSpPr txBox="1"/>
          <p:nvPr/>
        </p:nvSpPr>
        <p:spPr>
          <a:xfrm>
            <a:off x="533325" y="388155"/>
            <a:ext cx="3156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xgboost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BC526A-5D5D-ABEC-8625-38DE54F4BDFD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9C6B35-D115-BB89-166D-26521C35C10E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FCBF78-A6C0-1A33-009A-B90F6D40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05" y="3919101"/>
            <a:ext cx="4520278" cy="523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912F26-2458-66CF-DEEF-BB65583208FA}"/>
              </a:ext>
            </a:extLst>
          </p:cNvPr>
          <p:cNvSpPr txBox="1"/>
          <p:nvPr/>
        </p:nvSpPr>
        <p:spPr>
          <a:xfrm>
            <a:off x="1564206" y="3167390"/>
            <a:ext cx="3281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train,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test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set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분리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EEB6F-2BAF-3923-9A9A-CBEA4903A1DE}"/>
              </a:ext>
            </a:extLst>
          </p:cNvPr>
          <p:cNvSpPr txBox="1"/>
          <p:nvPr/>
        </p:nvSpPr>
        <p:spPr>
          <a:xfrm>
            <a:off x="6848345" y="2205034"/>
            <a:ext cx="3763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hyperparameter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설정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746C5-96D3-EDCC-9987-7FD106B3E40E}"/>
              </a:ext>
            </a:extLst>
          </p:cNvPr>
          <p:cNvSpPr txBox="1"/>
          <p:nvPr/>
        </p:nvSpPr>
        <p:spPr>
          <a:xfrm>
            <a:off x="6306960" y="3167390"/>
            <a:ext cx="46939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objective ='reg:squarederror'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colsample_bytree = 0.3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learning_rate = 0.1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max_depth = 5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alpha = 20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n_estimators = 25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A211AA-D6B3-858E-8456-761D1F9BCAE4}"/>
              </a:ext>
            </a:extLst>
          </p:cNvPr>
          <p:cNvCxnSpPr>
            <a:cxnSpLocks/>
          </p:cNvCxnSpPr>
          <p:nvPr/>
        </p:nvCxnSpPr>
        <p:spPr>
          <a:xfrm>
            <a:off x="5828258" y="2205034"/>
            <a:ext cx="0" cy="345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32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66696C-CEB8-082D-1040-4CFEFE27C05E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D50B2-A43A-F918-0A2B-03037A37F19C}"/>
              </a:ext>
            </a:extLst>
          </p:cNvPr>
          <p:cNvSpPr txBox="1"/>
          <p:nvPr/>
        </p:nvSpPr>
        <p:spPr>
          <a:xfrm>
            <a:off x="533325" y="388155"/>
            <a:ext cx="448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xgboost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성능평가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D158D0-208C-7117-D124-060B1D3B29FC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EF5BDD-9185-0B13-CB6E-CF9703258E56}"/>
              </a:ext>
            </a:extLst>
          </p:cNvPr>
          <p:cNvSpPr/>
          <p:nvPr/>
        </p:nvSpPr>
        <p:spPr>
          <a:xfrm>
            <a:off x="1154400" y="2028824"/>
            <a:ext cx="9879375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D65E2-E948-176D-8547-308AA93AA703}"/>
              </a:ext>
            </a:extLst>
          </p:cNvPr>
          <p:cNvSpPr txBox="1"/>
          <p:nvPr/>
        </p:nvSpPr>
        <p:spPr>
          <a:xfrm>
            <a:off x="2313634" y="376417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MSE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4AC436-EA0D-F2D9-A8DA-EAB9C4E1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5" y="3333313"/>
            <a:ext cx="6291562" cy="13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15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3AA6D8-B12F-9AF6-F6A2-608C4D3D4046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38541-0404-A181-DDC1-E09478424EA6}"/>
              </a:ext>
            </a:extLst>
          </p:cNvPr>
          <p:cNvSpPr txBox="1"/>
          <p:nvPr/>
        </p:nvSpPr>
        <p:spPr>
          <a:xfrm>
            <a:off x="533325" y="388155"/>
            <a:ext cx="448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xgboost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성능평가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0F83E2-4CC4-CEB2-A300-F9E0154BCCEB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6E5BE-7D8D-F857-9536-F646986A8123}"/>
              </a:ext>
            </a:extLst>
          </p:cNvPr>
          <p:cNvSpPr/>
          <p:nvPr/>
        </p:nvSpPr>
        <p:spPr>
          <a:xfrm>
            <a:off x="1154400" y="2028824"/>
            <a:ext cx="9879375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C6618-4CCA-1235-F5B2-68BA5DBEE05C}"/>
              </a:ext>
            </a:extLst>
          </p:cNvPr>
          <p:cNvSpPr txBox="1"/>
          <p:nvPr/>
        </p:nvSpPr>
        <p:spPr>
          <a:xfrm>
            <a:off x="1943936" y="3764171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k-Fold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446AD7-5C99-298C-2DEB-CCADC679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05" y="2838450"/>
            <a:ext cx="6544652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3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A0FD5E-A485-3057-EA01-7B57753E1F78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A9218-9044-8A24-7E6D-1BADB67668C8}"/>
              </a:ext>
            </a:extLst>
          </p:cNvPr>
          <p:cNvSpPr txBox="1"/>
          <p:nvPr/>
        </p:nvSpPr>
        <p:spPr>
          <a:xfrm>
            <a:off x="533325" y="388155"/>
            <a:ext cx="448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xgboost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성능평가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345539-DB32-9F1D-B2B6-F2D993331FB7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CAE434-CA8B-C562-1299-357112699C47}"/>
              </a:ext>
            </a:extLst>
          </p:cNvPr>
          <p:cNvSpPr/>
          <p:nvPr/>
        </p:nvSpPr>
        <p:spPr>
          <a:xfrm>
            <a:off x="1154400" y="2028824"/>
            <a:ext cx="9879375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07398-0942-1508-9706-7EB52A01F3D4}"/>
              </a:ext>
            </a:extLst>
          </p:cNvPr>
          <p:cNvSpPr txBox="1"/>
          <p:nvPr/>
        </p:nvSpPr>
        <p:spPr>
          <a:xfrm>
            <a:off x="2095841" y="3429000"/>
            <a:ext cx="23263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K-Fold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통한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RMSE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평균값</a:t>
            </a:r>
            <a:endParaRPr lang="en-US" altLang="ko-KR" sz="2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00F334-3DCF-698D-86D1-035EB9A6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3442037"/>
            <a:ext cx="5774748" cy="9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59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27CCD6-19D3-CA6D-F8DE-F1EDAF203F77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800CD-8D76-56C7-BA6F-2CA95905A271}"/>
              </a:ext>
            </a:extLst>
          </p:cNvPr>
          <p:cNvSpPr txBox="1"/>
          <p:nvPr/>
        </p:nvSpPr>
        <p:spPr>
          <a:xfrm>
            <a:off x="533325" y="388155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변수중요도 확인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3196E-8296-1DFA-B075-ECE755423EB6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721CC8-4AA5-821A-5200-DC63E38FD9B0}"/>
              </a:ext>
            </a:extLst>
          </p:cNvPr>
          <p:cNvSpPr/>
          <p:nvPr/>
        </p:nvSpPr>
        <p:spPr>
          <a:xfrm>
            <a:off x="1154400" y="2028824"/>
            <a:ext cx="9879375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A3B13A-D686-ED68-A0CB-E645C316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87" y="2169835"/>
            <a:ext cx="4185174" cy="3711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CCDFD-5935-FD4C-DDA7-D2A6F533B83C}"/>
              </a:ext>
            </a:extLst>
          </p:cNvPr>
          <p:cNvSpPr txBox="1"/>
          <p:nvPr/>
        </p:nvSpPr>
        <p:spPr>
          <a:xfrm>
            <a:off x="2266920" y="2686952"/>
            <a:ext cx="20665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상위 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</a:t>
            </a:r>
            <a:endParaRPr lang="en-US" altLang="ko-KR" sz="280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co2</a:t>
            </a:r>
          </a:p>
          <a:p>
            <a:pPr algn="ctr"/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15h30m</a:t>
            </a:r>
          </a:p>
          <a:p>
            <a:pPr algn="ctr"/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hcho</a:t>
            </a:r>
          </a:p>
          <a:p>
            <a:pPr algn="ctr"/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17h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483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0604F-629D-D7E5-8C07-901258F25733}"/>
              </a:ext>
            </a:extLst>
          </p:cNvPr>
          <p:cNvSpPr/>
          <p:nvPr/>
        </p:nvSpPr>
        <p:spPr>
          <a:xfrm>
            <a:off x="3444424" y="258607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92D9A-48A6-DD01-AA23-4F197927B4B5}"/>
              </a:ext>
            </a:extLst>
          </p:cNvPr>
          <p:cNvSpPr txBox="1"/>
          <p:nvPr/>
        </p:nvSpPr>
        <p:spPr>
          <a:xfrm>
            <a:off x="5171194" y="2988607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DeepLearning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81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E3C239-32F8-6AB2-7575-432F41C638BC}"/>
              </a:ext>
            </a:extLst>
          </p:cNvPr>
          <p:cNvSpPr/>
          <p:nvPr/>
        </p:nvSpPr>
        <p:spPr>
          <a:xfrm>
            <a:off x="7328810" y="4380356"/>
            <a:ext cx="3098925" cy="1245699"/>
          </a:xfrm>
          <a:prstGeom prst="roundRect">
            <a:avLst>
              <a:gd name="adj" fmla="val 50000"/>
            </a:avLst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B89642-FDB0-E8F9-1BA4-8CF8C84124F6}"/>
              </a:ext>
            </a:extLst>
          </p:cNvPr>
          <p:cNvSpPr/>
          <p:nvPr/>
        </p:nvSpPr>
        <p:spPr>
          <a:xfrm>
            <a:off x="6847592" y="2033210"/>
            <a:ext cx="4061362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8A62D-B26E-8743-AC11-ED7517072979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82891-A57A-BBF3-61EF-75F7F988F1DE}"/>
              </a:ext>
            </a:extLst>
          </p:cNvPr>
          <p:cNvSpPr txBox="1"/>
          <p:nvPr/>
        </p:nvSpPr>
        <p:spPr>
          <a:xfrm>
            <a:off x="533325" y="388155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차선주제로의 변경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37D86F-4CCB-6BAB-833A-052A1C7AF40B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5E08CE-2990-DA22-947A-7D56CC5A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7" y="1793173"/>
            <a:ext cx="2982657" cy="44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E08CD-EA8A-275D-FAA2-1AEB2B2C1808}"/>
              </a:ext>
            </a:extLst>
          </p:cNvPr>
          <p:cNvSpPr txBox="1"/>
          <p:nvPr/>
        </p:nvSpPr>
        <p:spPr>
          <a:xfrm>
            <a:off x="7259080" y="2438955"/>
            <a:ext cx="3238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지하철 역 신설에 따른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집값 변동률 예측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15429-3CF4-3652-D6A2-C36FB7D56B88}"/>
              </a:ext>
            </a:extLst>
          </p:cNvPr>
          <p:cNvSpPr txBox="1"/>
          <p:nvPr/>
        </p:nvSpPr>
        <p:spPr>
          <a:xfrm>
            <a:off x="7413771" y="4569170"/>
            <a:ext cx="29290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지하철 승하차 인원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설명 모델 구축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34475-35AD-89F8-28E6-06F44BC5A8E8}"/>
              </a:ext>
            </a:extLst>
          </p:cNvPr>
          <p:cNvSpPr txBox="1"/>
          <p:nvPr/>
        </p:nvSpPr>
        <p:spPr>
          <a:xfrm>
            <a:off x="8597589" y="3719506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vs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6E77E47-D935-069B-6939-E856E9FE254B}"/>
              </a:ext>
            </a:extLst>
          </p:cNvPr>
          <p:cNvSpPr/>
          <p:nvPr/>
        </p:nvSpPr>
        <p:spPr>
          <a:xfrm>
            <a:off x="4877345" y="3650644"/>
            <a:ext cx="730166" cy="379522"/>
          </a:xfrm>
          <a:prstGeom prst="rightArrow">
            <a:avLst>
              <a:gd name="adj1" fmla="val 44359"/>
              <a:gd name="adj2" fmla="val 810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15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16E833-76B0-CED4-1780-8C828E6D5CF0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B9655-4606-0CF3-836B-1C057B68D279}"/>
              </a:ext>
            </a:extLst>
          </p:cNvPr>
          <p:cNvSpPr txBox="1"/>
          <p:nvPr/>
        </p:nvSpPr>
        <p:spPr>
          <a:xfrm>
            <a:off x="533325" y="388155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DeepLearning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61F6C0-9131-1979-56F3-168BA4094371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634609-B99C-2B09-1953-F3C6D5BD0489}"/>
              </a:ext>
            </a:extLst>
          </p:cNvPr>
          <p:cNvSpPr/>
          <p:nvPr/>
        </p:nvSpPr>
        <p:spPr>
          <a:xfrm>
            <a:off x="1154400" y="2028824"/>
            <a:ext cx="9879375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DC776-B9B0-2389-D8D5-C24ACC94F25A}"/>
              </a:ext>
            </a:extLst>
          </p:cNvPr>
          <p:cNvSpPr txBox="1"/>
          <p:nvPr/>
        </p:nvSpPr>
        <p:spPr>
          <a:xfrm>
            <a:off x="2651685" y="253072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구축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F1CA1-FA64-D1F3-3E1F-325592965884}"/>
              </a:ext>
            </a:extLst>
          </p:cNvPr>
          <p:cNvSpPr txBox="1"/>
          <p:nvPr/>
        </p:nvSpPr>
        <p:spPr>
          <a:xfrm>
            <a:off x="1569645" y="3555850"/>
            <a:ext cx="46939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deeplearning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activation = 'relu', 'linear'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optimizer = 'adam' 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loss = 'mse'</a:t>
            </a:r>
            <a:endParaRPr lang="ko-KR" altLang="en-US" sz="2200" dirty="0">
              <a:latin typeface="Consolas" panose="020B0609020204030204" pitchFamily="49" charset="0"/>
              <a:ea typeface="나눔스퀘어_ac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6B9803-DA45-FF77-8D70-5253AF7B9CE4}"/>
              </a:ext>
            </a:extLst>
          </p:cNvPr>
          <p:cNvCxnSpPr>
            <a:cxnSpLocks/>
          </p:cNvCxnSpPr>
          <p:nvPr/>
        </p:nvCxnSpPr>
        <p:spPr>
          <a:xfrm>
            <a:off x="6331097" y="2311714"/>
            <a:ext cx="0" cy="345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A9F604-1880-15BE-D506-ABE5CA7DEE99}"/>
              </a:ext>
            </a:extLst>
          </p:cNvPr>
          <p:cNvSpPr txBox="1"/>
          <p:nvPr/>
        </p:nvSpPr>
        <p:spPr>
          <a:xfrm>
            <a:off x="6591255" y="2281573"/>
            <a:ext cx="418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hyperparameter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설정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B09F-D5ED-B1C7-B60B-B50E4F647A3C}"/>
              </a:ext>
            </a:extLst>
          </p:cNvPr>
          <p:cNvSpPr txBox="1"/>
          <p:nvPr/>
        </p:nvSpPr>
        <p:spPr>
          <a:xfrm>
            <a:off x="7579411" y="2944496"/>
            <a:ext cx="22060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epochs=200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batch_size=32</a:t>
            </a:r>
          </a:p>
          <a:p>
            <a:r>
              <a:rPr lang="en-US" altLang="ko-KR" sz="2200">
                <a:latin typeface="Consolas" panose="020B0609020204030204" pitchFamily="49" charset="0"/>
                <a:ea typeface="나눔스퀘어_ac ExtraBold" panose="020B0600000101010101" pitchFamily="50" charset="-127"/>
              </a:rPr>
              <a:t>verbose=2</a:t>
            </a:r>
            <a:endParaRPr lang="ko-KR" altLang="en-US" sz="2200" dirty="0">
              <a:latin typeface="Consolas" panose="020B0609020204030204" pitchFamily="49" charset="0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54AEA-7E11-E2F2-D4BE-BB90C3064413}"/>
              </a:ext>
            </a:extLst>
          </p:cNvPr>
          <p:cNvSpPr txBox="1"/>
          <p:nvPr/>
        </p:nvSpPr>
        <p:spPr>
          <a:xfrm>
            <a:off x="6732223" y="4586901"/>
            <a:ext cx="390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훈련 후 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validation_split = 0.25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 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교차검증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055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5F90B6-9E9F-54C4-0797-799FF0BFFB4B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F6BD8-E5F5-C845-1715-76893B7E4BBE}"/>
              </a:ext>
            </a:extLst>
          </p:cNvPr>
          <p:cNvSpPr txBox="1"/>
          <p:nvPr/>
        </p:nvSpPr>
        <p:spPr>
          <a:xfrm>
            <a:off x="533325" y="388155"/>
            <a:ext cx="551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DeepLearning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성능평가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7B030-3D90-DEF8-E462-2820542C6345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A177A-C520-A65B-1253-8CEFE8EBDAB4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16E79-811C-3D68-8B04-60A7FF1C52DA}"/>
              </a:ext>
            </a:extLst>
          </p:cNvPr>
          <p:cNvSpPr txBox="1"/>
          <p:nvPr/>
        </p:nvSpPr>
        <p:spPr>
          <a:xfrm>
            <a:off x="2106179" y="342900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epochs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에 따른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모델의 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mse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값 시각화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EA9E244-FD14-299D-77D7-D00AE942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92" y="2068921"/>
            <a:ext cx="5285423" cy="3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9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25AB5-F1FC-EABC-78B8-D85A7AD21865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E67E4-E847-196D-F2C5-B95F4B2B9296}"/>
              </a:ext>
            </a:extLst>
          </p:cNvPr>
          <p:cNvSpPr txBox="1"/>
          <p:nvPr/>
        </p:nvSpPr>
        <p:spPr>
          <a:xfrm>
            <a:off x="533325" y="388155"/>
            <a:ext cx="660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모델학습 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RMSE </a:t>
            </a: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활용한 각 모델 성능비교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77F13-EC73-698D-C09B-305D3815C3D4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9146BB-6D3E-0D47-8847-A75091F817A9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6EB25-38D3-2535-14F0-EC609BE5A1F0}"/>
              </a:ext>
            </a:extLst>
          </p:cNvPr>
          <p:cNvSpPr txBox="1"/>
          <p:nvPr/>
        </p:nvSpPr>
        <p:spPr>
          <a:xfrm>
            <a:off x="1680901" y="3544555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DNN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6A9FCB-59F6-A7C4-7079-798FE787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8" y="4363700"/>
            <a:ext cx="1971327" cy="365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A38DBC-3079-0230-C06E-FE5EDBC79AF4}"/>
              </a:ext>
            </a:extLst>
          </p:cNvPr>
          <p:cNvSpPr txBox="1"/>
          <p:nvPr/>
        </p:nvSpPr>
        <p:spPr>
          <a:xfrm>
            <a:off x="4037777" y="3474226"/>
            <a:ext cx="1585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xgboost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115340-00EE-28CB-9368-EC2745C0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069" y="4363878"/>
            <a:ext cx="1072530" cy="3656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A731BF-967B-320E-E0A6-A96C1044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615" y="4389534"/>
            <a:ext cx="1828800" cy="314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A22173-BCCA-1BBA-2B38-DBCE47446381}"/>
              </a:ext>
            </a:extLst>
          </p:cNvPr>
          <p:cNvSpPr txBox="1"/>
          <p:nvPr/>
        </p:nvSpPr>
        <p:spPr>
          <a:xfrm>
            <a:off x="6474615" y="351806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랜덤포레스트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442F940-3E8F-C715-CF0B-BF15CFB0D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108" y="4338224"/>
            <a:ext cx="2269459" cy="3656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69251A-1B36-870F-E46C-B1C71DF74B8B}"/>
              </a:ext>
            </a:extLst>
          </p:cNvPr>
          <p:cNvSpPr txBox="1"/>
          <p:nvPr/>
        </p:nvSpPr>
        <p:spPr>
          <a:xfrm>
            <a:off x="9185886" y="347898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선형회귀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2DD6E-C050-933D-4698-1880313BC04F}"/>
              </a:ext>
            </a:extLst>
          </p:cNvPr>
          <p:cNvSpPr txBox="1"/>
          <p:nvPr/>
        </p:nvSpPr>
        <p:spPr>
          <a:xfrm>
            <a:off x="3140983" y="3318005"/>
            <a:ext cx="663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5000" dirty="0">
              <a:solidFill>
                <a:srgbClr val="C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D2C3B-9F18-D2FE-E1B3-91D095A5E518}"/>
              </a:ext>
            </a:extLst>
          </p:cNvPr>
          <p:cNvSpPr txBox="1"/>
          <p:nvPr/>
        </p:nvSpPr>
        <p:spPr>
          <a:xfrm>
            <a:off x="5762441" y="3318005"/>
            <a:ext cx="663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5000" dirty="0">
              <a:solidFill>
                <a:srgbClr val="C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9B92D-804C-A21C-1C04-1809ACB6ADCE}"/>
              </a:ext>
            </a:extLst>
          </p:cNvPr>
          <p:cNvSpPr txBox="1"/>
          <p:nvPr/>
        </p:nvSpPr>
        <p:spPr>
          <a:xfrm>
            <a:off x="8440127" y="3271721"/>
            <a:ext cx="663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5000" dirty="0">
              <a:solidFill>
                <a:srgbClr val="C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315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B8EBEF-7060-95CD-910E-449CECF0A2AD}"/>
              </a:ext>
            </a:extLst>
          </p:cNvPr>
          <p:cNvSpPr/>
          <p:nvPr/>
        </p:nvSpPr>
        <p:spPr>
          <a:xfrm>
            <a:off x="3444424" y="258607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0C569-3ED5-6B67-71F2-8D75597CD9B2}"/>
              </a:ext>
            </a:extLst>
          </p:cNvPr>
          <p:cNvSpPr txBox="1"/>
          <p:nvPr/>
        </p:nvSpPr>
        <p:spPr>
          <a:xfrm>
            <a:off x="6096000" y="2988607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176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9C6080-CB61-B695-EE8F-45D2E7E47CB0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0FAEC-6E8B-B808-C7F0-FB92E792C845}"/>
              </a:ext>
            </a:extLst>
          </p:cNvPr>
          <p:cNvSpPr txBox="1"/>
          <p:nvPr/>
        </p:nvSpPr>
        <p:spPr>
          <a:xfrm>
            <a:off x="533325" y="388155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아쉬운 점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359726-EF52-1F50-BD23-23D576FBE36B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74B15B-E640-8243-E7FA-53A2DB55A22F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FF303-D9EC-F6FC-8715-B311D2B63CA2}"/>
              </a:ext>
            </a:extLst>
          </p:cNvPr>
          <p:cNvSpPr txBox="1"/>
          <p:nvPr/>
        </p:nvSpPr>
        <p:spPr>
          <a:xfrm>
            <a:off x="603662" y="2310613"/>
            <a:ext cx="1103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구축한 설명모델을 바탕으로 수요인원을 예측하더라도 여러가지 정치적 이해관계에 의해 개선 되지 않음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1A0C6-D36F-3ED5-F6EA-723FA0103AB5}"/>
              </a:ext>
            </a:extLst>
          </p:cNvPr>
          <p:cNvSpPr txBox="1"/>
          <p:nvPr/>
        </p:nvSpPr>
        <p:spPr>
          <a:xfrm>
            <a:off x="1409580" y="3016621"/>
            <a:ext cx="926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발표 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 전 주제를 수정하여 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catboost, lightgbm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 다양한 모델을 더 활용하지 못함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41082-0230-8A95-B85F-9248FADA75FF}"/>
              </a:ext>
            </a:extLst>
          </p:cNvPr>
          <p:cNvSpPr txBox="1"/>
          <p:nvPr/>
        </p:nvSpPr>
        <p:spPr>
          <a:xfrm>
            <a:off x="1825946" y="4702219"/>
            <a:ext cx="7930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데이터를 수집할 때 여러변수를 모두 포함하고 있는 데이터를 수집하였기에 </a:t>
            </a:r>
            <a:endParaRPr lang="en-US" altLang="ko-KR" sz="2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서울교통공사에 속한 역들의 데이터만 활용하여 전체를 반영하지 못함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E55E2-3B77-0D9E-82BB-04F0233D889B}"/>
              </a:ext>
            </a:extLst>
          </p:cNvPr>
          <p:cNvSpPr txBox="1"/>
          <p:nvPr/>
        </p:nvSpPr>
        <p:spPr>
          <a:xfrm>
            <a:off x="2044369" y="3705532"/>
            <a:ext cx="7994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위와 같은 이유로 특정 일을 기준으로 하여 일별데이터의 평균을 도출하거나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algn="ctr"/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요일별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계절별 변수를 활용하지 못함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57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F2673E-4CCD-1A40-D056-80B428CB5395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2A5F6F-94D4-6CED-D4CB-6081256F811A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C38A2-A7AA-DB7D-06CF-9AE41650E745}"/>
              </a:ext>
            </a:extLst>
          </p:cNvPr>
          <p:cNvSpPr txBox="1"/>
          <p:nvPr/>
        </p:nvSpPr>
        <p:spPr>
          <a:xfrm>
            <a:off x="533325" y="388155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841259-E5C6-677D-A19A-7A9A7E59A8BF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6AD04-ED7E-D6A8-E227-DC106D3FB59F}"/>
              </a:ext>
            </a:extLst>
          </p:cNvPr>
          <p:cNvSpPr txBox="1"/>
          <p:nvPr/>
        </p:nvSpPr>
        <p:spPr>
          <a:xfrm>
            <a:off x="2689136" y="2767813"/>
            <a:ext cx="6051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군집분석을 통해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군집별의 특징을 유추할 수 있었다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4BFAC-DDA1-ECCE-F2AB-07A0B98022AA}"/>
              </a:ext>
            </a:extLst>
          </p:cNvPr>
          <p:cNvSpPr txBox="1"/>
          <p:nvPr/>
        </p:nvSpPr>
        <p:spPr>
          <a:xfrm>
            <a:off x="2100463" y="3473821"/>
            <a:ext cx="7069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군집화 분석을 통해 만든 군집을 변수로 회귀모델에 사용함으로써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</a:p>
          <a:p>
            <a:pPr algn="ctr"/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더 좋은 성능을 낼 수 있었다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DF609-65DA-E642-9E83-8C06A1C67F41}"/>
              </a:ext>
            </a:extLst>
          </p:cNvPr>
          <p:cNvSpPr txBox="1"/>
          <p:nvPr/>
        </p:nvSpPr>
        <p:spPr>
          <a:xfrm>
            <a:off x="1211512" y="4508205"/>
            <a:ext cx="10172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군집별 특성을 이용한 승차인원 예측을 통해 역사 건설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혹은 추가 지하철 설치에 도움을 줄 수 있다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47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30D47D-0F85-246D-C62E-4ED253B732D6}"/>
              </a:ext>
            </a:extLst>
          </p:cNvPr>
          <p:cNvSpPr/>
          <p:nvPr/>
        </p:nvSpPr>
        <p:spPr>
          <a:xfrm>
            <a:off x="3063424" y="2601311"/>
            <a:ext cx="6065152" cy="1328292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A4478-6995-6B28-FDA9-8A7A24A434A0}"/>
              </a:ext>
            </a:extLst>
          </p:cNvPr>
          <p:cNvSpPr txBox="1"/>
          <p:nvPr/>
        </p:nvSpPr>
        <p:spPr>
          <a:xfrm>
            <a:off x="4822254" y="300384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및 분석목표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22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44D128-6A46-99E2-5FA6-16E0CEF5474A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91891-74D2-0BBA-B1CF-5E9A9C748E95}"/>
              </a:ext>
            </a:extLst>
          </p:cNvPr>
          <p:cNvSpPr txBox="1"/>
          <p:nvPr/>
        </p:nvSpPr>
        <p:spPr>
          <a:xfrm>
            <a:off x="533325" y="388155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선정배경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5E0DA2-D95D-378A-A757-EBAC34DBB922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D73A67-862B-E5AE-D269-6E2DC9E6DB45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5ACE4-F1A5-5DC0-13E4-C5DBA967CA0F}"/>
              </a:ext>
            </a:extLst>
          </p:cNvPr>
          <p:cNvSpPr txBox="1"/>
          <p:nvPr/>
        </p:nvSpPr>
        <p:spPr>
          <a:xfrm>
            <a:off x="983672" y="2112175"/>
            <a:ext cx="331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사회적 문제로 대두</a:t>
            </a:r>
            <a:endParaRPr lang="en-US" altLang="ko-KR" sz="2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464000-572A-6533-F4A3-01D832AC3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39" y="2928576"/>
            <a:ext cx="5238998" cy="11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E12ADB1-D2B8-CC1F-E3D4-021D8D6D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80" y="4340623"/>
            <a:ext cx="5238998" cy="11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D52FCD9-67BD-93F6-085C-D428DD6C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88" y="3425227"/>
            <a:ext cx="5123073" cy="11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4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5E1A5A-43AD-BBDE-B4AF-05DDF97E8E39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1CBF1-9452-34DB-0B42-0488F7396221}"/>
              </a:ext>
            </a:extLst>
          </p:cNvPr>
          <p:cNvSpPr txBox="1"/>
          <p:nvPr/>
        </p:nvSpPr>
        <p:spPr>
          <a:xfrm>
            <a:off x="533325" y="388155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분석목표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B23F3B-6E8E-7E4A-8D63-CD260114A2DB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970A53-3CFB-5651-E5E8-774D22779DD1}"/>
              </a:ext>
            </a:extLst>
          </p:cNvPr>
          <p:cNvSpPr/>
          <p:nvPr/>
        </p:nvSpPr>
        <p:spPr>
          <a:xfrm>
            <a:off x="3156857" y="2541319"/>
            <a:ext cx="5878286" cy="2624448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6C14D-AF85-E81B-2DA7-66B31FE3B19F}"/>
              </a:ext>
            </a:extLst>
          </p:cNvPr>
          <p:cNvSpPr txBox="1"/>
          <p:nvPr/>
        </p:nvSpPr>
        <p:spPr>
          <a:xfrm>
            <a:off x="1993075" y="2807101"/>
            <a:ext cx="7719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승하차 인원에 </a:t>
            </a:r>
            <a:r>
              <a:rPr lang="ko-KR" altLang="en-US" sz="240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영향을 주는 다양한 변수 분석</a:t>
            </a:r>
            <a:endParaRPr lang="en-US" altLang="ko-KR" sz="2400">
              <a:solidFill>
                <a:srgbClr val="0070C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 algn="ctr"/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 algn="ctr"/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 algn="ctr"/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 algn="ctr"/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추후에 향상된 수요 예측을 하는데에 도움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934A77E-2CFE-0489-40A2-BBB86C5CD071}"/>
              </a:ext>
            </a:extLst>
          </p:cNvPr>
          <p:cNvSpPr/>
          <p:nvPr/>
        </p:nvSpPr>
        <p:spPr>
          <a:xfrm>
            <a:off x="5901203" y="3556903"/>
            <a:ext cx="442333" cy="439387"/>
          </a:xfrm>
          <a:prstGeom prst="downArrow">
            <a:avLst>
              <a:gd name="adj1" fmla="val 39261"/>
              <a:gd name="adj2" fmla="val 44595"/>
            </a:avLst>
          </a:prstGeom>
          <a:solidFill>
            <a:srgbClr val="7C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6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1E0447-59F6-FA1D-D636-F4F71DC0277D}"/>
              </a:ext>
            </a:extLst>
          </p:cNvPr>
          <p:cNvSpPr/>
          <p:nvPr/>
        </p:nvSpPr>
        <p:spPr>
          <a:xfrm>
            <a:off x="0" y="-3029"/>
            <a:ext cx="12188176" cy="1296987"/>
          </a:xfrm>
          <a:prstGeom prst="rect">
            <a:avLst/>
          </a:prstGeom>
          <a:solidFill>
            <a:srgbClr val="00153D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64D50-19EA-9F9C-F9FC-F688C51F52B9}"/>
              </a:ext>
            </a:extLst>
          </p:cNvPr>
          <p:cNvSpPr txBox="1"/>
          <p:nvPr/>
        </p:nvSpPr>
        <p:spPr>
          <a:xfrm>
            <a:off x="533325" y="388155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진행방향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4DFF80-0336-4948-6BE5-FBED68233CD6}"/>
              </a:ext>
            </a:extLst>
          </p:cNvPr>
          <p:cNvSpPr/>
          <p:nvPr/>
        </p:nvSpPr>
        <p:spPr>
          <a:xfrm>
            <a:off x="408668" y="418933"/>
            <a:ext cx="98854" cy="461665"/>
          </a:xfrm>
          <a:prstGeom prst="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8E185-FB19-E34D-3F6F-97819B6A4A09}"/>
              </a:ext>
            </a:extLst>
          </p:cNvPr>
          <p:cNvSpPr/>
          <p:nvPr/>
        </p:nvSpPr>
        <p:spPr>
          <a:xfrm>
            <a:off x="603662" y="1922144"/>
            <a:ext cx="10875913" cy="3993914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4DCC3-EBCB-4954-CADC-6B49D999CFF9}"/>
              </a:ext>
            </a:extLst>
          </p:cNvPr>
          <p:cNvSpPr txBox="1"/>
          <p:nvPr/>
        </p:nvSpPr>
        <p:spPr>
          <a:xfrm>
            <a:off x="1125420" y="2764939"/>
            <a:ext cx="99373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군집화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/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ㄴ 군집되는 역들의 특성을 새로운 변수로 활용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/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/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여러 모델을 활용하여 어떤 모델이 데이터에 대해 높은 설명력을 지니는지 관찰</a:t>
            </a:r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/>
            <a:endParaRPr lang="en-US" altLang="ko-KR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9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1071</Words>
  <Application>Microsoft Office PowerPoint</Application>
  <PresentationFormat>와이드스크린</PresentationFormat>
  <Paragraphs>222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나눔스퀘어_ac Bold</vt:lpstr>
      <vt:lpstr>나눔스퀘어_ac ExtraBold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채리</dc:creator>
  <cp:lastModifiedBy>이 채리</cp:lastModifiedBy>
  <cp:revision>1</cp:revision>
  <dcterms:created xsi:type="dcterms:W3CDTF">2022-06-12T08:48:43Z</dcterms:created>
  <dcterms:modified xsi:type="dcterms:W3CDTF">2022-06-12T21:32:58Z</dcterms:modified>
</cp:coreProperties>
</file>