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19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73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95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06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0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2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19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9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44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7BB36-8363-A047-A86E-A413B276B4E6}" type="datetimeFigureOut">
              <a:rPr lang="fr-FR" smtClean="0"/>
              <a:t>17/04/15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4FE5-78C9-974E-A223-A2DC0B1ABF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3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33" y="412750"/>
            <a:ext cx="8487834" cy="609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Make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build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083" y="804333"/>
            <a:ext cx="7863417" cy="3873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600" dirty="0" smtClean="0">
                <a:solidFill>
                  <a:srgbClr val="000000"/>
                </a:solidFill>
              </a:rPr>
              <a:t>boot2docker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7498" y="941917"/>
            <a:ext cx="4032251" cy="3450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dirty="0" err="1" smtClean="0">
                <a:solidFill>
                  <a:srgbClr val="000000"/>
                </a:solidFill>
              </a:rPr>
              <a:t>Devbox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9" name="Image 8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62" y="1988609"/>
            <a:ext cx="1639616" cy="13567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17" y="5259916"/>
            <a:ext cx="889000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2" name="Connecteur en angle 11"/>
          <p:cNvCxnSpPr>
            <a:stCxn id="39" idx="0"/>
            <a:endCxn id="9" idx="2"/>
          </p:cNvCxnSpPr>
          <p:nvPr/>
        </p:nvCxnSpPr>
        <p:spPr>
          <a:xfrm rot="16200000" flipV="1">
            <a:off x="1318981" y="4053582"/>
            <a:ext cx="1596815" cy="18043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9833" y="6118251"/>
            <a:ext cx="211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laptop</a:t>
            </a:r>
            <a:r>
              <a:rPr lang="fr-FR" dirty="0" smtClean="0"/>
              <a:t>/desktop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17" y="2476499"/>
            <a:ext cx="952501" cy="9525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83" y="1389757"/>
            <a:ext cx="944033" cy="980909"/>
          </a:xfrm>
          <a:prstGeom prst="rect">
            <a:avLst/>
          </a:prstGeom>
        </p:spPr>
      </p:pic>
      <p:pic>
        <p:nvPicPr>
          <p:cNvPr id="25" name="Image 24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17" y="1141525"/>
            <a:ext cx="1023666" cy="847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7" name="Connecteur en angle 26"/>
          <p:cNvCxnSpPr>
            <a:stCxn id="25" idx="1"/>
            <a:endCxn id="9" idx="0"/>
          </p:cNvCxnSpPr>
          <p:nvPr/>
        </p:nvCxnSpPr>
        <p:spPr>
          <a:xfrm rot="10800000" flipV="1">
            <a:off x="2027171" y="1565067"/>
            <a:ext cx="2357247" cy="42354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565" y="5365749"/>
            <a:ext cx="783167" cy="78316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66" y="3911803"/>
            <a:ext cx="1553633" cy="480280"/>
          </a:xfrm>
          <a:prstGeom prst="rect">
            <a:avLst/>
          </a:prstGeom>
        </p:spPr>
      </p:pic>
      <p:cxnSp>
        <p:nvCxnSpPr>
          <p:cNvPr id="32" name="Connecteur en angle 31"/>
          <p:cNvCxnSpPr>
            <a:stCxn id="10" idx="3"/>
            <a:endCxn id="30" idx="2"/>
          </p:cNvCxnSpPr>
          <p:nvPr/>
        </p:nvCxnSpPr>
        <p:spPr>
          <a:xfrm flipV="1">
            <a:off x="5273417" y="4392083"/>
            <a:ext cx="845866" cy="13123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29" idx="0"/>
            <a:endCxn id="7" idx="2"/>
          </p:cNvCxnSpPr>
          <p:nvPr/>
        </p:nvCxnSpPr>
        <p:spPr>
          <a:xfrm rot="16200000" flipV="1">
            <a:off x="6360054" y="4175653"/>
            <a:ext cx="973666" cy="140652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6" name="Cylindre 35"/>
          <p:cNvSpPr/>
          <p:nvPr/>
        </p:nvSpPr>
        <p:spPr>
          <a:xfrm>
            <a:off x="6259511" y="2582333"/>
            <a:ext cx="1014942" cy="102658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487087" y="1205091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&lt;cmds&gt;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4203982" y="19166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client</a:t>
            </a:r>
            <a:endParaRPr lang="fr-FR" dirty="0"/>
          </a:p>
        </p:txBody>
      </p:sp>
      <p:pic>
        <p:nvPicPr>
          <p:cNvPr id="39" name="Image 38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72" y="4942207"/>
            <a:ext cx="1023666" cy="847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0" name="ZoneTexte 39"/>
          <p:cNvSpPr txBox="1"/>
          <p:nvPr/>
        </p:nvSpPr>
        <p:spPr>
          <a:xfrm>
            <a:off x="1499721" y="578106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client</a:t>
            </a:r>
            <a:endParaRPr lang="fr-FR" dirty="0"/>
          </a:p>
        </p:txBody>
      </p:sp>
      <p:cxnSp>
        <p:nvCxnSpPr>
          <p:cNvPr id="45" name="Connecteur droit avec flèche 44"/>
          <p:cNvCxnSpPr>
            <a:stCxn id="10" idx="1"/>
            <a:endCxn id="39" idx="3"/>
          </p:cNvCxnSpPr>
          <p:nvPr/>
        </p:nvCxnSpPr>
        <p:spPr>
          <a:xfrm flipH="1" flipV="1">
            <a:off x="2719438" y="5365749"/>
            <a:ext cx="1664979" cy="3386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018711" y="3805253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&lt;cmds&gt;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969637" y="5009168"/>
            <a:ext cx="12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408083" y="5771170"/>
            <a:ext cx="156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r>
              <a:rPr lang="fr-FR" dirty="0" smtClean="0"/>
              <a:t>/gui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325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33" y="412750"/>
            <a:ext cx="8487834" cy="609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Make</a:t>
            </a:r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err="1" smtClean="0">
                <a:solidFill>
                  <a:schemeClr val="tx1"/>
                </a:solidFill>
              </a:rPr>
              <a:t>build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083" y="804333"/>
            <a:ext cx="7863417" cy="38735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sz="1600" dirty="0" smtClean="0">
                <a:solidFill>
                  <a:srgbClr val="000000"/>
                </a:solidFill>
              </a:rPr>
              <a:t>boot2docker</a:t>
            </a:r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7498" y="941917"/>
            <a:ext cx="4032251" cy="34501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dirty="0" err="1" smtClean="0">
                <a:solidFill>
                  <a:srgbClr val="000000"/>
                </a:solidFill>
              </a:rPr>
              <a:t>Devbox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9" name="Image 8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550" y="3099965"/>
            <a:ext cx="981072" cy="8118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17" y="5259916"/>
            <a:ext cx="889000" cy="889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2" name="Connecteur en angle 11"/>
          <p:cNvCxnSpPr>
            <a:stCxn id="40" idx="0"/>
            <a:endCxn id="9" idx="2"/>
          </p:cNvCxnSpPr>
          <p:nvPr/>
        </p:nvCxnSpPr>
        <p:spPr>
          <a:xfrm rot="16200000" flipV="1">
            <a:off x="1516495" y="4383395"/>
            <a:ext cx="1143531" cy="2003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359833" y="6118251"/>
            <a:ext cx="211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laptop</a:t>
            </a:r>
            <a:r>
              <a:rPr lang="fr-FR" dirty="0" smtClean="0"/>
              <a:t>/desktop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083" y="2553383"/>
            <a:ext cx="952501" cy="95250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83" y="1389757"/>
            <a:ext cx="944033" cy="980909"/>
          </a:xfrm>
          <a:prstGeom prst="rect">
            <a:avLst/>
          </a:prstGeom>
        </p:spPr>
      </p:pic>
      <p:pic>
        <p:nvPicPr>
          <p:cNvPr id="25" name="Image 24" descr="doc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17" y="1141525"/>
            <a:ext cx="1023666" cy="8470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8565" y="5365749"/>
            <a:ext cx="783167" cy="783167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2466" y="3911803"/>
            <a:ext cx="1553633" cy="480280"/>
          </a:xfrm>
          <a:prstGeom prst="rect">
            <a:avLst/>
          </a:prstGeom>
        </p:spPr>
      </p:pic>
      <p:cxnSp>
        <p:nvCxnSpPr>
          <p:cNvPr id="32" name="Connecteur en angle 31"/>
          <p:cNvCxnSpPr>
            <a:stCxn id="10" idx="3"/>
            <a:endCxn id="30" idx="2"/>
          </p:cNvCxnSpPr>
          <p:nvPr/>
        </p:nvCxnSpPr>
        <p:spPr>
          <a:xfrm flipV="1">
            <a:off x="5273417" y="4392083"/>
            <a:ext cx="845866" cy="131233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eur en angle 33"/>
          <p:cNvCxnSpPr>
            <a:stCxn id="29" idx="0"/>
            <a:endCxn id="7" idx="2"/>
          </p:cNvCxnSpPr>
          <p:nvPr/>
        </p:nvCxnSpPr>
        <p:spPr>
          <a:xfrm rot="16200000" flipV="1">
            <a:off x="6360054" y="4175653"/>
            <a:ext cx="973666" cy="1406525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203982" y="191667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client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657428" y="5055334"/>
            <a:ext cx="106201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Docker</a:t>
            </a:r>
          </a:p>
          <a:p>
            <a:pPr algn="ctr"/>
            <a:r>
              <a:rPr lang="fr-FR" dirty="0" smtClean="0"/>
              <a:t>Compose</a:t>
            </a:r>
            <a:endParaRPr lang="fr-FR" dirty="0"/>
          </a:p>
        </p:txBody>
      </p:sp>
      <p:cxnSp>
        <p:nvCxnSpPr>
          <p:cNvPr id="45" name="Connecteur droit avec flèche 44"/>
          <p:cNvCxnSpPr>
            <a:stCxn id="10" idx="1"/>
            <a:endCxn id="40" idx="3"/>
          </p:cNvCxnSpPr>
          <p:nvPr/>
        </p:nvCxnSpPr>
        <p:spPr>
          <a:xfrm flipH="1" flipV="1">
            <a:off x="2719438" y="5378500"/>
            <a:ext cx="1664979" cy="3259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2272711" y="4207417"/>
            <a:ext cx="162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Docker &lt;cmds&gt;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2969637" y="5009168"/>
            <a:ext cx="123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build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5408083" y="5771170"/>
            <a:ext cx="156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shell</a:t>
            </a:r>
            <a:r>
              <a:rPr lang="fr-FR" dirty="0" smtClean="0"/>
              <a:t>/gui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1058889" y="1045766"/>
            <a:ext cx="1129546" cy="1123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dirty="0" smtClean="0">
                <a:solidFill>
                  <a:srgbClr val="000000"/>
                </a:solidFill>
              </a:rPr>
              <a:t>data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6" name="Cylindre 35"/>
          <p:cNvSpPr/>
          <p:nvPr/>
        </p:nvSpPr>
        <p:spPr>
          <a:xfrm>
            <a:off x="1260419" y="1141525"/>
            <a:ext cx="727667" cy="736014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Git</a:t>
            </a:r>
            <a:endParaRPr lang="fr-FR" dirty="0"/>
          </a:p>
        </p:txBody>
      </p:sp>
      <p:sp>
        <p:nvSpPr>
          <p:cNvPr id="41" name="Rectangle 40"/>
          <p:cNvSpPr/>
          <p:nvPr/>
        </p:nvSpPr>
        <p:spPr>
          <a:xfrm>
            <a:off x="1008977" y="2286002"/>
            <a:ext cx="977146" cy="537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fr-FR" dirty="0" smtClean="0">
                <a:solidFill>
                  <a:srgbClr val="000000"/>
                </a:solidFill>
              </a:rPr>
              <a:t>proxy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1" name="Connecteur droit 20"/>
          <p:cNvCxnSpPr>
            <a:stCxn id="35" idx="3"/>
            <a:endCxn id="7" idx="1"/>
          </p:cNvCxnSpPr>
          <p:nvPr/>
        </p:nvCxnSpPr>
        <p:spPr>
          <a:xfrm>
            <a:off x="2188435" y="1607675"/>
            <a:ext cx="1939063" cy="105932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necteur droit 22"/>
          <p:cNvCxnSpPr>
            <a:stCxn id="41" idx="3"/>
            <a:endCxn id="7" idx="1"/>
          </p:cNvCxnSpPr>
          <p:nvPr/>
        </p:nvCxnSpPr>
        <p:spPr>
          <a:xfrm>
            <a:off x="1986123" y="2554753"/>
            <a:ext cx="2141375" cy="11224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79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52</Words>
  <Application>Microsoft Macintosh PowerPoint</Application>
  <PresentationFormat>Présentation à l'écran 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 d</dc:creator>
  <cp:lastModifiedBy>d d</cp:lastModifiedBy>
  <cp:revision>26</cp:revision>
  <dcterms:created xsi:type="dcterms:W3CDTF">2015-04-17T08:44:21Z</dcterms:created>
  <dcterms:modified xsi:type="dcterms:W3CDTF">2015-04-17T11:15:23Z</dcterms:modified>
</cp:coreProperties>
</file>