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9"/>
  </p:sldMasterIdLst>
  <p:sldIdLst>
    <p:sldId id="262" r:id="rId70"/>
    <p:sldId id="257" r:id="rId71"/>
    <p:sldId id="258" r:id="rId72"/>
    <p:sldId id="259" r:id="rId73"/>
    <p:sldId id="260" r:id="rId74"/>
    <p:sldId id="26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customXml" Target="../customXml/item63.xml"/><Relationship Id="rId68" Type="http://schemas.openxmlformats.org/officeDocument/2006/relationships/customXml" Target="../customXml/item68.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customXml" Target="../customXml/item66.xml"/><Relationship Id="rId74" Type="http://schemas.openxmlformats.org/officeDocument/2006/relationships/slide" Target="slides/slide5.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slide" Target="slides/slide4.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slideMaster" Target="slideMasters/slideMaster1.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slide" Target="slides/slide1.xml"/><Relationship Id="rId75"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324F-C0B2-40AC-8DB8-B69084948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72854-74BE-423F-8865-1A11C8CB7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933224-82B2-48D7-8A47-B356A517508E}"/>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5C019A1C-31B8-4C08-AF9E-F52527935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34073-2875-49B5-BEFE-48586423C8FB}"/>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138919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49B5-72AB-446B-9A32-A6F75AA62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007D48-2702-4E11-A5EB-08C865E41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DE6AE-A003-4DDF-AE00-D68177BBE24A}"/>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EEEFB9C7-91A6-4BEF-AA46-5F3E96CF1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78337-8A27-4C2B-A150-1FD414C66540}"/>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424420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A0AE2-EAC0-48EE-BAB2-2863481F92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0DBF6-1E32-453B-9530-560CDCEF87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FC603-1467-4692-A34B-E9BB1FED3F2A}"/>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CD5BE9A5-67CA-413B-A155-AAC2102BB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24447-6365-4EAD-A179-6CDC3071BC0C}"/>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361363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DDA8-2F06-4475-80E9-DCC1B118A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302E3-340A-4124-8AC8-78BFD402A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3A263-5CF5-46A7-8C9E-4F09B0A8100C}"/>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4ED40163-FE6F-4848-912C-68D44F56B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3A8C2-603A-45CF-A8C9-3BCE1324D75B}"/>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38389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EEAC-298A-4D40-9AFF-A32AABCD13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A3CA57-641A-46E0-A44C-9E1C10A59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AE44B-7684-4994-9E3C-28503D6BCCD1}"/>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4661A11A-2530-4BDD-85AF-7DD7DB04E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8D8A1-9AF8-462A-8604-3D0269D60504}"/>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231583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D282-E4EA-4F88-B021-EE82261D2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97374-4E9F-492B-A983-623267F59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E3831-5B7C-40E7-9ED6-182D63474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F5B87-42E6-4E3F-A394-C9BE82028057}"/>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6" name="Footer Placeholder 5">
            <a:extLst>
              <a:ext uri="{FF2B5EF4-FFF2-40B4-BE49-F238E27FC236}">
                <a16:creationId xmlns:a16="http://schemas.microsoft.com/office/drawing/2014/main" id="{05758A0D-EA2C-48AC-9266-830B5D47A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A82B0-C454-498B-92CF-BC8C7AA1E2F7}"/>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2346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9BE3-0A0F-4073-92D9-9413A9C3AE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83D93-9727-440F-BC7D-5D6ACE20B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13755-B6D7-4152-9AF2-E50CF1DE82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B72FF-4CC1-45CB-84B4-6E962F284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E8C0A-AB3B-4C3D-9149-144F5AF8E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C85D36-4A56-4B60-8273-5AE8B8EBDF89}"/>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8" name="Footer Placeholder 7">
            <a:extLst>
              <a:ext uri="{FF2B5EF4-FFF2-40B4-BE49-F238E27FC236}">
                <a16:creationId xmlns:a16="http://schemas.microsoft.com/office/drawing/2014/main" id="{80B52E4B-D44F-4B97-B641-D6E616FCD0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F42A9-E284-4B69-ADA4-C28DE1CCAA5D}"/>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107443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1844-1406-4456-B825-DAC61FEEC1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8BD1-761D-42AA-BC1B-501A90ACC3F0}"/>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4" name="Footer Placeholder 3">
            <a:extLst>
              <a:ext uri="{FF2B5EF4-FFF2-40B4-BE49-F238E27FC236}">
                <a16:creationId xmlns:a16="http://schemas.microsoft.com/office/drawing/2014/main" id="{A128EA88-082A-4380-A6F8-12F39B022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35AF2-3BE2-446A-9FC8-FAEA099BC864}"/>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324655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E35399-D127-4D52-AA4F-C87EAFE774C3}"/>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3" name="Footer Placeholder 2">
            <a:extLst>
              <a:ext uri="{FF2B5EF4-FFF2-40B4-BE49-F238E27FC236}">
                <a16:creationId xmlns:a16="http://schemas.microsoft.com/office/drawing/2014/main" id="{40EB54F3-1891-4430-86B4-D742FC9645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5D148-BDB3-4E66-8644-A7D9D2BDB681}"/>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379287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5863-ED45-4B23-8867-AA703ADEA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0C533B-46A6-4BEA-97B4-FCA873A0E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92F9A1-9948-4333-8918-16E71D6B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45D70-6535-4D1D-8297-A3B61C6B32E2}"/>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6" name="Footer Placeholder 5">
            <a:extLst>
              <a:ext uri="{FF2B5EF4-FFF2-40B4-BE49-F238E27FC236}">
                <a16:creationId xmlns:a16="http://schemas.microsoft.com/office/drawing/2014/main" id="{D288DD6F-1E93-4DE2-8606-E9D025E0B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DEE40-FD11-413C-8A84-45ED21527295}"/>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169378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ED8E-EF6E-4FD6-8CAB-E1E813409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BC66B1-948E-45B0-82A6-81D5D84D3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1B18B-31B7-4C03-B65F-1FBEF22B2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4676D-AA3D-4CB0-9CBC-458F74D646EC}"/>
              </a:ext>
            </a:extLst>
          </p:cNvPr>
          <p:cNvSpPr>
            <a:spLocks noGrp="1"/>
          </p:cNvSpPr>
          <p:nvPr>
            <p:ph type="dt" sz="half" idx="10"/>
          </p:nvPr>
        </p:nvSpPr>
        <p:spPr/>
        <p:txBody>
          <a:bodyPr/>
          <a:lstStyle/>
          <a:p>
            <a:fld id="{B904F961-4A7E-4794-8A43-F555970B1F16}" type="datetimeFigureOut">
              <a:rPr lang="en-US" smtClean="0"/>
              <a:t>3/28/2020</a:t>
            </a:fld>
            <a:endParaRPr lang="en-US"/>
          </a:p>
        </p:txBody>
      </p:sp>
      <p:sp>
        <p:nvSpPr>
          <p:cNvPr id="6" name="Footer Placeholder 5">
            <a:extLst>
              <a:ext uri="{FF2B5EF4-FFF2-40B4-BE49-F238E27FC236}">
                <a16:creationId xmlns:a16="http://schemas.microsoft.com/office/drawing/2014/main" id="{DD733C16-6AB9-42C8-B7A7-234FBA0F9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3572F-F905-4930-BB10-9464124B4B31}"/>
              </a:ext>
            </a:extLst>
          </p:cNvPr>
          <p:cNvSpPr>
            <a:spLocks noGrp="1"/>
          </p:cNvSpPr>
          <p:nvPr>
            <p:ph type="sldNum" sz="quarter" idx="12"/>
          </p:nvPr>
        </p:nvSpPr>
        <p:spPr/>
        <p:txBody>
          <a:bodyPr/>
          <a:lstStyle/>
          <a:p>
            <a:fld id="{9A0E6783-6A7D-4037-BA67-3CE2BB6482D6}" type="slidenum">
              <a:rPr lang="en-US" smtClean="0"/>
              <a:t>‹#›</a:t>
            </a:fld>
            <a:endParaRPr lang="en-US"/>
          </a:p>
        </p:txBody>
      </p:sp>
    </p:spTree>
    <p:extLst>
      <p:ext uri="{BB962C8B-B14F-4D97-AF65-F5344CB8AC3E}">
        <p14:creationId xmlns:p14="http://schemas.microsoft.com/office/powerpoint/2010/main" val="423129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6AF402-2F8C-4D82-A723-A955015FA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45B81-6378-4D20-94F9-5B517E02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0A47C-59C0-4B33-8FDD-C1F6A0C89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4F961-4A7E-4794-8A43-F555970B1F16}" type="datetimeFigureOut">
              <a:rPr lang="en-US" smtClean="0"/>
              <a:t>3/28/2020</a:t>
            </a:fld>
            <a:endParaRPr lang="en-US"/>
          </a:p>
        </p:txBody>
      </p:sp>
      <p:sp>
        <p:nvSpPr>
          <p:cNvPr id="5" name="Footer Placeholder 4">
            <a:extLst>
              <a:ext uri="{FF2B5EF4-FFF2-40B4-BE49-F238E27FC236}">
                <a16:creationId xmlns:a16="http://schemas.microsoft.com/office/drawing/2014/main" id="{A82405DD-D5F6-42F7-8C38-AF2B6DAEA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910B30-BDAB-4545-8A00-E26E4B8A2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E6783-6A7D-4037-BA67-3CE2BB6482D6}" type="slidenum">
              <a:rPr lang="en-US" smtClean="0"/>
              <a:t>‹#›</a:t>
            </a:fld>
            <a:endParaRPr lang="en-US"/>
          </a:p>
        </p:txBody>
      </p:sp>
    </p:spTree>
    <p:extLst>
      <p:ext uri="{BB962C8B-B14F-4D97-AF65-F5344CB8AC3E}">
        <p14:creationId xmlns:p14="http://schemas.microsoft.com/office/powerpoint/2010/main" val="2075045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35.xml"/><Relationship Id="rId13" Type="http://schemas.openxmlformats.org/officeDocument/2006/relationships/customXml" Target="../../customXml/item23.xml"/><Relationship Id="rId18" Type="http://schemas.openxmlformats.org/officeDocument/2006/relationships/image" Target="../media/image3.png"/><Relationship Id="rId3" Type="http://schemas.openxmlformats.org/officeDocument/2006/relationships/customXml" Target="../../customXml/item25.xml"/><Relationship Id="rId21" Type="http://schemas.openxmlformats.org/officeDocument/2006/relationships/image" Target="../media/image6.png"/><Relationship Id="rId7" Type="http://schemas.openxmlformats.org/officeDocument/2006/relationships/customXml" Target="../../customXml/item1.xml"/><Relationship Id="rId12" Type="http://schemas.openxmlformats.org/officeDocument/2006/relationships/customXml" Target="../../customXml/item14.xml"/><Relationship Id="rId17" Type="http://schemas.openxmlformats.org/officeDocument/2006/relationships/image" Target="../media/image2.png"/><Relationship Id="rId2" Type="http://schemas.openxmlformats.org/officeDocument/2006/relationships/customXml" Target="../../customXml/item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customXml" Target="../../customXml/item65.xml"/><Relationship Id="rId6" Type="http://schemas.openxmlformats.org/officeDocument/2006/relationships/customXml" Target="../../customXml/item48.xml"/><Relationship Id="rId11" Type="http://schemas.openxmlformats.org/officeDocument/2006/relationships/customXml" Target="../../customXml/item24.xml"/><Relationship Id="rId5" Type="http://schemas.openxmlformats.org/officeDocument/2006/relationships/customXml" Target="../../customXml/item21.xml"/><Relationship Id="rId15" Type="http://schemas.openxmlformats.org/officeDocument/2006/relationships/slideLayout" Target="../slideLayouts/slideLayout3.xml"/><Relationship Id="rId10" Type="http://schemas.openxmlformats.org/officeDocument/2006/relationships/customXml" Target="../../customXml/item49.xml"/><Relationship Id="rId19" Type="http://schemas.openxmlformats.org/officeDocument/2006/relationships/image" Target="../media/image4.png"/><Relationship Id="rId4" Type="http://schemas.openxmlformats.org/officeDocument/2006/relationships/customXml" Target="../../customXml/item30.xml"/><Relationship Id="rId9" Type="http://schemas.openxmlformats.org/officeDocument/2006/relationships/customXml" Target="../../customXml/item5.xml"/><Relationship Id="rId14" Type="http://schemas.openxmlformats.org/officeDocument/2006/relationships/customXml" Target="../../customXml/item27.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image" Target="../media/image4.png"/><Relationship Id="rId3" Type="http://schemas.openxmlformats.org/officeDocument/2006/relationships/customXml" Target="../../customXml/item3.xml"/><Relationship Id="rId7" Type="http://schemas.openxmlformats.org/officeDocument/2006/relationships/customXml" Target="../../customXml/item26.xml"/><Relationship Id="rId12" Type="http://schemas.openxmlformats.org/officeDocument/2006/relationships/image" Target="../media/image3.png"/><Relationship Id="rId2" Type="http://schemas.openxmlformats.org/officeDocument/2006/relationships/customXml" Target="../../customXml/item53.xml"/><Relationship Id="rId1" Type="http://schemas.openxmlformats.org/officeDocument/2006/relationships/customXml" Target="../../customXml/item42.xml"/><Relationship Id="rId6" Type="http://schemas.openxmlformats.org/officeDocument/2006/relationships/customXml" Target="../../customXml/item57.xml"/><Relationship Id="rId11" Type="http://schemas.openxmlformats.org/officeDocument/2006/relationships/image" Target="../media/image2.png"/><Relationship Id="rId5" Type="http://schemas.openxmlformats.org/officeDocument/2006/relationships/customXml" Target="../../customXml/item34.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customXml" Target="../../customXml/item19.xml"/><Relationship Id="rId9" Type="http://schemas.openxmlformats.org/officeDocument/2006/relationships/slideLayout" Target="../slideLayouts/slideLayout3.xml"/><Relationship Id="rId1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customXml" Target="../../customXml/item63.xml"/><Relationship Id="rId13" Type="http://schemas.openxmlformats.org/officeDocument/2006/relationships/image" Target="../media/image4.png"/><Relationship Id="rId3" Type="http://schemas.openxmlformats.org/officeDocument/2006/relationships/customXml" Target="../../customXml/item66.xml"/><Relationship Id="rId7" Type="http://schemas.openxmlformats.org/officeDocument/2006/relationships/customXml" Target="../../customXml/item59.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customXml" Target="../../customXml/item28.xml"/><Relationship Id="rId16" Type="http://schemas.openxmlformats.org/officeDocument/2006/relationships/image" Target="../media/image7.png"/><Relationship Id="rId1" Type="http://schemas.openxmlformats.org/officeDocument/2006/relationships/customXml" Target="../../customXml/item39.xml"/><Relationship Id="rId6" Type="http://schemas.openxmlformats.org/officeDocument/2006/relationships/customXml" Target="../../customXml/item36.xml"/><Relationship Id="rId11" Type="http://schemas.openxmlformats.org/officeDocument/2006/relationships/image" Target="../media/image2.png"/><Relationship Id="rId5" Type="http://schemas.openxmlformats.org/officeDocument/2006/relationships/customXml" Target="../../customXml/item50.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customXml" Target="../../customXml/item67.xml"/><Relationship Id="rId9" Type="http://schemas.openxmlformats.org/officeDocument/2006/relationships/slideLayout" Target="../slideLayouts/slideLayout3.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customXml/item4.xml"/><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customXml" Target="../../customXml/item47.xml"/><Relationship Id="rId1" Type="http://schemas.openxmlformats.org/officeDocument/2006/relationships/customXml" Target="../../customXml/item2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slideLayout" Target="../slideLayouts/slideLayout3.xml"/><Relationship Id="rId10" Type="http://schemas.openxmlformats.org/officeDocument/2006/relationships/image" Target="../media/image5.png"/><Relationship Id="rId4" Type="http://schemas.openxmlformats.org/officeDocument/2006/relationships/customXml" Target="../../customXml/item10.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5.png"/><Relationship Id="rId3" Type="http://schemas.openxmlformats.org/officeDocument/2006/relationships/customXml" Target="../../customXml/item6.xml"/><Relationship Id="rId7" Type="http://schemas.openxmlformats.org/officeDocument/2006/relationships/customXml" Target="../../customXml/item41.xml"/><Relationship Id="rId12" Type="http://schemas.openxmlformats.org/officeDocument/2006/relationships/image" Target="../media/image4.png"/><Relationship Id="rId2" Type="http://schemas.openxmlformats.org/officeDocument/2006/relationships/customXml" Target="../../customXml/item33.xml"/><Relationship Id="rId1" Type="http://schemas.openxmlformats.org/officeDocument/2006/relationships/customXml" Target="../../customXml/item54.xml"/><Relationship Id="rId6" Type="http://schemas.openxmlformats.org/officeDocument/2006/relationships/customXml" Target="../../customXml/item31.xml"/><Relationship Id="rId11" Type="http://schemas.openxmlformats.org/officeDocument/2006/relationships/image" Target="../media/image3.png"/><Relationship Id="rId5" Type="http://schemas.openxmlformats.org/officeDocument/2006/relationships/customXml" Target="../../customXml/item32.xml"/><Relationship Id="rId10" Type="http://schemas.openxmlformats.org/officeDocument/2006/relationships/image" Target="../media/image2.png"/><Relationship Id="rId4" Type="http://schemas.openxmlformats.org/officeDocument/2006/relationships/customXml" Target="../../customXml/item15.xml"/><Relationship Id="rId9" Type="http://schemas.openxmlformats.org/officeDocument/2006/relationships/image" Target="../media/image1.png"/><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AE4C8C-341F-4D46-9A12-30407C965144}"/>
              </a:ext>
            </a:extLst>
          </p:cNvPr>
          <p:cNvSpPr/>
          <p:nvPr/>
        </p:nvSpPr>
        <p:spPr>
          <a:xfrm>
            <a:off x="372860" y="266331"/>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A4143D42-1F53-4DC6-9A3D-6F03889148EB}"/>
              </a:ext>
            </a:extLst>
          </p:cNvPr>
          <p:cNvSpPr/>
          <p:nvPr/>
        </p:nvSpPr>
        <p:spPr>
          <a:xfrm>
            <a:off x="372858" y="1526960"/>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30BD14A-690E-466F-909C-A858584596F6}"/>
              </a:ext>
            </a:extLst>
          </p:cNvPr>
          <p:cNvSpPr/>
          <p:nvPr/>
        </p:nvSpPr>
        <p:spPr>
          <a:xfrm>
            <a:off x="2849729" y="266331"/>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37B2EA76-D8BD-44C9-ADC2-8F894497ACD4}"/>
              </a:ext>
            </a:extLst>
          </p:cNvPr>
          <p:cNvSpPr/>
          <p:nvPr/>
        </p:nvSpPr>
        <p:spPr>
          <a:xfrm>
            <a:off x="372858" y="4052657"/>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7BCB8A08-1A05-4CB3-9A65-AEABD1E73568}"/>
              </a:ext>
            </a:extLst>
          </p:cNvPr>
          <p:cNvSpPr/>
          <p:nvPr/>
        </p:nvSpPr>
        <p:spPr>
          <a:xfrm>
            <a:off x="372858" y="2787589"/>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6ECCEF9E-406D-4162-96E1-0CF05121387A}"/>
              </a:ext>
            </a:extLst>
          </p:cNvPr>
          <p:cNvSpPr/>
          <p:nvPr/>
        </p:nvSpPr>
        <p:spPr>
          <a:xfrm>
            <a:off x="372857" y="5317725"/>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05E7DB5-9756-430A-82B3-349453DEB656}"/>
              </a:ext>
            </a:extLst>
          </p:cNvPr>
          <p:cNvCxnSpPr>
            <a:stCxn id="4" idx="2"/>
            <a:endCxn id="13" idx="0"/>
          </p:cNvCxnSpPr>
          <p:nvPr/>
        </p:nvCxnSpPr>
        <p:spPr>
          <a:xfrm flipH="1">
            <a:off x="1198482" y="1038688"/>
            <a:ext cx="2" cy="48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DB20CA-F38B-4CC7-89BD-A34B6DF45E90}"/>
              </a:ext>
            </a:extLst>
          </p:cNvPr>
          <p:cNvCxnSpPr>
            <a:stCxn id="13" idx="2"/>
            <a:endCxn id="16" idx="0"/>
          </p:cNvCxnSpPr>
          <p:nvPr/>
        </p:nvCxnSpPr>
        <p:spPr>
          <a:xfrm>
            <a:off x="1198482" y="2299317"/>
            <a:ext cx="0" cy="488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A8AE4C-683B-4594-9982-BD465906CB28}"/>
              </a:ext>
            </a:extLst>
          </p:cNvPr>
          <p:cNvCxnSpPr>
            <a:cxnSpLocks/>
            <a:stCxn id="16" idx="2"/>
            <a:endCxn id="15" idx="0"/>
          </p:cNvCxnSpPr>
          <p:nvPr/>
        </p:nvCxnSpPr>
        <p:spPr>
          <a:xfrm>
            <a:off x="1198482" y="3559946"/>
            <a:ext cx="0" cy="4927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6985D0-F47F-4E78-9F5E-DB30D39803F7}"/>
              </a:ext>
            </a:extLst>
          </p:cNvPr>
          <p:cNvCxnSpPr>
            <a:cxnSpLocks/>
            <a:stCxn id="15" idx="2"/>
            <a:endCxn id="17" idx="0"/>
          </p:cNvCxnSpPr>
          <p:nvPr/>
        </p:nvCxnSpPr>
        <p:spPr>
          <a:xfrm flipH="1">
            <a:off x="1198481" y="4825014"/>
            <a:ext cx="1" cy="4927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81822F-6CF6-4D8E-B5B0-1946D68AC5B5}"/>
              </a:ext>
            </a:extLst>
          </p:cNvPr>
          <p:cNvCxnSpPr>
            <a:stCxn id="4" idx="3"/>
            <a:endCxn id="14" idx="1"/>
          </p:cNvCxnSpPr>
          <p:nvPr/>
        </p:nvCxnSpPr>
        <p:spPr>
          <a:xfrm>
            <a:off x="2024107" y="652510"/>
            <a:ext cx="8256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EC639D-C182-432A-BAD4-8EA99E8D03A7}"/>
              </a:ext>
            </a:extLst>
          </p:cNvPr>
          <p:cNvSpPr txBox="1"/>
          <p:nvPr/>
        </p:nvSpPr>
        <p:spPr>
          <a:xfrm>
            <a:off x="559288" y="467843"/>
            <a:ext cx="1278384" cy="369332"/>
          </a:xfrm>
          <a:prstGeom prst="rect">
            <a:avLst/>
          </a:prstGeom>
          <a:noFill/>
        </p:spPr>
        <p:txBody>
          <a:bodyPr wrap="square" rtlCol="0">
            <a:spAutoFit/>
          </a:bodyPr>
          <a:lstStyle/>
          <a:p>
            <a:r>
              <a:rPr lang="en-US" dirty="0"/>
              <a:t>Home Page</a:t>
            </a:r>
          </a:p>
        </p:txBody>
      </p:sp>
      <p:sp>
        <p:nvSpPr>
          <p:cNvPr id="32" name="TextBox 31">
            <a:extLst>
              <a:ext uri="{FF2B5EF4-FFF2-40B4-BE49-F238E27FC236}">
                <a16:creationId xmlns:a16="http://schemas.microsoft.com/office/drawing/2014/main" id="{AAC2F367-78A0-41EE-A099-3C56347CA410}"/>
              </a:ext>
            </a:extLst>
          </p:cNvPr>
          <p:cNvSpPr txBox="1"/>
          <p:nvPr/>
        </p:nvSpPr>
        <p:spPr>
          <a:xfrm>
            <a:off x="3036159" y="467843"/>
            <a:ext cx="1278384" cy="369332"/>
          </a:xfrm>
          <a:prstGeom prst="rect">
            <a:avLst/>
          </a:prstGeom>
          <a:noFill/>
        </p:spPr>
        <p:txBody>
          <a:bodyPr wrap="square" rtlCol="0">
            <a:spAutoFit/>
          </a:bodyPr>
          <a:lstStyle/>
          <a:p>
            <a:r>
              <a:rPr lang="en-US" dirty="0"/>
              <a:t>Result Page</a:t>
            </a:r>
          </a:p>
        </p:txBody>
      </p:sp>
      <p:sp>
        <p:nvSpPr>
          <p:cNvPr id="33" name="TextBox 32">
            <a:extLst>
              <a:ext uri="{FF2B5EF4-FFF2-40B4-BE49-F238E27FC236}">
                <a16:creationId xmlns:a16="http://schemas.microsoft.com/office/drawing/2014/main" id="{6BDB6B56-05FD-4652-8110-52BD84BD749F}"/>
              </a:ext>
            </a:extLst>
          </p:cNvPr>
          <p:cNvSpPr txBox="1"/>
          <p:nvPr/>
        </p:nvSpPr>
        <p:spPr>
          <a:xfrm>
            <a:off x="457198" y="1728472"/>
            <a:ext cx="1482564" cy="369332"/>
          </a:xfrm>
          <a:prstGeom prst="rect">
            <a:avLst/>
          </a:prstGeom>
          <a:noFill/>
        </p:spPr>
        <p:txBody>
          <a:bodyPr wrap="square" rtlCol="0">
            <a:spAutoFit/>
          </a:bodyPr>
          <a:lstStyle/>
          <a:p>
            <a:r>
              <a:rPr lang="en-US" dirty="0"/>
              <a:t>Support Page</a:t>
            </a:r>
          </a:p>
        </p:txBody>
      </p:sp>
      <p:sp>
        <p:nvSpPr>
          <p:cNvPr id="34" name="TextBox 33">
            <a:extLst>
              <a:ext uri="{FF2B5EF4-FFF2-40B4-BE49-F238E27FC236}">
                <a16:creationId xmlns:a16="http://schemas.microsoft.com/office/drawing/2014/main" id="{7FAE67BC-7C53-4499-824E-93A545F099EF}"/>
              </a:ext>
            </a:extLst>
          </p:cNvPr>
          <p:cNvSpPr txBox="1"/>
          <p:nvPr/>
        </p:nvSpPr>
        <p:spPr>
          <a:xfrm>
            <a:off x="463854" y="2989101"/>
            <a:ext cx="1469252" cy="369332"/>
          </a:xfrm>
          <a:prstGeom prst="rect">
            <a:avLst/>
          </a:prstGeom>
          <a:noFill/>
        </p:spPr>
        <p:txBody>
          <a:bodyPr wrap="square" rtlCol="0">
            <a:spAutoFit/>
          </a:bodyPr>
          <a:lstStyle/>
          <a:p>
            <a:r>
              <a:rPr lang="en-US" dirty="0"/>
              <a:t>Contact Page</a:t>
            </a:r>
          </a:p>
        </p:txBody>
      </p:sp>
      <p:sp>
        <p:nvSpPr>
          <p:cNvPr id="35" name="TextBox 34">
            <a:extLst>
              <a:ext uri="{FF2B5EF4-FFF2-40B4-BE49-F238E27FC236}">
                <a16:creationId xmlns:a16="http://schemas.microsoft.com/office/drawing/2014/main" id="{2597DD14-8080-4E29-BE08-3F47AE87647D}"/>
              </a:ext>
            </a:extLst>
          </p:cNvPr>
          <p:cNvSpPr txBox="1"/>
          <p:nvPr/>
        </p:nvSpPr>
        <p:spPr>
          <a:xfrm>
            <a:off x="679134" y="4254169"/>
            <a:ext cx="1038692" cy="369332"/>
          </a:xfrm>
          <a:prstGeom prst="rect">
            <a:avLst/>
          </a:prstGeom>
          <a:noFill/>
        </p:spPr>
        <p:txBody>
          <a:bodyPr wrap="square" rtlCol="0">
            <a:spAutoFit/>
          </a:bodyPr>
          <a:lstStyle/>
          <a:p>
            <a:r>
              <a:rPr lang="en-US" dirty="0"/>
              <a:t>List Page</a:t>
            </a:r>
          </a:p>
        </p:txBody>
      </p:sp>
      <p:sp>
        <p:nvSpPr>
          <p:cNvPr id="36" name="TextBox 35">
            <a:extLst>
              <a:ext uri="{FF2B5EF4-FFF2-40B4-BE49-F238E27FC236}">
                <a16:creationId xmlns:a16="http://schemas.microsoft.com/office/drawing/2014/main" id="{FFD541E7-A10C-49AB-8F4C-F18ECF0D64DE}"/>
              </a:ext>
            </a:extLst>
          </p:cNvPr>
          <p:cNvSpPr txBox="1"/>
          <p:nvPr/>
        </p:nvSpPr>
        <p:spPr>
          <a:xfrm>
            <a:off x="418357" y="5519237"/>
            <a:ext cx="1560245" cy="369332"/>
          </a:xfrm>
          <a:prstGeom prst="rect">
            <a:avLst/>
          </a:prstGeom>
          <a:noFill/>
        </p:spPr>
        <p:txBody>
          <a:bodyPr wrap="square" rtlCol="0">
            <a:spAutoFit/>
          </a:bodyPr>
          <a:lstStyle/>
          <a:p>
            <a:r>
              <a:rPr lang="en-US" dirty="0"/>
              <a:t>Donation Page</a:t>
            </a:r>
          </a:p>
        </p:txBody>
      </p:sp>
      <p:sp>
        <p:nvSpPr>
          <p:cNvPr id="37" name="Rectangle 36">
            <a:extLst>
              <a:ext uri="{FF2B5EF4-FFF2-40B4-BE49-F238E27FC236}">
                <a16:creationId xmlns:a16="http://schemas.microsoft.com/office/drawing/2014/main" id="{7498BCCB-472B-4AE9-A0A3-61C6881685C8}"/>
              </a:ext>
            </a:extLst>
          </p:cNvPr>
          <p:cNvSpPr/>
          <p:nvPr/>
        </p:nvSpPr>
        <p:spPr>
          <a:xfrm>
            <a:off x="2849727" y="1194048"/>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FE4A5A1-83EF-4F85-B509-7717D54F0582}"/>
              </a:ext>
            </a:extLst>
          </p:cNvPr>
          <p:cNvSpPr txBox="1"/>
          <p:nvPr/>
        </p:nvSpPr>
        <p:spPr>
          <a:xfrm>
            <a:off x="3036157" y="1395560"/>
            <a:ext cx="1278384" cy="369332"/>
          </a:xfrm>
          <a:prstGeom prst="rect">
            <a:avLst/>
          </a:prstGeom>
          <a:noFill/>
        </p:spPr>
        <p:txBody>
          <a:bodyPr wrap="square" rtlCol="0">
            <a:spAutoFit/>
          </a:bodyPr>
          <a:lstStyle/>
          <a:p>
            <a:r>
              <a:rPr lang="en-US" dirty="0"/>
              <a:t>Video Page</a:t>
            </a:r>
          </a:p>
        </p:txBody>
      </p:sp>
      <p:sp>
        <p:nvSpPr>
          <p:cNvPr id="41" name="Rectangle 40">
            <a:extLst>
              <a:ext uri="{FF2B5EF4-FFF2-40B4-BE49-F238E27FC236}">
                <a16:creationId xmlns:a16="http://schemas.microsoft.com/office/drawing/2014/main" id="{168F891F-B07A-46AD-AAFC-8782DDDD2184}"/>
              </a:ext>
            </a:extLst>
          </p:cNvPr>
          <p:cNvSpPr/>
          <p:nvPr/>
        </p:nvSpPr>
        <p:spPr>
          <a:xfrm>
            <a:off x="2849727" y="2011246"/>
            <a:ext cx="1651247" cy="7723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2E311607-AA73-4B3F-9560-A8EEB4AA6714}"/>
              </a:ext>
            </a:extLst>
          </p:cNvPr>
          <p:cNvSpPr txBox="1"/>
          <p:nvPr/>
        </p:nvSpPr>
        <p:spPr>
          <a:xfrm>
            <a:off x="2996211" y="2212758"/>
            <a:ext cx="1358276" cy="369332"/>
          </a:xfrm>
          <a:prstGeom prst="rect">
            <a:avLst/>
          </a:prstGeom>
          <a:noFill/>
        </p:spPr>
        <p:txBody>
          <a:bodyPr wrap="square" rtlCol="0">
            <a:spAutoFit/>
          </a:bodyPr>
          <a:lstStyle/>
          <a:p>
            <a:r>
              <a:rPr lang="en-US" dirty="0"/>
              <a:t>Forum Page</a:t>
            </a:r>
          </a:p>
        </p:txBody>
      </p:sp>
      <p:cxnSp>
        <p:nvCxnSpPr>
          <p:cNvPr id="46" name="Straight Arrow Connector 45">
            <a:extLst>
              <a:ext uri="{FF2B5EF4-FFF2-40B4-BE49-F238E27FC236}">
                <a16:creationId xmlns:a16="http://schemas.microsoft.com/office/drawing/2014/main" id="{E0C21BF8-E5A2-41BD-B7F3-150E7FC15875}"/>
              </a:ext>
            </a:extLst>
          </p:cNvPr>
          <p:cNvCxnSpPr>
            <a:cxnSpLocks/>
            <a:stCxn id="13" idx="3"/>
            <a:endCxn id="41" idx="1"/>
          </p:cNvCxnSpPr>
          <p:nvPr/>
        </p:nvCxnSpPr>
        <p:spPr>
          <a:xfrm>
            <a:off x="2024105" y="1913139"/>
            <a:ext cx="825622" cy="4842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366625-B943-434B-80E8-5F6FE5D97453}"/>
              </a:ext>
            </a:extLst>
          </p:cNvPr>
          <p:cNvCxnSpPr>
            <a:stCxn id="37" idx="1"/>
            <a:endCxn id="4" idx="3"/>
          </p:cNvCxnSpPr>
          <p:nvPr/>
        </p:nvCxnSpPr>
        <p:spPr>
          <a:xfrm flipH="1" flipV="1">
            <a:off x="2024107" y="652510"/>
            <a:ext cx="825620" cy="92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3277501-EA72-47F8-8300-91910AC13C88}"/>
              </a:ext>
            </a:extLst>
          </p:cNvPr>
          <p:cNvCxnSpPr>
            <a:stCxn id="13" idx="3"/>
            <a:endCxn id="37" idx="1"/>
          </p:cNvCxnSpPr>
          <p:nvPr/>
        </p:nvCxnSpPr>
        <p:spPr>
          <a:xfrm flipV="1">
            <a:off x="2024105" y="1580227"/>
            <a:ext cx="825622" cy="33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F67F4906-6FA6-4690-B216-2B7D7D62F337}"/>
              </a:ext>
            </a:extLst>
          </p:cNvPr>
          <p:cNvCxnSpPr>
            <a:stCxn id="41" idx="3"/>
            <a:endCxn id="37" idx="3"/>
          </p:cNvCxnSpPr>
          <p:nvPr/>
        </p:nvCxnSpPr>
        <p:spPr>
          <a:xfrm flipV="1">
            <a:off x="4500974" y="1580227"/>
            <a:ext cx="12700" cy="817198"/>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89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WebBrowser">
            <a:extLst>
              <a:ext uri="{FF2B5EF4-FFF2-40B4-BE49-F238E27FC236}">
                <a16:creationId xmlns:a16="http://schemas.microsoft.com/office/drawing/2014/main" id="{B4CDC7AC-1A72-4833-9EEB-86C41ACA5920}"/>
              </a:ext>
            </a:extLst>
          </p:cNvPr>
          <p:cNvGrpSpPr/>
          <p:nvPr>
            <p:custDataLst>
              <p:custData r:id="rId1"/>
            </p:custDataLst>
          </p:nvPr>
        </p:nvGrpSpPr>
        <p:grpSpPr>
          <a:xfrm>
            <a:off x="3048000" y="0"/>
            <a:ext cx="9144000" cy="6858000"/>
            <a:chOff x="0" y="0"/>
            <a:chExt cx="9144000" cy="6858000"/>
          </a:xfrm>
        </p:grpSpPr>
        <p:sp>
          <p:nvSpPr>
            <p:cNvPr id="26" name="Background">
              <a:extLst>
                <a:ext uri="{FF2B5EF4-FFF2-40B4-BE49-F238E27FC236}">
                  <a16:creationId xmlns:a16="http://schemas.microsoft.com/office/drawing/2014/main" id="{48D0C00F-5D6A-4E73-8C33-DBB06AB267DE}"/>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27" name="WindowTitle">
              <a:extLst>
                <a:ext uri="{FF2B5EF4-FFF2-40B4-BE49-F238E27FC236}">
                  <a16:creationId xmlns:a16="http://schemas.microsoft.com/office/drawing/2014/main" id="{8E7672E3-9D62-42E4-9086-87F5C13EEE4B}"/>
                </a:ext>
              </a:extLst>
            </p:cNvPr>
            <p:cNvSpPr txBox="1"/>
            <p:nvPr/>
          </p:nvSpPr>
          <p:spPr>
            <a:xfrm>
              <a:off x="22515" y="22341"/>
              <a:ext cx="1141916" cy="230832"/>
            </a:xfrm>
            <a:prstGeom prst="rect">
              <a:avLst/>
            </a:prstGeom>
            <a:noFill/>
          </p:spPr>
          <p:txBody>
            <a:bodyPr wrap="none" lIns="9144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Movie Archive</a:t>
              </a:r>
            </a:p>
          </p:txBody>
        </p:sp>
        <p:grpSp>
          <p:nvGrpSpPr>
            <p:cNvPr id="28" name="Group 27">
              <a:extLst>
                <a:ext uri="{FF2B5EF4-FFF2-40B4-BE49-F238E27FC236}">
                  <a16:creationId xmlns:a16="http://schemas.microsoft.com/office/drawing/2014/main" id="{76E6B2EF-027B-4039-A1B7-AE3F0F796A79}"/>
                </a:ext>
              </a:extLst>
            </p:cNvPr>
            <p:cNvGrpSpPr/>
            <p:nvPr/>
          </p:nvGrpSpPr>
          <p:grpSpPr>
            <a:xfrm>
              <a:off x="81598" y="286385"/>
              <a:ext cx="320040" cy="316520"/>
              <a:chOff x="72073" y="221749"/>
              <a:chExt cx="320040" cy="316520"/>
            </a:xfrm>
          </p:grpSpPr>
          <p:sp>
            <p:nvSpPr>
              <p:cNvPr id="52" name="Oval 51">
                <a:extLst>
                  <a:ext uri="{FF2B5EF4-FFF2-40B4-BE49-F238E27FC236}">
                    <a16:creationId xmlns:a16="http://schemas.microsoft.com/office/drawing/2014/main" id="{515A34AF-6E64-46F4-A8E4-7E1A94B7A14A}"/>
                  </a:ext>
                </a:extLst>
              </p:cNvPr>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53" name="Left Arrow 29">
                <a:extLst>
                  <a:ext uri="{FF2B5EF4-FFF2-40B4-BE49-F238E27FC236}">
                    <a16:creationId xmlns:a16="http://schemas.microsoft.com/office/drawing/2014/main" id="{B23BF00C-F494-465C-9452-B1BF21EF1BD6}"/>
                  </a:ext>
                </a:extLst>
              </p:cNvPr>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29" name="Group 28">
              <a:extLst>
                <a:ext uri="{FF2B5EF4-FFF2-40B4-BE49-F238E27FC236}">
                  <a16:creationId xmlns:a16="http://schemas.microsoft.com/office/drawing/2014/main" id="{4C7520C0-14D0-4E96-AFA4-8F807259D016}"/>
                </a:ext>
              </a:extLst>
            </p:cNvPr>
            <p:cNvGrpSpPr/>
            <p:nvPr/>
          </p:nvGrpSpPr>
          <p:grpSpPr>
            <a:xfrm>
              <a:off x="453671" y="286384"/>
              <a:ext cx="320040" cy="316520"/>
              <a:chOff x="444146" y="221748"/>
              <a:chExt cx="320040" cy="316520"/>
            </a:xfrm>
          </p:grpSpPr>
          <p:sp>
            <p:nvSpPr>
              <p:cNvPr id="50" name="Oval 49">
                <a:extLst>
                  <a:ext uri="{FF2B5EF4-FFF2-40B4-BE49-F238E27FC236}">
                    <a16:creationId xmlns:a16="http://schemas.microsoft.com/office/drawing/2014/main" id="{008FC1D0-E88F-45AA-8C46-EBB8B988E34E}"/>
                  </a:ext>
                </a:extLst>
              </p:cNvPr>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51" name="Right Arrow 27">
                <a:extLst>
                  <a:ext uri="{FF2B5EF4-FFF2-40B4-BE49-F238E27FC236}">
                    <a16:creationId xmlns:a16="http://schemas.microsoft.com/office/drawing/2014/main" id="{25332C10-1BBF-47B9-BB7B-556C7EFB0A06}"/>
                  </a:ext>
                </a:extLst>
              </p:cNvPr>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30" name="Minimize - Maximize - Close">
              <a:extLst>
                <a:ext uri="{FF2B5EF4-FFF2-40B4-BE49-F238E27FC236}">
                  <a16:creationId xmlns:a16="http://schemas.microsoft.com/office/drawing/2014/main" id="{C2BC4564-D5B0-4ED2-8D2F-F79EC1204BC1}"/>
                </a:ext>
              </a:extLst>
            </p:cNvPr>
            <p:cNvGrpSpPr/>
            <p:nvPr/>
          </p:nvGrpSpPr>
          <p:grpSpPr>
            <a:xfrm>
              <a:off x="8632311" y="92599"/>
              <a:ext cx="384527" cy="78032"/>
              <a:chOff x="9347642" y="131588"/>
              <a:chExt cx="384527" cy="78032"/>
            </a:xfrm>
          </p:grpSpPr>
          <p:cxnSp>
            <p:nvCxnSpPr>
              <p:cNvPr id="45" name="Line">
                <a:extLst>
                  <a:ext uri="{FF2B5EF4-FFF2-40B4-BE49-F238E27FC236}">
                    <a16:creationId xmlns:a16="http://schemas.microsoft.com/office/drawing/2014/main" id="{5C5A84B9-939A-4889-B18C-8098A19C1659}"/>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46" name="Line">
                <a:extLst>
                  <a:ext uri="{FF2B5EF4-FFF2-40B4-BE49-F238E27FC236}">
                    <a16:creationId xmlns:a16="http://schemas.microsoft.com/office/drawing/2014/main" id="{F220F667-2165-45F1-BC91-4E9C24079242}"/>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47" name="Line">
                <a:extLst>
                  <a:ext uri="{FF2B5EF4-FFF2-40B4-BE49-F238E27FC236}">
                    <a16:creationId xmlns:a16="http://schemas.microsoft.com/office/drawing/2014/main" id="{8F34F661-41CD-481E-BF75-8D49E02D1CCD}"/>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8" name="Line">
                <a:extLst>
                  <a:ext uri="{FF2B5EF4-FFF2-40B4-BE49-F238E27FC236}">
                    <a16:creationId xmlns:a16="http://schemas.microsoft.com/office/drawing/2014/main" id="{D089BF8E-A5FB-472E-A072-77D7FE13FE85}"/>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9" name="Line">
                <a:extLst>
                  <a:ext uri="{FF2B5EF4-FFF2-40B4-BE49-F238E27FC236}">
                    <a16:creationId xmlns:a16="http://schemas.microsoft.com/office/drawing/2014/main" id="{B21EC749-FEBA-4E35-A371-B7B77A57E69E}"/>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31" name="WebPageBody">
              <a:extLst>
                <a:ext uri="{FF2B5EF4-FFF2-40B4-BE49-F238E27FC236}">
                  <a16:creationId xmlns:a16="http://schemas.microsoft.com/office/drawing/2014/main" id="{77975BD6-05B4-433B-94F4-1F856A05518C}"/>
                </a:ext>
              </a:extLst>
            </p:cNvPr>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32" name="Group 31">
              <a:extLst>
                <a:ext uri="{FF2B5EF4-FFF2-40B4-BE49-F238E27FC236}">
                  <a16:creationId xmlns:a16="http://schemas.microsoft.com/office/drawing/2014/main" id="{475167DB-197F-426C-92A8-29B339A622C2}"/>
                </a:ext>
              </a:extLst>
            </p:cNvPr>
            <p:cNvGrpSpPr/>
            <p:nvPr/>
          </p:nvGrpSpPr>
          <p:grpSpPr>
            <a:xfrm>
              <a:off x="8386335" y="360579"/>
              <a:ext cx="640645" cy="183940"/>
              <a:chOff x="8303527" y="360579"/>
              <a:chExt cx="640645" cy="183940"/>
            </a:xfrm>
          </p:grpSpPr>
          <p:pic>
            <p:nvPicPr>
              <p:cNvPr id="42" name="Picture 2" descr="C:\Users\t-dantay\Documents\Placeholders\home.png">
                <a:extLst>
                  <a:ext uri="{FF2B5EF4-FFF2-40B4-BE49-F238E27FC236}">
                    <a16:creationId xmlns:a16="http://schemas.microsoft.com/office/drawing/2014/main" id="{3B7A95E4-98E7-4F23-9777-AC7F13FCA62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Users\t-dantay\Documents\Placeholders\setting.png">
                <a:extLst>
                  <a:ext uri="{FF2B5EF4-FFF2-40B4-BE49-F238E27FC236}">
                    <a16:creationId xmlns:a16="http://schemas.microsoft.com/office/drawing/2014/main" id="{A7096F6C-DDEA-43A3-B23B-E6C62EF6CD30}"/>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t-dantay\Documents\Placeholders\star.png">
                <a:extLst>
                  <a:ext uri="{FF2B5EF4-FFF2-40B4-BE49-F238E27FC236}">
                    <a16:creationId xmlns:a16="http://schemas.microsoft.com/office/drawing/2014/main" id="{0DE93044-A9AF-4A20-948B-F793C444A00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8BE58D9D-A78F-4C7F-82CD-B155C5A121A7}"/>
                </a:ext>
              </a:extLst>
            </p:cNvPr>
            <p:cNvGrpSpPr/>
            <p:nvPr/>
          </p:nvGrpSpPr>
          <p:grpSpPr>
            <a:xfrm>
              <a:off x="923925" y="340846"/>
              <a:ext cx="7142930" cy="228600"/>
              <a:chOff x="923925" y="340846"/>
              <a:chExt cx="7142930" cy="228600"/>
            </a:xfrm>
          </p:grpSpPr>
          <p:sp>
            <p:nvSpPr>
              <p:cNvPr id="34" name="UrlBar">
                <a:extLst>
                  <a:ext uri="{FF2B5EF4-FFF2-40B4-BE49-F238E27FC236}">
                    <a16:creationId xmlns:a16="http://schemas.microsoft.com/office/drawing/2014/main" id="{5B66637B-BCE7-4AC4-B980-8B0B98AED54C}"/>
                  </a:ext>
                </a:extLst>
              </p:cNvP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http://www.moviearchive.com/home</a:t>
                </a:r>
              </a:p>
            </p:txBody>
          </p:sp>
          <p:grpSp>
            <p:nvGrpSpPr>
              <p:cNvPr id="35" name="Group 34">
                <a:extLst>
                  <a:ext uri="{FF2B5EF4-FFF2-40B4-BE49-F238E27FC236}">
                    <a16:creationId xmlns:a16="http://schemas.microsoft.com/office/drawing/2014/main" id="{7CC7620B-5433-4711-9665-830E86D7695F}"/>
                  </a:ext>
                </a:extLst>
              </p:cNvPr>
              <p:cNvGrpSpPr/>
              <p:nvPr/>
            </p:nvGrpSpPr>
            <p:grpSpPr>
              <a:xfrm>
                <a:off x="7260350" y="363706"/>
                <a:ext cx="744325" cy="182880"/>
                <a:chOff x="7260350" y="363706"/>
                <a:chExt cx="744325" cy="182880"/>
              </a:xfrm>
            </p:grpSpPr>
            <p:pic>
              <p:nvPicPr>
                <p:cNvPr id="36" name="Search" descr="C:\Users\t-dantay\Documents\Placeholders\search.png">
                  <a:extLst>
                    <a:ext uri="{FF2B5EF4-FFF2-40B4-BE49-F238E27FC236}">
                      <a16:creationId xmlns:a16="http://schemas.microsoft.com/office/drawing/2014/main" id="{EAD46F67-F616-4DF5-9EF0-D1CC68E55D8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7" name="Refresh" descr="C:\Users\t-dantay\Documents\First24\arrowrepeat1.png">
                  <a:extLst>
                    <a:ext uri="{FF2B5EF4-FFF2-40B4-BE49-F238E27FC236}">
                      <a16:creationId xmlns:a16="http://schemas.microsoft.com/office/drawing/2014/main" id="{509C898B-2826-4C46-9B93-D2DCA6B762D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38" name="Drop Down" descr="C:\Users\t-dantay\Documents\First24\arrowsimple1.png">
                  <a:extLst>
                    <a:ext uri="{FF2B5EF4-FFF2-40B4-BE49-F238E27FC236}">
                      <a16:creationId xmlns:a16="http://schemas.microsoft.com/office/drawing/2014/main" id="{732002C2-0AD6-41A0-9665-0E961938BA9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X">
                  <a:extLst>
                    <a:ext uri="{FF2B5EF4-FFF2-40B4-BE49-F238E27FC236}">
                      <a16:creationId xmlns:a16="http://schemas.microsoft.com/office/drawing/2014/main" id="{FB1F781A-9AC9-4041-A4C8-448EFC4E6804}"/>
                    </a:ext>
                  </a:extLst>
                </p:cNvPr>
                <p:cNvGrpSpPr/>
                <p:nvPr/>
              </p:nvGrpSpPr>
              <p:grpSpPr>
                <a:xfrm>
                  <a:off x="7913235" y="409426"/>
                  <a:ext cx="91440" cy="91440"/>
                  <a:chOff x="4687215" y="1739180"/>
                  <a:chExt cx="91440" cy="91440"/>
                </a:xfrm>
              </p:grpSpPr>
              <p:cxnSp>
                <p:nvCxnSpPr>
                  <p:cNvPr id="40" name="Straight Connector 39">
                    <a:extLst>
                      <a:ext uri="{FF2B5EF4-FFF2-40B4-BE49-F238E27FC236}">
                        <a16:creationId xmlns:a16="http://schemas.microsoft.com/office/drawing/2014/main" id="{7C9BC65C-1C48-457C-A46C-4FA97F9BDA4A}"/>
                      </a:ext>
                    </a:extLst>
                  </p:cNvPr>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41" name="Straight Connector 40">
                    <a:extLst>
                      <a:ext uri="{FF2B5EF4-FFF2-40B4-BE49-F238E27FC236}">
                        <a16:creationId xmlns:a16="http://schemas.microsoft.com/office/drawing/2014/main" id="{500FEA91-28D1-44F3-8CF9-E4C53C9A3637}"/>
                      </a:ext>
                    </a:extLst>
                  </p:cNvPr>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59" name="Content">
            <a:extLst>
              <a:ext uri="{FF2B5EF4-FFF2-40B4-BE49-F238E27FC236}">
                <a16:creationId xmlns:a16="http://schemas.microsoft.com/office/drawing/2014/main" id="{86FB98C6-0DAB-47AC-9B69-0006C49ACFE2}"/>
              </a:ext>
            </a:extLst>
          </p:cNvPr>
          <p:cNvSpPr txBox="1"/>
          <p:nvPr>
            <p:custDataLst>
              <p:custData r:id="rId2"/>
            </p:custDataLst>
          </p:nvPr>
        </p:nvSpPr>
        <p:spPr>
          <a:xfrm>
            <a:off x="3124200" y="684629"/>
            <a:ext cx="8991600" cy="230832"/>
          </a:xfrm>
          <a:prstGeom prst="rect">
            <a:avLst/>
          </a:prstGeom>
          <a:noFill/>
        </p:spPr>
        <p:txBody>
          <a:bodyPr wrap="square" lIns="91440" tIns="18288" rIns="91440" bIns="27432" rtlCol="0" anchor="ctr" anchorCtr="0">
            <a:spAutoFit/>
          </a:bodyPr>
          <a:lstStyle/>
          <a:p>
            <a:pPr algn="ctr"/>
            <a:r>
              <a:rPr lang="en-US" sz="1200" dirty="0">
                <a:solidFill>
                  <a:srgbClr val="000000"/>
                </a:solidFill>
                <a:latin typeface="Segoe UI" pitchFamily="34" charset="0"/>
                <a:ea typeface="Segoe UI" pitchFamily="34" charset="0"/>
                <a:cs typeface="Segoe UI" pitchFamily="34" charset="0"/>
              </a:rPr>
              <a:t>Home | </a:t>
            </a:r>
            <a:r>
              <a:rPr lang="en-US" sz="1200" dirty="0">
                <a:solidFill>
                  <a:schemeClr val="bg2">
                    <a:lumMod val="75000"/>
                  </a:schemeClr>
                </a:solidFill>
                <a:latin typeface="Segoe UI" pitchFamily="34" charset="0"/>
                <a:ea typeface="Segoe UI" pitchFamily="34" charset="0"/>
                <a:cs typeface="Segoe UI" pitchFamily="34" charset="0"/>
              </a:rPr>
              <a:t>User Support </a:t>
            </a:r>
            <a:r>
              <a:rPr lang="en-US" sz="1200" dirty="0">
                <a:solidFill>
                  <a:srgbClr val="000000"/>
                </a:solidFill>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Contact Us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Movie List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Donations</a:t>
            </a:r>
            <a:endParaRPr lang="en-US" sz="1200" dirty="0">
              <a:latin typeface="Segoe UI" pitchFamily="34" charset="0"/>
              <a:ea typeface="Segoe UI" pitchFamily="34" charset="0"/>
              <a:cs typeface="Segoe UI" pitchFamily="34" charset="0"/>
            </a:endParaRPr>
          </a:p>
        </p:txBody>
      </p:sp>
      <p:sp>
        <p:nvSpPr>
          <p:cNvPr id="60" name="Content">
            <a:extLst>
              <a:ext uri="{FF2B5EF4-FFF2-40B4-BE49-F238E27FC236}">
                <a16:creationId xmlns:a16="http://schemas.microsoft.com/office/drawing/2014/main" id="{0C622827-86C2-42E4-BC22-36C9D50E3BFC}"/>
              </a:ext>
            </a:extLst>
          </p:cNvPr>
          <p:cNvSpPr/>
          <p:nvPr>
            <p:custDataLst>
              <p:custData r:id="rId3"/>
            </p:custDataLst>
          </p:nvPr>
        </p:nvSpPr>
        <p:spPr>
          <a:xfrm>
            <a:off x="7620000" y="2857656"/>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1" name="Content">
            <a:extLst>
              <a:ext uri="{FF2B5EF4-FFF2-40B4-BE49-F238E27FC236}">
                <a16:creationId xmlns:a16="http://schemas.microsoft.com/office/drawing/2014/main" id="{D9C866D1-2681-413B-B16E-9356E0A0FA3F}"/>
              </a:ext>
            </a:extLst>
          </p:cNvPr>
          <p:cNvSpPr/>
          <p:nvPr>
            <p:custDataLst>
              <p:custData r:id="rId4"/>
            </p:custDataLst>
          </p:nvPr>
        </p:nvSpPr>
        <p:spPr>
          <a:xfrm>
            <a:off x="7620000" y="2358384"/>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2" name="Content">
            <a:extLst>
              <a:ext uri="{FF2B5EF4-FFF2-40B4-BE49-F238E27FC236}">
                <a16:creationId xmlns:a16="http://schemas.microsoft.com/office/drawing/2014/main" id="{B899AB56-CD2B-47C3-86E5-207CF8BAB702}"/>
              </a:ext>
            </a:extLst>
          </p:cNvPr>
          <p:cNvSpPr/>
          <p:nvPr>
            <p:custDataLst>
              <p:custData r:id="rId5"/>
            </p:custDataLst>
          </p:nvPr>
        </p:nvSpPr>
        <p:spPr>
          <a:xfrm>
            <a:off x="7629728" y="1849670"/>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3" name="Content">
            <a:extLst>
              <a:ext uri="{FF2B5EF4-FFF2-40B4-BE49-F238E27FC236}">
                <a16:creationId xmlns:a16="http://schemas.microsoft.com/office/drawing/2014/main" id="{2AF30712-1368-45E0-A325-31B009873956}"/>
              </a:ext>
            </a:extLst>
          </p:cNvPr>
          <p:cNvSpPr/>
          <p:nvPr>
            <p:custDataLst>
              <p:custData r:id="rId6"/>
            </p:custDataLst>
          </p:nvPr>
        </p:nvSpPr>
        <p:spPr>
          <a:xfrm>
            <a:off x="7620000" y="1340956"/>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64" name="Content">
            <a:extLst>
              <a:ext uri="{FF2B5EF4-FFF2-40B4-BE49-F238E27FC236}">
                <a16:creationId xmlns:a16="http://schemas.microsoft.com/office/drawing/2014/main" id="{0ECB8136-03B5-4714-9AE4-2BD7F3B23681}"/>
              </a:ext>
            </a:extLst>
          </p:cNvPr>
          <p:cNvSpPr/>
          <p:nvPr>
            <p:custDataLst>
              <p:custData r:id="rId7"/>
            </p:custDataLst>
          </p:nvPr>
        </p:nvSpPr>
        <p:spPr>
          <a:xfrm>
            <a:off x="7066704" y="406924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Submit</a:t>
            </a:r>
          </a:p>
        </p:txBody>
      </p:sp>
      <p:sp>
        <p:nvSpPr>
          <p:cNvPr id="65" name="Content">
            <a:extLst>
              <a:ext uri="{FF2B5EF4-FFF2-40B4-BE49-F238E27FC236}">
                <a16:creationId xmlns:a16="http://schemas.microsoft.com/office/drawing/2014/main" id="{C90F6FD4-98A0-4ED0-B4E8-C3E67B28CE18}"/>
              </a:ext>
            </a:extLst>
          </p:cNvPr>
          <p:cNvSpPr txBox="1"/>
          <p:nvPr>
            <p:custDataLst>
              <p:custData r:id="rId8"/>
            </p:custDataLst>
          </p:nvPr>
        </p:nvSpPr>
        <p:spPr>
          <a:xfrm>
            <a:off x="6525096" y="1347172"/>
            <a:ext cx="548933"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Actor</a:t>
            </a:r>
          </a:p>
        </p:txBody>
      </p:sp>
      <p:sp>
        <p:nvSpPr>
          <p:cNvPr id="66" name="Content">
            <a:extLst>
              <a:ext uri="{FF2B5EF4-FFF2-40B4-BE49-F238E27FC236}">
                <a16:creationId xmlns:a16="http://schemas.microsoft.com/office/drawing/2014/main" id="{2E847CFD-A284-4342-83D9-7E2A2E0D5965}"/>
              </a:ext>
            </a:extLst>
          </p:cNvPr>
          <p:cNvSpPr txBox="1"/>
          <p:nvPr>
            <p:custDataLst>
              <p:custData r:id="rId9"/>
            </p:custDataLst>
          </p:nvPr>
        </p:nvSpPr>
        <p:spPr>
          <a:xfrm>
            <a:off x="6525096" y="1844354"/>
            <a:ext cx="724814"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Director</a:t>
            </a:r>
          </a:p>
        </p:txBody>
      </p:sp>
      <p:sp>
        <p:nvSpPr>
          <p:cNvPr id="67" name="Content">
            <a:extLst>
              <a:ext uri="{FF2B5EF4-FFF2-40B4-BE49-F238E27FC236}">
                <a16:creationId xmlns:a16="http://schemas.microsoft.com/office/drawing/2014/main" id="{31747202-4B08-47DF-AEA7-0B03F8185789}"/>
              </a:ext>
            </a:extLst>
          </p:cNvPr>
          <p:cNvSpPr txBox="1"/>
          <p:nvPr>
            <p:custDataLst>
              <p:custData r:id="rId10"/>
            </p:custDataLst>
          </p:nvPr>
        </p:nvSpPr>
        <p:spPr>
          <a:xfrm>
            <a:off x="6525096" y="2357268"/>
            <a:ext cx="588174"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Genre</a:t>
            </a:r>
          </a:p>
        </p:txBody>
      </p:sp>
      <p:sp>
        <p:nvSpPr>
          <p:cNvPr id="68" name="Content">
            <a:extLst>
              <a:ext uri="{FF2B5EF4-FFF2-40B4-BE49-F238E27FC236}">
                <a16:creationId xmlns:a16="http://schemas.microsoft.com/office/drawing/2014/main" id="{6010A3E9-7556-4E77-A9BB-3CFD95E345A2}"/>
              </a:ext>
            </a:extLst>
          </p:cNvPr>
          <p:cNvSpPr txBox="1"/>
          <p:nvPr>
            <p:custDataLst>
              <p:custData r:id="rId11"/>
            </p:custDataLst>
          </p:nvPr>
        </p:nvSpPr>
        <p:spPr>
          <a:xfrm>
            <a:off x="6525096" y="2856540"/>
            <a:ext cx="1018036"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Release Year</a:t>
            </a:r>
          </a:p>
        </p:txBody>
      </p:sp>
      <p:sp>
        <p:nvSpPr>
          <p:cNvPr id="69" name="Content">
            <a:extLst>
              <a:ext uri="{FF2B5EF4-FFF2-40B4-BE49-F238E27FC236}">
                <a16:creationId xmlns:a16="http://schemas.microsoft.com/office/drawing/2014/main" id="{3745E378-00E8-4BFB-B0E7-762DDACB9B6C}"/>
              </a:ext>
            </a:extLst>
          </p:cNvPr>
          <p:cNvSpPr txBox="1"/>
          <p:nvPr>
            <p:custDataLst>
              <p:custData r:id="rId12"/>
            </p:custDataLst>
          </p:nvPr>
        </p:nvSpPr>
        <p:spPr>
          <a:xfrm>
            <a:off x="6525096" y="3368338"/>
            <a:ext cx="954107"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Description</a:t>
            </a:r>
          </a:p>
        </p:txBody>
      </p:sp>
      <p:sp>
        <p:nvSpPr>
          <p:cNvPr id="70" name="Content">
            <a:extLst>
              <a:ext uri="{FF2B5EF4-FFF2-40B4-BE49-F238E27FC236}">
                <a16:creationId xmlns:a16="http://schemas.microsoft.com/office/drawing/2014/main" id="{709BF0BA-5B50-4D50-B68D-353FA3FD36E1}"/>
              </a:ext>
            </a:extLst>
          </p:cNvPr>
          <p:cNvSpPr/>
          <p:nvPr>
            <p:custDataLst>
              <p:custData r:id="rId13"/>
            </p:custDataLst>
          </p:nvPr>
        </p:nvSpPr>
        <p:spPr>
          <a:xfrm>
            <a:off x="7619999" y="3356927"/>
            <a:ext cx="2114145" cy="606275"/>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71" name="Content">
            <a:extLst>
              <a:ext uri="{FF2B5EF4-FFF2-40B4-BE49-F238E27FC236}">
                <a16:creationId xmlns:a16="http://schemas.microsoft.com/office/drawing/2014/main" id="{AAE945C2-C228-4EE1-A72F-6B5828FDB114}"/>
              </a:ext>
            </a:extLst>
          </p:cNvPr>
          <p:cNvSpPr/>
          <p:nvPr>
            <p:custDataLst>
              <p:custData r:id="rId14"/>
            </p:custDataLst>
          </p:nvPr>
        </p:nvSpPr>
        <p:spPr>
          <a:xfrm>
            <a:off x="3124200" y="4528063"/>
            <a:ext cx="8991599" cy="220862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t">
            <a:noAutofit/>
          </a:bodyPr>
          <a:lstStyle/>
          <a:p>
            <a:pPr algn="ctr"/>
            <a:r>
              <a:rPr lang="en-US" dirty="0">
                <a:solidFill>
                  <a:srgbClr val="000000"/>
                </a:solidFill>
                <a:latin typeface="Segoe UI" pitchFamily="34" charset="0"/>
                <a:cs typeface="Segoe UI" pitchFamily="34" charset="0"/>
              </a:rPr>
              <a:t>Good Will Hunting | Director: Gus Van Sant | Drama/Indie | Premiered: 1997</a:t>
            </a:r>
          </a:p>
        </p:txBody>
      </p:sp>
      <p:sp>
        <p:nvSpPr>
          <p:cNvPr id="2" name="TextBox 1">
            <a:extLst>
              <a:ext uri="{FF2B5EF4-FFF2-40B4-BE49-F238E27FC236}">
                <a16:creationId xmlns:a16="http://schemas.microsoft.com/office/drawing/2014/main" id="{5019F9A2-6D2A-4924-BB73-83BBDF689ECB}"/>
              </a:ext>
            </a:extLst>
          </p:cNvPr>
          <p:cNvSpPr txBox="1"/>
          <p:nvPr/>
        </p:nvSpPr>
        <p:spPr>
          <a:xfrm>
            <a:off x="0" y="0"/>
            <a:ext cx="3037595" cy="2585323"/>
          </a:xfrm>
          <a:prstGeom prst="rect">
            <a:avLst/>
          </a:prstGeom>
          <a:noFill/>
        </p:spPr>
        <p:txBody>
          <a:bodyPr wrap="square" rtlCol="0">
            <a:spAutoFit/>
          </a:bodyPr>
          <a:lstStyle/>
          <a:p>
            <a:r>
              <a:rPr lang="en-US" dirty="0"/>
              <a:t>Steve wants to remember the movie that Ben Affleck was in. He remembers it was release in 1997 and it was a Drama film. Once he hit submit, he is given the Title of the movie found, the director’s name, the genre of the movie, and the premiere year.</a:t>
            </a:r>
          </a:p>
        </p:txBody>
      </p:sp>
      <p:sp>
        <p:nvSpPr>
          <p:cNvPr id="54" name="TextBox 53">
            <a:extLst>
              <a:ext uri="{FF2B5EF4-FFF2-40B4-BE49-F238E27FC236}">
                <a16:creationId xmlns:a16="http://schemas.microsoft.com/office/drawing/2014/main" id="{074C94AD-85DF-437A-97A6-DA24529130AC}"/>
              </a:ext>
            </a:extLst>
          </p:cNvPr>
          <p:cNvSpPr txBox="1"/>
          <p:nvPr/>
        </p:nvSpPr>
        <p:spPr>
          <a:xfrm>
            <a:off x="7629729" y="2848212"/>
            <a:ext cx="1210374" cy="261610"/>
          </a:xfrm>
          <a:prstGeom prst="rect">
            <a:avLst/>
          </a:prstGeom>
          <a:noFill/>
        </p:spPr>
        <p:txBody>
          <a:bodyPr wrap="square" rtlCol="0">
            <a:spAutoFit/>
          </a:bodyPr>
          <a:lstStyle/>
          <a:p>
            <a:r>
              <a:rPr lang="en-US" sz="1100" dirty="0"/>
              <a:t>1997</a:t>
            </a:r>
          </a:p>
        </p:txBody>
      </p:sp>
      <p:sp>
        <p:nvSpPr>
          <p:cNvPr id="55" name="TextBox 54">
            <a:extLst>
              <a:ext uri="{FF2B5EF4-FFF2-40B4-BE49-F238E27FC236}">
                <a16:creationId xmlns:a16="http://schemas.microsoft.com/office/drawing/2014/main" id="{FCCEED93-9142-4EF2-98C4-496B7398BDEB}"/>
              </a:ext>
            </a:extLst>
          </p:cNvPr>
          <p:cNvSpPr txBox="1"/>
          <p:nvPr/>
        </p:nvSpPr>
        <p:spPr>
          <a:xfrm>
            <a:off x="7619999" y="2356152"/>
            <a:ext cx="1210374" cy="261610"/>
          </a:xfrm>
          <a:prstGeom prst="rect">
            <a:avLst/>
          </a:prstGeom>
          <a:noFill/>
        </p:spPr>
        <p:txBody>
          <a:bodyPr wrap="square" rtlCol="0">
            <a:spAutoFit/>
          </a:bodyPr>
          <a:lstStyle/>
          <a:p>
            <a:r>
              <a:rPr lang="en-US" sz="1100" dirty="0"/>
              <a:t>Drama</a:t>
            </a:r>
          </a:p>
        </p:txBody>
      </p:sp>
      <p:sp>
        <p:nvSpPr>
          <p:cNvPr id="56" name="TextBox 55">
            <a:extLst>
              <a:ext uri="{FF2B5EF4-FFF2-40B4-BE49-F238E27FC236}">
                <a16:creationId xmlns:a16="http://schemas.microsoft.com/office/drawing/2014/main" id="{2E586637-37DB-435D-94A2-133A250D250E}"/>
              </a:ext>
            </a:extLst>
          </p:cNvPr>
          <p:cNvSpPr txBox="1"/>
          <p:nvPr/>
        </p:nvSpPr>
        <p:spPr>
          <a:xfrm>
            <a:off x="7619999" y="1340955"/>
            <a:ext cx="1210374" cy="261610"/>
          </a:xfrm>
          <a:prstGeom prst="rect">
            <a:avLst/>
          </a:prstGeom>
          <a:noFill/>
        </p:spPr>
        <p:txBody>
          <a:bodyPr wrap="square" rtlCol="0">
            <a:spAutoFit/>
          </a:bodyPr>
          <a:lstStyle/>
          <a:p>
            <a:r>
              <a:rPr lang="en-US" sz="1100" dirty="0"/>
              <a:t>Ben Affleck</a:t>
            </a:r>
          </a:p>
        </p:txBody>
      </p:sp>
    </p:spTree>
    <p:extLst>
      <p:ext uri="{BB962C8B-B14F-4D97-AF65-F5344CB8AC3E}">
        <p14:creationId xmlns:p14="http://schemas.microsoft.com/office/powerpoint/2010/main" val="382418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ebBrowser">
            <a:extLst>
              <a:ext uri="{FF2B5EF4-FFF2-40B4-BE49-F238E27FC236}">
                <a16:creationId xmlns:a16="http://schemas.microsoft.com/office/drawing/2014/main" id="{15F63513-A848-40F6-A057-E6F66E794F24}"/>
              </a:ext>
            </a:extLst>
          </p:cNvPr>
          <p:cNvGrpSpPr/>
          <p:nvPr>
            <p:custDataLst>
              <p:custData r:id="rId1"/>
            </p:custDataLst>
          </p:nvPr>
        </p:nvGrpSpPr>
        <p:grpSpPr>
          <a:xfrm>
            <a:off x="3048000" y="0"/>
            <a:ext cx="9144000" cy="6858000"/>
            <a:chOff x="0" y="0"/>
            <a:chExt cx="9144000" cy="6858000"/>
          </a:xfrm>
        </p:grpSpPr>
        <p:sp>
          <p:nvSpPr>
            <p:cNvPr id="5" name="Background">
              <a:extLst>
                <a:ext uri="{FF2B5EF4-FFF2-40B4-BE49-F238E27FC236}">
                  <a16:creationId xmlns:a16="http://schemas.microsoft.com/office/drawing/2014/main" id="{2476FA54-86B7-4254-82D1-6D3FBBC0E261}"/>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a:extLst>
                <a:ext uri="{FF2B5EF4-FFF2-40B4-BE49-F238E27FC236}">
                  <a16:creationId xmlns:a16="http://schemas.microsoft.com/office/drawing/2014/main" id="{608BC1AB-A2DD-4F59-9B67-46E601F1D8DE}"/>
                </a:ext>
              </a:extLst>
            </p:cNvPr>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Movie Archive</a:t>
              </a:r>
            </a:p>
          </p:txBody>
        </p:sp>
        <p:grpSp>
          <p:nvGrpSpPr>
            <p:cNvPr id="7" name="Group 6">
              <a:extLst>
                <a:ext uri="{FF2B5EF4-FFF2-40B4-BE49-F238E27FC236}">
                  <a16:creationId xmlns:a16="http://schemas.microsoft.com/office/drawing/2014/main" id="{34B643E6-F690-4063-BBBB-D903F2EF62E0}"/>
                </a:ext>
              </a:extLst>
            </p:cNvPr>
            <p:cNvGrpSpPr/>
            <p:nvPr/>
          </p:nvGrpSpPr>
          <p:grpSpPr>
            <a:xfrm>
              <a:off x="81598" y="286385"/>
              <a:ext cx="320040" cy="316520"/>
              <a:chOff x="72073" y="221749"/>
              <a:chExt cx="320040" cy="316520"/>
            </a:xfrm>
          </p:grpSpPr>
          <p:sp>
            <p:nvSpPr>
              <p:cNvPr id="31" name="Oval 30">
                <a:extLst>
                  <a:ext uri="{FF2B5EF4-FFF2-40B4-BE49-F238E27FC236}">
                    <a16:creationId xmlns:a16="http://schemas.microsoft.com/office/drawing/2014/main" id="{713419E3-A72E-46ED-ADCA-B3380C2A49B5}"/>
                  </a:ext>
                </a:extLst>
              </p:cNvPr>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Left Arrow 29">
                <a:extLst>
                  <a:ext uri="{FF2B5EF4-FFF2-40B4-BE49-F238E27FC236}">
                    <a16:creationId xmlns:a16="http://schemas.microsoft.com/office/drawing/2014/main" id="{6432ADC0-9D96-407B-A8E8-D8895456A5FF}"/>
                  </a:ext>
                </a:extLst>
              </p:cNvPr>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8" name="Group 7">
              <a:extLst>
                <a:ext uri="{FF2B5EF4-FFF2-40B4-BE49-F238E27FC236}">
                  <a16:creationId xmlns:a16="http://schemas.microsoft.com/office/drawing/2014/main" id="{FFF7A251-EC46-4AF9-9C3A-233968AF1B2B}"/>
                </a:ext>
              </a:extLst>
            </p:cNvPr>
            <p:cNvGrpSpPr/>
            <p:nvPr/>
          </p:nvGrpSpPr>
          <p:grpSpPr>
            <a:xfrm>
              <a:off x="453671" y="286384"/>
              <a:ext cx="320040" cy="316520"/>
              <a:chOff x="444146" y="221748"/>
              <a:chExt cx="320040" cy="316520"/>
            </a:xfrm>
          </p:grpSpPr>
          <p:sp>
            <p:nvSpPr>
              <p:cNvPr id="29" name="Oval 28">
                <a:extLst>
                  <a:ext uri="{FF2B5EF4-FFF2-40B4-BE49-F238E27FC236}">
                    <a16:creationId xmlns:a16="http://schemas.microsoft.com/office/drawing/2014/main" id="{B01237F8-4A78-4519-91C6-EC57C1E10D5D}"/>
                  </a:ext>
                </a:extLst>
              </p:cNvPr>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0" name="Right Arrow 27">
                <a:extLst>
                  <a:ext uri="{FF2B5EF4-FFF2-40B4-BE49-F238E27FC236}">
                    <a16:creationId xmlns:a16="http://schemas.microsoft.com/office/drawing/2014/main" id="{5A9691E4-6D52-4B3F-A35D-B05ECAED88F0}"/>
                  </a:ext>
                </a:extLst>
              </p:cNvPr>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Minimize - Maximize - Close">
              <a:extLst>
                <a:ext uri="{FF2B5EF4-FFF2-40B4-BE49-F238E27FC236}">
                  <a16:creationId xmlns:a16="http://schemas.microsoft.com/office/drawing/2014/main" id="{862139D7-EF16-4273-AC7D-2A2E49239BE8}"/>
                </a:ext>
              </a:extLst>
            </p:cNvPr>
            <p:cNvGrpSpPr/>
            <p:nvPr/>
          </p:nvGrpSpPr>
          <p:grpSpPr>
            <a:xfrm>
              <a:off x="8632311" y="92599"/>
              <a:ext cx="384527" cy="78032"/>
              <a:chOff x="9347642" y="131588"/>
              <a:chExt cx="384527" cy="78032"/>
            </a:xfrm>
          </p:grpSpPr>
          <p:cxnSp>
            <p:nvCxnSpPr>
              <p:cNvPr id="24" name="Line">
                <a:extLst>
                  <a:ext uri="{FF2B5EF4-FFF2-40B4-BE49-F238E27FC236}">
                    <a16:creationId xmlns:a16="http://schemas.microsoft.com/office/drawing/2014/main" id="{1BB358F9-DC18-40A2-B74C-D4726876C43C}"/>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a:extLst>
                  <a:ext uri="{FF2B5EF4-FFF2-40B4-BE49-F238E27FC236}">
                    <a16:creationId xmlns:a16="http://schemas.microsoft.com/office/drawing/2014/main" id="{0052A4B9-31FD-402A-ADEC-0233EAA0A787}"/>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a:extLst>
                  <a:ext uri="{FF2B5EF4-FFF2-40B4-BE49-F238E27FC236}">
                    <a16:creationId xmlns:a16="http://schemas.microsoft.com/office/drawing/2014/main" id="{AE14AF62-8A9F-4E17-BE0A-55ED7607ABEE}"/>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a:extLst>
                  <a:ext uri="{FF2B5EF4-FFF2-40B4-BE49-F238E27FC236}">
                    <a16:creationId xmlns:a16="http://schemas.microsoft.com/office/drawing/2014/main" id="{2CE3C1DC-5F20-43F8-A627-85031D891418}"/>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a:extLst>
                  <a:ext uri="{FF2B5EF4-FFF2-40B4-BE49-F238E27FC236}">
                    <a16:creationId xmlns:a16="http://schemas.microsoft.com/office/drawing/2014/main" id="{8506ABCF-9580-42C5-AC74-FF87B8F03BB3}"/>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a:extLst>
                <a:ext uri="{FF2B5EF4-FFF2-40B4-BE49-F238E27FC236}">
                  <a16:creationId xmlns:a16="http://schemas.microsoft.com/office/drawing/2014/main" id="{30389480-E147-4703-A016-0649531839C4}"/>
                </a:ext>
              </a:extLst>
            </p:cNvPr>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a:extLst>
                <a:ext uri="{FF2B5EF4-FFF2-40B4-BE49-F238E27FC236}">
                  <a16:creationId xmlns:a16="http://schemas.microsoft.com/office/drawing/2014/main" id="{A79619BE-FE4E-4E31-9472-E217BD542EA9}"/>
                </a:ext>
              </a:extLst>
            </p:cNvPr>
            <p:cNvGrpSpPr/>
            <p:nvPr/>
          </p:nvGrpSpPr>
          <p:grpSpPr>
            <a:xfrm>
              <a:off x="8386335" y="360579"/>
              <a:ext cx="640645" cy="183940"/>
              <a:chOff x="8303527" y="360579"/>
              <a:chExt cx="640645" cy="183940"/>
            </a:xfrm>
          </p:grpSpPr>
          <p:pic>
            <p:nvPicPr>
              <p:cNvPr id="21" name="Picture 2" descr="C:\Users\t-dantay\Documents\Placeholders\home.png">
                <a:extLst>
                  <a:ext uri="{FF2B5EF4-FFF2-40B4-BE49-F238E27FC236}">
                    <a16:creationId xmlns:a16="http://schemas.microsoft.com/office/drawing/2014/main" id="{9141D5DB-6B5A-4879-8122-5A8D27C0030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a:extLst>
                  <a:ext uri="{FF2B5EF4-FFF2-40B4-BE49-F238E27FC236}">
                    <a16:creationId xmlns:a16="http://schemas.microsoft.com/office/drawing/2014/main" id="{5F15BBA4-3C3F-4BE9-BF2B-D7EBB82E5FF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a:extLst>
                  <a:ext uri="{FF2B5EF4-FFF2-40B4-BE49-F238E27FC236}">
                    <a16:creationId xmlns:a16="http://schemas.microsoft.com/office/drawing/2014/main" id="{13D4436C-2264-43E8-BD89-E60200FF2A6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94B4F548-2B4C-4228-A46D-EE3C5F72C039}"/>
                </a:ext>
              </a:extLst>
            </p:cNvPr>
            <p:cNvGrpSpPr/>
            <p:nvPr/>
          </p:nvGrpSpPr>
          <p:grpSpPr>
            <a:xfrm>
              <a:off x="923925" y="340846"/>
              <a:ext cx="7142930" cy="228600"/>
              <a:chOff x="923925" y="340846"/>
              <a:chExt cx="7142930" cy="228600"/>
            </a:xfrm>
          </p:grpSpPr>
          <p:sp>
            <p:nvSpPr>
              <p:cNvPr id="13" name="UrlBar">
                <a:extLst>
                  <a:ext uri="{FF2B5EF4-FFF2-40B4-BE49-F238E27FC236}">
                    <a16:creationId xmlns:a16="http://schemas.microsoft.com/office/drawing/2014/main" id="{2D593B12-5F87-4028-B7FA-D881D4CA14D8}"/>
                  </a:ext>
                </a:extLst>
              </p:cNvP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http://www.moviearchive.com/support</a:t>
                </a:r>
              </a:p>
            </p:txBody>
          </p:sp>
          <p:grpSp>
            <p:nvGrpSpPr>
              <p:cNvPr id="14" name="Group 13">
                <a:extLst>
                  <a:ext uri="{FF2B5EF4-FFF2-40B4-BE49-F238E27FC236}">
                    <a16:creationId xmlns:a16="http://schemas.microsoft.com/office/drawing/2014/main" id="{892304C6-747B-4072-B708-EF70C58DEA82}"/>
                  </a:ext>
                </a:extLst>
              </p:cNvPr>
              <p:cNvGrpSpPr/>
              <p:nvPr/>
            </p:nvGrpSpPr>
            <p:grpSpPr>
              <a:xfrm>
                <a:off x="7260350" y="363706"/>
                <a:ext cx="744325" cy="182880"/>
                <a:chOff x="7260350" y="363706"/>
                <a:chExt cx="744325" cy="182880"/>
              </a:xfrm>
            </p:grpSpPr>
            <p:pic>
              <p:nvPicPr>
                <p:cNvPr id="15" name="Search" descr="C:\Users\t-dantay\Documents\Placeholders\search.png">
                  <a:extLst>
                    <a:ext uri="{FF2B5EF4-FFF2-40B4-BE49-F238E27FC236}">
                      <a16:creationId xmlns:a16="http://schemas.microsoft.com/office/drawing/2014/main" id="{9A2BF99F-F0B8-4DA3-81F9-3A5EB1F2EA4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a:extLst>
                    <a:ext uri="{FF2B5EF4-FFF2-40B4-BE49-F238E27FC236}">
                      <a16:creationId xmlns:a16="http://schemas.microsoft.com/office/drawing/2014/main" id="{5E63E927-F994-44C9-AB19-910C570055A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a:extLst>
                    <a:ext uri="{FF2B5EF4-FFF2-40B4-BE49-F238E27FC236}">
                      <a16:creationId xmlns:a16="http://schemas.microsoft.com/office/drawing/2014/main" id="{FAE84FC5-97FA-41D3-9D25-54DCDA338D8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a:extLst>
                    <a:ext uri="{FF2B5EF4-FFF2-40B4-BE49-F238E27FC236}">
                      <a16:creationId xmlns:a16="http://schemas.microsoft.com/office/drawing/2014/main" id="{D3FE24A1-3413-4C72-996E-4BF4EA048DCC}"/>
                    </a:ext>
                  </a:extLst>
                </p:cNvPr>
                <p:cNvGrpSpPr/>
                <p:nvPr/>
              </p:nvGrpSpPr>
              <p:grpSpPr>
                <a:xfrm>
                  <a:off x="7913235" y="409426"/>
                  <a:ext cx="91440" cy="91440"/>
                  <a:chOff x="4687215" y="1739180"/>
                  <a:chExt cx="91440" cy="91440"/>
                </a:xfrm>
              </p:grpSpPr>
              <p:cxnSp>
                <p:nvCxnSpPr>
                  <p:cNvPr id="19" name="Straight Connector 18">
                    <a:extLst>
                      <a:ext uri="{FF2B5EF4-FFF2-40B4-BE49-F238E27FC236}">
                        <a16:creationId xmlns:a16="http://schemas.microsoft.com/office/drawing/2014/main" id="{8C89E1C7-D3C6-4FA2-8A4B-CFB7560AEF9C}"/>
                      </a:ext>
                    </a:extLst>
                  </p:cNvPr>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a:extLst>
                      <a:ext uri="{FF2B5EF4-FFF2-40B4-BE49-F238E27FC236}">
                        <a16:creationId xmlns:a16="http://schemas.microsoft.com/office/drawing/2014/main" id="{47045F71-48E9-4E92-A4EF-1375149AD4FB}"/>
                      </a:ext>
                    </a:extLst>
                  </p:cNvPr>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5" name="Content">
            <a:extLst>
              <a:ext uri="{FF2B5EF4-FFF2-40B4-BE49-F238E27FC236}">
                <a16:creationId xmlns:a16="http://schemas.microsoft.com/office/drawing/2014/main" id="{E4816D3E-8C6C-4406-AC46-461E9A1D7DCD}"/>
              </a:ext>
            </a:extLst>
          </p:cNvPr>
          <p:cNvSpPr txBox="1"/>
          <p:nvPr>
            <p:custDataLst>
              <p:custData r:id="rId2"/>
            </p:custDataLst>
          </p:nvPr>
        </p:nvSpPr>
        <p:spPr>
          <a:xfrm>
            <a:off x="3124200" y="684629"/>
            <a:ext cx="8991600" cy="230832"/>
          </a:xfrm>
          <a:prstGeom prst="rect">
            <a:avLst/>
          </a:prstGeom>
          <a:noFill/>
        </p:spPr>
        <p:txBody>
          <a:bodyPr wrap="square" lIns="91440" tIns="18288" rIns="91440" bIns="27432" rtlCol="0" anchor="ctr" anchorCtr="0">
            <a:spAutoFit/>
          </a:bodyPr>
          <a:lstStyle/>
          <a:p>
            <a:pPr algn="ctr"/>
            <a:r>
              <a:rPr lang="en-US" sz="1200" dirty="0">
                <a:solidFill>
                  <a:schemeClr val="bg2">
                    <a:lumMod val="75000"/>
                  </a:schemeClr>
                </a:solidFill>
                <a:latin typeface="Segoe UI" pitchFamily="34" charset="0"/>
                <a:ea typeface="Segoe UI" pitchFamily="34" charset="0"/>
                <a:cs typeface="Segoe UI" pitchFamily="34" charset="0"/>
              </a:rPr>
              <a:t>Home</a:t>
            </a:r>
            <a:r>
              <a:rPr lang="en-US" sz="1200" dirty="0">
                <a:solidFill>
                  <a:srgbClr val="000000"/>
                </a:solidFill>
                <a:latin typeface="Segoe UI" pitchFamily="34" charset="0"/>
                <a:ea typeface="Segoe UI" pitchFamily="34" charset="0"/>
                <a:cs typeface="Segoe UI" pitchFamily="34" charset="0"/>
              </a:rPr>
              <a:t> | </a:t>
            </a:r>
            <a:r>
              <a:rPr lang="en-US" sz="1200" dirty="0">
                <a:latin typeface="Segoe UI" pitchFamily="34" charset="0"/>
                <a:ea typeface="Segoe UI" pitchFamily="34" charset="0"/>
                <a:cs typeface="Segoe UI" pitchFamily="34" charset="0"/>
              </a:rPr>
              <a:t>User Support </a:t>
            </a:r>
            <a:r>
              <a:rPr lang="en-US" sz="1200" dirty="0">
                <a:solidFill>
                  <a:srgbClr val="000000"/>
                </a:solidFill>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Contact Us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Movie List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Donations</a:t>
            </a:r>
            <a:endParaRPr lang="en-US" sz="1200" dirty="0">
              <a:latin typeface="Segoe UI" pitchFamily="34" charset="0"/>
              <a:ea typeface="Segoe UI" pitchFamily="34" charset="0"/>
              <a:cs typeface="Segoe UI" pitchFamily="34" charset="0"/>
            </a:endParaRPr>
          </a:p>
        </p:txBody>
      </p:sp>
      <p:sp>
        <p:nvSpPr>
          <p:cNvPr id="37" name="Content">
            <a:extLst>
              <a:ext uri="{FF2B5EF4-FFF2-40B4-BE49-F238E27FC236}">
                <a16:creationId xmlns:a16="http://schemas.microsoft.com/office/drawing/2014/main" id="{F84513DB-0DA1-4556-8D1E-D49316CE855E}"/>
              </a:ext>
            </a:extLst>
          </p:cNvPr>
          <p:cNvSpPr txBox="1"/>
          <p:nvPr>
            <p:custDataLst>
              <p:custData r:id="rId3"/>
            </p:custDataLst>
          </p:nvPr>
        </p:nvSpPr>
        <p:spPr>
          <a:xfrm>
            <a:off x="3667347" y="1674688"/>
            <a:ext cx="210764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Frequently asked</a:t>
            </a:r>
          </a:p>
        </p:txBody>
      </p:sp>
      <p:sp>
        <p:nvSpPr>
          <p:cNvPr id="38" name="Content">
            <a:extLst>
              <a:ext uri="{FF2B5EF4-FFF2-40B4-BE49-F238E27FC236}">
                <a16:creationId xmlns:a16="http://schemas.microsoft.com/office/drawing/2014/main" id="{C39760C4-905E-43BC-978D-159579662256}"/>
              </a:ext>
            </a:extLst>
          </p:cNvPr>
          <p:cNvSpPr txBox="1"/>
          <p:nvPr>
            <p:custDataLst>
              <p:custData r:id="rId4"/>
            </p:custDataLst>
          </p:nvPr>
        </p:nvSpPr>
        <p:spPr>
          <a:xfrm>
            <a:off x="3658529" y="2075797"/>
            <a:ext cx="2574568" cy="1154162"/>
          </a:xfrm>
          <a:prstGeom prst="rect">
            <a:avLst/>
          </a:prstGeom>
          <a:noFill/>
        </p:spPr>
        <p:txBody>
          <a:bodyPr wrap="square" lIns="91440" tIns="18288" rIns="91440" bIns="27432" rtlCol="0" anchor="ctr" anchorCtr="0">
            <a:spAutoFit/>
          </a:bodyPr>
          <a:lstStyle/>
          <a:p>
            <a:pPr marL="342900" indent="-342900">
              <a:buFontTx/>
              <a:buChar char="-"/>
            </a:pPr>
            <a:r>
              <a:rPr lang="en-US" dirty="0"/>
              <a:t>Why can’t I find my movie?</a:t>
            </a:r>
          </a:p>
          <a:p>
            <a:pPr marL="342900" indent="-342900">
              <a:buFontTx/>
              <a:buChar char="-"/>
            </a:pPr>
            <a:r>
              <a:rPr lang="da-DK" dirty="0"/>
              <a:t>What counts as a breif description?</a:t>
            </a:r>
          </a:p>
        </p:txBody>
      </p:sp>
      <p:sp>
        <p:nvSpPr>
          <p:cNvPr id="39" name="Content">
            <a:extLst>
              <a:ext uri="{FF2B5EF4-FFF2-40B4-BE49-F238E27FC236}">
                <a16:creationId xmlns:a16="http://schemas.microsoft.com/office/drawing/2014/main" id="{BDB0FB0D-D3D3-4334-8C45-E99432EB54B5}"/>
              </a:ext>
            </a:extLst>
          </p:cNvPr>
          <p:cNvSpPr txBox="1"/>
          <p:nvPr>
            <p:custDataLst>
              <p:custData r:id="rId5"/>
            </p:custDataLst>
          </p:nvPr>
        </p:nvSpPr>
        <p:spPr>
          <a:xfrm>
            <a:off x="7620000" y="1674687"/>
            <a:ext cx="210764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Helpful links</a:t>
            </a:r>
          </a:p>
        </p:txBody>
      </p:sp>
      <p:sp>
        <p:nvSpPr>
          <p:cNvPr id="40" name="Content">
            <a:extLst>
              <a:ext uri="{FF2B5EF4-FFF2-40B4-BE49-F238E27FC236}">
                <a16:creationId xmlns:a16="http://schemas.microsoft.com/office/drawing/2014/main" id="{7FA2BF42-41CD-4425-BA95-9ACA15E72028}"/>
              </a:ext>
            </a:extLst>
          </p:cNvPr>
          <p:cNvSpPr txBox="1"/>
          <p:nvPr>
            <p:custDataLst>
              <p:custData r:id="rId6"/>
            </p:custDataLst>
          </p:nvPr>
        </p:nvSpPr>
        <p:spPr>
          <a:xfrm>
            <a:off x="7620000" y="3027826"/>
            <a:ext cx="923651" cy="249299"/>
          </a:xfrm>
          <a:prstGeom prst="rect">
            <a:avLst/>
          </a:prstGeom>
          <a:noFill/>
        </p:spPr>
        <p:txBody>
          <a:bodyPr wrap="none" lIns="91440" tIns="18288" rIns="91440" bIns="45720" rtlCol="0" anchor="ctr" anchorCtr="0">
            <a:spAutoFit/>
          </a:bodyPr>
          <a:lstStyle/>
          <a:p>
            <a:r>
              <a:rPr lang="en-US" sz="1200" u="sng" dirty="0">
                <a:solidFill>
                  <a:srgbClr val="0070C0"/>
                </a:solidFill>
                <a:uFill>
                  <a:solidFill>
                    <a:srgbClr val="0070C0"/>
                  </a:solidFill>
                </a:uFill>
                <a:latin typeface="Segoe UI" pitchFamily="34" charset="0"/>
                <a:ea typeface="Segoe UI" pitchFamily="34" charset="0"/>
                <a:cs typeface="Segoe UI" pitchFamily="34" charset="0"/>
              </a:rPr>
              <a:t>Contact Us</a:t>
            </a:r>
          </a:p>
        </p:txBody>
      </p:sp>
      <p:sp>
        <p:nvSpPr>
          <p:cNvPr id="41" name="Content">
            <a:extLst>
              <a:ext uri="{FF2B5EF4-FFF2-40B4-BE49-F238E27FC236}">
                <a16:creationId xmlns:a16="http://schemas.microsoft.com/office/drawing/2014/main" id="{615F9E30-C84D-48AB-B792-E7AF4B27341F}"/>
              </a:ext>
            </a:extLst>
          </p:cNvPr>
          <p:cNvSpPr txBox="1"/>
          <p:nvPr>
            <p:custDataLst>
              <p:custData r:id="rId7"/>
            </p:custDataLst>
          </p:nvPr>
        </p:nvSpPr>
        <p:spPr>
          <a:xfrm>
            <a:off x="7620000" y="2590050"/>
            <a:ext cx="1451038" cy="249299"/>
          </a:xfrm>
          <a:prstGeom prst="rect">
            <a:avLst/>
          </a:prstGeom>
          <a:noFill/>
        </p:spPr>
        <p:txBody>
          <a:bodyPr wrap="none" lIns="91440" tIns="18288" rIns="91440" bIns="45720" rtlCol="0" anchor="ctr" anchorCtr="0">
            <a:spAutoFit/>
          </a:bodyPr>
          <a:lstStyle/>
          <a:p>
            <a:r>
              <a:rPr lang="en-US" sz="1200" u="sng" dirty="0">
                <a:solidFill>
                  <a:srgbClr val="0070C0"/>
                </a:solidFill>
                <a:uFill>
                  <a:solidFill>
                    <a:srgbClr val="0070C0"/>
                  </a:solidFill>
                </a:uFill>
                <a:latin typeface="Segoe UI" pitchFamily="34" charset="0"/>
                <a:ea typeface="Segoe UI" pitchFamily="34" charset="0"/>
                <a:cs typeface="Segoe UI" pitchFamily="34" charset="0"/>
              </a:rPr>
              <a:t>Community Forum</a:t>
            </a:r>
          </a:p>
        </p:txBody>
      </p:sp>
      <p:sp>
        <p:nvSpPr>
          <p:cNvPr id="42" name="Content">
            <a:extLst>
              <a:ext uri="{FF2B5EF4-FFF2-40B4-BE49-F238E27FC236}">
                <a16:creationId xmlns:a16="http://schemas.microsoft.com/office/drawing/2014/main" id="{5B8CD623-EBE5-4AE7-A44D-0F9DCB9C2750}"/>
              </a:ext>
            </a:extLst>
          </p:cNvPr>
          <p:cNvSpPr txBox="1"/>
          <p:nvPr>
            <p:custDataLst>
              <p:custData r:id="rId8"/>
            </p:custDataLst>
          </p:nvPr>
        </p:nvSpPr>
        <p:spPr>
          <a:xfrm>
            <a:off x="7620000" y="2152274"/>
            <a:ext cx="1120628" cy="249299"/>
          </a:xfrm>
          <a:prstGeom prst="rect">
            <a:avLst/>
          </a:prstGeom>
          <a:noFill/>
        </p:spPr>
        <p:txBody>
          <a:bodyPr wrap="none" lIns="91440" tIns="18288" rIns="91440" bIns="45720" rtlCol="0" anchor="ctr" anchorCtr="0">
            <a:spAutoFit/>
          </a:bodyPr>
          <a:lstStyle/>
          <a:p>
            <a:r>
              <a:rPr lang="en-US" sz="1200" u="sng" dirty="0">
                <a:solidFill>
                  <a:srgbClr val="0070C0"/>
                </a:solidFill>
                <a:uFill>
                  <a:solidFill>
                    <a:srgbClr val="0070C0"/>
                  </a:solidFill>
                </a:uFill>
                <a:latin typeface="Segoe UI" pitchFamily="34" charset="0"/>
                <a:ea typeface="Segoe UI" pitchFamily="34" charset="0"/>
                <a:cs typeface="Segoe UI" pitchFamily="34" charset="0"/>
              </a:rPr>
              <a:t>Video Tutorial</a:t>
            </a:r>
          </a:p>
        </p:txBody>
      </p:sp>
      <p:sp>
        <p:nvSpPr>
          <p:cNvPr id="43" name="TextBox 42">
            <a:extLst>
              <a:ext uri="{FF2B5EF4-FFF2-40B4-BE49-F238E27FC236}">
                <a16:creationId xmlns:a16="http://schemas.microsoft.com/office/drawing/2014/main" id="{90699202-31C5-4D71-BAF9-055EED6DB4B1}"/>
              </a:ext>
            </a:extLst>
          </p:cNvPr>
          <p:cNvSpPr txBox="1"/>
          <p:nvPr/>
        </p:nvSpPr>
        <p:spPr>
          <a:xfrm>
            <a:off x="0" y="0"/>
            <a:ext cx="3037595" cy="2862322"/>
          </a:xfrm>
          <a:prstGeom prst="rect">
            <a:avLst/>
          </a:prstGeom>
          <a:noFill/>
        </p:spPr>
        <p:txBody>
          <a:bodyPr wrap="square" rtlCol="0">
            <a:spAutoFit/>
          </a:bodyPr>
          <a:lstStyle/>
          <a:p>
            <a:r>
              <a:rPr lang="en-US" dirty="0"/>
              <a:t>Karen can’t find the movie she is looking for and wants to know why. She clicks on the User Support page to hopefully finds answers to why this is. She realizes that she will need to contact the company and presses in the contact page which sends her off to the Contact Us page.</a:t>
            </a:r>
          </a:p>
        </p:txBody>
      </p:sp>
    </p:spTree>
    <p:extLst>
      <p:ext uri="{BB962C8B-B14F-4D97-AF65-F5344CB8AC3E}">
        <p14:creationId xmlns:p14="http://schemas.microsoft.com/office/powerpoint/2010/main" val="231297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ebBrowser">
            <a:extLst>
              <a:ext uri="{FF2B5EF4-FFF2-40B4-BE49-F238E27FC236}">
                <a16:creationId xmlns:a16="http://schemas.microsoft.com/office/drawing/2014/main" id="{0CE371B0-A0BA-43FE-A62E-7224525D3F3F}"/>
              </a:ext>
            </a:extLst>
          </p:cNvPr>
          <p:cNvGrpSpPr/>
          <p:nvPr>
            <p:custDataLst>
              <p:custData r:id="rId1"/>
            </p:custDataLst>
          </p:nvPr>
        </p:nvGrpSpPr>
        <p:grpSpPr>
          <a:xfrm>
            <a:off x="1524000" y="0"/>
            <a:ext cx="9144000" cy="6858000"/>
            <a:chOff x="0" y="0"/>
            <a:chExt cx="9144000" cy="6858000"/>
          </a:xfrm>
        </p:grpSpPr>
        <p:sp>
          <p:nvSpPr>
            <p:cNvPr id="5" name="Background">
              <a:extLst>
                <a:ext uri="{FF2B5EF4-FFF2-40B4-BE49-F238E27FC236}">
                  <a16:creationId xmlns:a16="http://schemas.microsoft.com/office/drawing/2014/main" id="{D35744E0-030B-4DDE-A024-C91C3F152B7F}"/>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a:extLst>
                <a:ext uri="{FF2B5EF4-FFF2-40B4-BE49-F238E27FC236}">
                  <a16:creationId xmlns:a16="http://schemas.microsoft.com/office/drawing/2014/main" id="{5BF8FEFD-62F3-45A3-962E-46555CEDB498}"/>
                </a:ext>
              </a:extLst>
            </p:cNvPr>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Movie Archive</a:t>
              </a:r>
            </a:p>
          </p:txBody>
        </p:sp>
        <p:grpSp>
          <p:nvGrpSpPr>
            <p:cNvPr id="7" name="Group 6">
              <a:extLst>
                <a:ext uri="{FF2B5EF4-FFF2-40B4-BE49-F238E27FC236}">
                  <a16:creationId xmlns:a16="http://schemas.microsoft.com/office/drawing/2014/main" id="{01CBD6DF-7754-4DD4-9A24-60BA1BF0DD15}"/>
                </a:ext>
              </a:extLst>
            </p:cNvPr>
            <p:cNvGrpSpPr/>
            <p:nvPr/>
          </p:nvGrpSpPr>
          <p:grpSpPr>
            <a:xfrm>
              <a:off x="81598" y="286385"/>
              <a:ext cx="320040" cy="316520"/>
              <a:chOff x="72073" y="221749"/>
              <a:chExt cx="320040" cy="316520"/>
            </a:xfrm>
          </p:grpSpPr>
          <p:sp>
            <p:nvSpPr>
              <p:cNvPr id="31" name="Oval 30">
                <a:extLst>
                  <a:ext uri="{FF2B5EF4-FFF2-40B4-BE49-F238E27FC236}">
                    <a16:creationId xmlns:a16="http://schemas.microsoft.com/office/drawing/2014/main" id="{F09C5806-F148-41B8-AB78-F95861B3DA02}"/>
                  </a:ext>
                </a:extLst>
              </p:cNvPr>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Left Arrow 29">
                <a:extLst>
                  <a:ext uri="{FF2B5EF4-FFF2-40B4-BE49-F238E27FC236}">
                    <a16:creationId xmlns:a16="http://schemas.microsoft.com/office/drawing/2014/main" id="{D89D4B0F-561E-4D74-A5C6-AB1F36DD9BB0}"/>
                  </a:ext>
                </a:extLst>
              </p:cNvPr>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8" name="Group 7">
              <a:extLst>
                <a:ext uri="{FF2B5EF4-FFF2-40B4-BE49-F238E27FC236}">
                  <a16:creationId xmlns:a16="http://schemas.microsoft.com/office/drawing/2014/main" id="{32467174-AA7E-451E-B77E-3677D5E1A517}"/>
                </a:ext>
              </a:extLst>
            </p:cNvPr>
            <p:cNvGrpSpPr/>
            <p:nvPr/>
          </p:nvGrpSpPr>
          <p:grpSpPr>
            <a:xfrm>
              <a:off x="453671" y="286384"/>
              <a:ext cx="320040" cy="316520"/>
              <a:chOff x="444146" y="221748"/>
              <a:chExt cx="320040" cy="316520"/>
            </a:xfrm>
          </p:grpSpPr>
          <p:sp>
            <p:nvSpPr>
              <p:cNvPr id="29" name="Oval 28">
                <a:extLst>
                  <a:ext uri="{FF2B5EF4-FFF2-40B4-BE49-F238E27FC236}">
                    <a16:creationId xmlns:a16="http://schemas.microsoft.com/office/drawing/2014/main" id="{36B71F82-3108-4374-8997-562046903BA1}"/>
                  </a:ext>
                </a:extLst>
              </p:cNvPr>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0" name="Right Arrow 27">
                <a:extLst>
                  <a:ext uri="{FF2B5EF4-FFF2-40B4-BE49-F238E27FC236}">
                    <a16:creationId xmlns:a16="http://schemas.microsoft.com/office/drawing/2014/main" id="{3ED0EF65-710C-4321-8B4F-D9435B4AD6BA}"/>
                  </a:ext>
                </a:extLst>
              </p:cNvPr>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Minimize - Maximize - Close">
              <a:extLst>
                <a:ext uri="{FF2B5EF4-FFF2-40B4-BE49-F238E27FC236}">
                  <a16:creationId xmlns:a16="http://schemas.microsoft.com/office/drawing/2014/main" id="{60500330-7AAC-4C67-96F5-90EF5FFB58A9}"/>
                </a:ext>
              </a:extLst>
            </p:cNvPr>
            <p:cNvGrpSpPr/>
            <p:nvPr/>
          </p:nvGrpSpPr>
          <p:grpSpPr>
            <a:xfrm>
              <a:off x="8632311" y="92599"/>
              <a:ext cx="384527" cy="78032"/>
              <a:chOff x="9347642" y="131588"/>
              <a:chExt cx="384527" cy="78032"/>
            </a:xfrm>
          </p:grpSpPr>
          <p:cxnSp>
            <p:nvCxnSpPr>
              <p:cNvPr id="24" name="Line">
                <a:extLst>
                  <a:ext uri="{FF2B5EF4-FFF2-40B4-BE49-F238E27FC236}">
                    <a16:creationId xmlns:a16="http://schemas.microsoft.com/office/drawing/2014/main" id="{891AE659-82D5-4A06-945F-AFBDD82ABFC5}"/>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a:extLst>
                  <a:ext uri="{FF2B5EF4-FFF2-40B4-BE49-F238E27FC236}">
                    <a16:creationId xmlns:a16="http://schemas.microsoft.com/office/drawing/2014/main" id="{80B173B1-D265-4A22-8DF4-96A7EEEB94B1}"/>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a:extLst>
                  <a:ext uri="{FF2B5EF4-FFF2-40B4-BE49-F238E27FC236}">
                    <a16:creationId xmlns:a16="http://schemas.microsoft.com/office/drawing/2014/main" id="{623CD150-6F39-4DA8-A07A-CE0243132A2B}"/>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a:extLst>
                  <a:ext uri="{FF2B5EF4-FFF2-40B4-BE49-F238E27FC236}">
                    <a16:creationId xmlns:a16="http://schemas.microsoft.com/office/drawing/2014/main" id="{D9C291AD-BCBA-4D25-9112-D84A9FB0773E}"/>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a:extLst>
                  <a:ext uri="{FF2B5EF4-FFF2-40B4-BE49-F238E27FC236}">
                    <a16:creationId xmlns:a16="http://schemas.microsoft.com/office/drawing/2014/main" id="{B3F73CA1-BE89-4A4A-8911-D7A68CFAD974}"/>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a:extLst>
                <a:ext uri="{FF2B5EF4-FFF2-40B4-BE49-F238E27FC236}">
                  <a16:creationId xmlns:a16="http://schemas.microsoft.com/office/drawing/2014/main" id="{1E7D8DAC-AC7A-49E5-83B3-31759CE9C215}"/>
                </a:ext>
              </a:extLst>
            </p:cNvPr>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1" name="Group 10">
              <a:extLst>
                <a:ext uri="{FF2B5EF4-FFF2-40B4-BE49-F238E27FC236}">
                  <a16:creationId xmlns:a16="http://schemas.microsoft.com/office/drawing/2014/main" id="{B163B86F-D59E-4CC8-920B-505F8F4E1B06}"/>
                </a:ext>
              </a:extLst>
            </p:cNvPr>
            <p:cNvGrpSpPr/>
            <p:nvPr/>
          </p:nvGrpSpPr>
          <p:grpSpPr>
            <a:xfrm>
              <a:off x="8386335" y="360579"/>
              <a:ext cx="640645" cy="183940"/>
              <a:chOff x="8303527" y="360579"/>
              <a:chExt cx="640645" cy="183940"/>
            </a:xfrm>
          </p:grpSpPr>
          <p:pic>
            <p:nvPicPr>
              <p:cNvPr id="21" name="Picture 2" descr="C:\Users\t-dantay\Documents\Placeholders\home.png">
                <a:extLst>
                  <a:ext uri="{FF2B5EF4-FFF2-40B4-BE49-F238E27FC236}">
                    <a16:creationId xmlns:a16="http://schemas.microsoft.com/office/drawing/2014/main" id="{450516FE-3CF3-40B2-AC36-F15532E35B2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a:extLst>
                  <a:ext uri="{FF2B5EF4-FFF2-40B4-BE49-F238E27FC236}">
                    <a16:creationId xmlns:a16="http://schemas.microsoft.com/office/drawing/2014/main" id="{CC5A35F2-CAA2-4E10-8D9C-5B99916DE26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a:extLst>
                  <a:ext uri="{FF2B5EF4-FFF2-40B4-BE49-F238E27FC236}">
                    <a16:creationId xmlns:a16="http://schemas.microsoft.com/office/drawing/2014/main" id="{BDA869A0-93CB-4EC3-8C21-624485946B7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FD61D24D-18B3-4275-914C-02171B2EF4F8}"/>
                </a:ext>
              </a:extLst>
            </p:cNvPr>
            <p:cNvGrpSpPr/>
            <p:nvPr/>
          </p:nvGrpSpPr>
          <p:grpSpPr>
            <a:xfrm>
              <a:off x="923925" y="340846"/>
              <a:ext cx="7142930" cy="228600"/>
              <a:chOff x="923925" y="340846"/>
              <a:chExt cx="7142930" cy="228600"/>
            </a:xfrm>
          </p:grpSpPr>
          <p:sp>
            <p:nvSpPr>
              <p:cNvPr id="13" name="UrlBar">
                <a:extLst>
                  <a:ext uri="{FF2B5EF4-FFF2-40B4-BE49-F238E27FC236}">
                    <a16:creationId xmlns:a16="http://schemas.microsoft.com/office/drawing/2014/main" id="{7FEA095F-56F7-466F-916F-1BC3C13D0B2A}"/>
                  </a:ext>
                </a:extLst>
              </p:cNvP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http://www.moviearchive.com/contact</a:t>
                </a:r>
              </a:p>
            </p:txBody>
          </p:sp>
          <p:grpSp>
            <p:nvGrpSpPr>
              <p:cNvPr id="14" name="Group 13">
                <a:extLst>
                  <a:ext uri="{FF2B5EF4-FFF2-40B4-BE49-F238E27FC236}">
                    <a16:creationId xmlns:a16="http://schemas.microsoft.com/office/drawing/2014/main" id="{87B8C057-EE38-44A1-8EF2-93B8C4BE2BEC}"/>
                  </a:ext>
                </a:extLst>
              </p:cNvPr>
              <p:cNvGrpSpPr/>
              <p:nvPr/>
            </p:nvGrpSpPr>
            <p:grpSpPr>
              <a:xfrm>
                <a:off x="7260350" y="363706"/>
                <a:ext cx="744325" cy="182880"/>
                <a:chOff x="7260350" y="363706"/>
                <a:chExt cx="744325" cy="182880"/>
              </a:xfrm>
            </p:grpSpPr>
            <p:pic>
              <p:nvPicPr>
                <p:cNvPr id="15" name="Search" descr="C:\Users\t-dantay\Documents\Placeholders\search.png">
                  <a:extLst>
                    <a:ext uri="{FF2B5EF4-FFF2-40B4-BE49-F238E27FC236}">
                      <a16:creationId xmlns:a16="http://schemas.microsoft.com/office/drawing/2014/main" id="{6F9C4630-9046-410E-8238-BCB7F6591CC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a:extLst>
                    <a:ext uri="{FF2B5EF4-FFF2-40B4-BE49-F238E27FC236}">
                      <a16:creationId xmlns:a16="http://schemas.microsoft.com/office/drawing/2014/main" id="{85C14A9F-67CB-4A7A-BBA7-69A06142C66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a:extLst>
                    <a:ext uri="{FF2B5EF4-FFF2-40B4-BE49-F238E27FC236}">
                      <a16:creationId xmlns:a16="http://schemas.microsoft.com/office/drawing/2014/main" id="{FDFCD35E-F4AA-4054-ACAB-BA6DAFF9E2D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a:extLst>
                    <a:ext uri="{FF2B5EF4-FFF2-40B4-BE49-F238E27FC236}">
                      <a16:creationId xmlns:a16="http://schemas.microsoft.com/office/drawing/2014/main" id="{88E4C152-AA58-422F-8978-33D1F4B66ACC}"/>
                    </a:ext>
                  </a:extLst>
                </p:cNvPr>
                <p:cNvGrpSpPr/>
                <p:nvPr/>
              </p:nvGrpSpPr>
              <p:grpSpPr>
                <a:xfrm>
                  <a:off x="7913235" y="409426"/>
                  <a:ext cx="91440" cy="91440"/>
                  <a:chOff x="4687215" y="1739180"/>
                  <a:chExt cx="91440" cy="91440"/>
                </a:xfrm>
              </p:grpSpPr>
              <p:cxnSp>
                <p:nvCxnSpPr>
                  <p:cNvPr id="19" name="Straight Connector 18">
                    <a:extLst>
                      <a:ext uri="{FF2B5EF4-FFF2-40B4-BE49-F238E27FC236}">
                        <a16:creationId xmlns:a16="http://schemas.microsoft.com/office/drawing/2014/main" id="{5D8AE563-B432-4806-8BF9-86B526235FB9}"/>
                      </a:ext>
                    </a:extLst>
                  </p:cNvPr>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a:extLst>
                      <a:ext uri="{FF2B5EF4-FFF2-40B4-BE49-F238E27FC236}">
                        <a16:creationId xmlns:a16="http://schemas.microsoft.com/office/drawing/2014/main" id="{996ED0EB-A9D9-4C86-A0F6-042D32C7A5F4}"/>
                      </a:ext>
                    </a:extLst>
                  </p:cNvPr>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Content">
            <a:extLst>
              <a:ext uri="{FF2B5EF4-FFF2-40B4-BE49-F238E27FC236}">
                <a16:creationId xmlns:a16="http://schemas.microsoft.com/office/drawing/2014/main" id="{617FD74F-CF7A-4D5A-A976-8AA3882C3B60}"/>
              </a:ext>
            </a:extLst>
          </p:cNvPr>
          <p:cNvSpPr txBox="1"/>
          <p:nvPr>
            <p:custDataLst>
              <p:custData r:id="rId2"/>
            </p:custDataLst>
          </p:nvPr>
        </p:nvSpPr>
        <p:spPr>
          <a:xfrm>
            <a:off x="1600200" y="684629"/>
            <a:ext cx="8991600" cy="230832"/>
          </a:xfrm>
          <a:prstGeom prst="rect">
            <a:avLst/>
          </a:prstGeom>
          <a:noFill/>
        </p:spPr>
        <p:txBody>
          <a:bodyPr wrap="square" lIns="91440" tIns="18288" rIns="91440" bIns="27432" rtlCol="0" anchor="ctr" anchorCtr="0">
            <a:spAutoFit/>
          </a:bodyPr>
          <a:lstStyle/>
          <a:p>
            <a:pPr algn="ctr"/>
            <a:r>
              <a:rPr lang="en-US" sz="1200" dirty="0">
                <a:solidFill>
                  <a:schemeClr val="bg2">
                    <a:lumMod val="75000"/>
                  </a:schemeClr>
                </a:solidFill>
                <a:latin typeface="Segoe UI" pitchFamily="34" charset="0"/>
                <a:ea typeface="Segoe UI" pitchFamily="34" charset="0"/>
                <a:cs typeface="Segoe UI" pitchFamily="34" charset="0"/>
              </a:rPr>
              <a:t>Home</a:t>
            </a:r>
            <a:r>
              <a:rPr lang="en-US" sz="1200" dirty="0">
                <a:solidFill>
                  <a:srgbClr val="000000"/>
                </a:solidFill>
                <a:latin typeface="Segoe UI" pitchFamily="34" charset="0"/>
                <a:ea typeface="Segoe UI" pitchFamily="34" charset="0"/>
                <a:cs typeface="Segoe UI" pitchFamily="34" charset="0"/>
              </a:rPr>
              <a:t> | </a:t>
            </a:r>
            <a:r>
              <a:rPr lang="en-US" sz="1200" dirty="0">
                <a:solidFill>
                  <a:schemeClr val="bg2">
                    <a:lumMod val="75000"/>
                  </a:schemeClr>
                </a:solidFill>
                <a:latin typeface="Segoe UI" pitchFamily="34" charset="0"/>
                <a:ea typeface="Segoe UI" pitchFamily="34" charset="0"/>
                <a:cs typeface="Segoe UI" pitchFamily="34" charset="0"/>
              </a:rPr>
              <a:t>User Support </a:t>
            </a:r>
            <a:r>
              <a:rPr lang="en-US" sz="1200" dirty="0">
                <a:solidFill>
                  <a:srgbClr val="000000"/>
                </a:solidFill>
                <a:latin typeface="Segoe UI" pitchFamily="34" charset="0"/>
                <a:ea typeface="Segoe UI" pitchFamily="34" charset="0"/>
                <a:cs typeface="Segoe UI" pitchFamily="34" charset="0"/>
              </a:rPr>
              <a:t>| </a:t>
            </a:r>
            <a:r>
              <a:rPr lang="en-US" sz="1200" dirty="0">
                <a:latin typeface="Segoe UI" pitchFamily="34" charset="0"/>
                <a:ea typeface="Segoe UI" pitchFamily="34" charset="0"/>
                <a:cs typeface="Segoe UI" pitchFamily="34" charset="0"/>
              </a:rPr>
              <a:t>Contact Us | </a:t>
            </a:r>
            <a:r>
              <a:rPr lang="en-US" sz="1200" dirty="0">
                <a:solidFill>
                  <a:schemeClr val="bg2">
                    <a:lumMod val="75000"/>
                  </a:schemeClr>
                </a:solidFill>
                <a:latin typeface="Segoe UI" pitchFamily="34" charset="0"/>
                <a:ea typeface="Segoe UI" pitchFamily="34" charset="0"/>
                <a:cs typeface="Segoe UI" pitchFamily="34" charset="0"/>
              </a:rPr>
              <a:t>Movie List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Donations</a:t>
            </a:r>
            <a:endParaRPr lang="en-US" sz="1200" dirty="0">
              <a:latin typeface="Segoe UI" pitchFamily="34" charset="0"/>
              <a:ea typeface="Segoe UI" pitchFamily="34" charset="0"/>
              <a:cs typeface="Segoe UI" pitchFamily="34" charset="0"/>
            </a:endParaRPr>
          </a:p>
        </p:txBody>
      </p:sp>
      <p:sp>
        <p:nvSpPr>
          <p:cNvPr id="35" name="Content">
            <a:extLst>
              <a:ext uri="{FF2B5EF4-FFF2-40B4-BE49-F238E27FC236}">
                <a16:creationId xmlns:a16="http://schemas.microsoft.com/office/drawing/2014/main" id="{3FCE34B7-BEE9-4C28-AFB7-50183E2297D7}"/>
              </a:ext>
            </a:extLst>
          </p:cNvPr>
          <p:cNvSpPr txBox="1"/>
          <p:nvPr>
            <p:custDataLst>
              <p:custData r:id="rId3"/>
            </p:custDataLst>
          </p:nvPr>
        </p:nvSpPr>
        <p:spPr>
          <a:xfrm>
            <a:off x="2143347" y="1674688"/>
            <a:ext cx="210764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Toll Free Line</a:t>
            </a:r>
          </a:p>
        </p:txBody>
      </p:sp>
      <p:sp>
        <p:nvSpPr>
          <p:cNvPr id="36" name="Content">
            <a:extLst>
              <a:ext uri="{FF2B5EF4-FFF2-40B4-BE49-F238E27FC236}">
                <a16:creationId xmlns:a16="http://schemas.microsoft.com/office/drawing/2014/main" id="{291F47A6-A5B1-4B35-B233-5AA55FAD52F8}"/>
              </a:ext>
            </a:extLst>
          </p:cNvPr>
          <p:cNvSpPr txBox="1"/>
          <p:nvPr>
            <p:custDataLst>
              <p:custData r:id="rId4"/>
            </p:custDataLst>
          </p:nvPr>
        </p:nvSpPr>
        <p:spPr>
          <a:xfrm>
            <a:off x="2143347" y="2028631"/>
            <a:ext cx="210764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1-800-123-4567</a:t>
            </a:r>
          </a:p>
        </p:txBody>
      </p:sp>
      <p:pic>
        <p:nvPicPr>
          <p:cNvPr id="37" name="Picture 2" descr="C:\Users\t-dantay\Documents\First24\envelope1.png">
            <a:extLst>
              <a:ext uri="{FF2B5EF4-FFF2-40B4-BE49-F238E27FC236}">
                <a16:creationId xmlns:a16="http://schemas.microsoft.com/office/drawing/2014/main" id="{F39FBE0C-679A-4667-891C-1B86AB35682C}"/>
              </a:ext>
            </a:extLst>
          </p:cNvPr>
          <p:cNvPicPr>
            <a:picLocks noChangeAspect="1" noChangeArrowheads="1"/>
          </p:cNvPicPr>
          <p:nvPr>
            <p:custDataLst>
              <p:custData r:id="rId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2968567" y="2736517"/>
            <a:ext cx="228600" cy="160734"/>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a:extLst>
              <a:ext uri="{FF2B5EF4-FFF2-40B4-BE49-F238E27FC236}">
                <a16:creationId xmlns:a16="http://schemas.microsoft.com/office/drawing/2014/main" id="{A79DE5A4-78BD-46D5-9699-73A78DBC7AF8}"/>
              </a:ext>
            </a:extLst>
          </p:cNvPr>
          <p:cNvSpPr txBox="1"/>
          <p:nvPr>
            <p:custDataLst>
              <p:custData r:id="rId6"/>
            </p:custDataLst>
          </p:nvPr>
        </p:nvSpPr>
        <p:spPr>
          <a:xfrm>
            <a:off x="2143347" y="2633220"/>
            <a:ext cx="210764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Email</a:t>
            </a:r>
          </a:p>
        </p:txBody>
      </p:sp>
      <p:sp>
        <p:nvSpPr>
          <p:cNvPr id="39" name="Content">
            <a:extLst>
              <a:ext uri="{FF2B5EF4-FFF2-40B4-BE49-F238E27FC236}">
                <a16:creationId xmlns:a16="http://schemas.microsoft.com/office/drawing/2014/main" id="{02EB8910-296A-46CB-B9E1-60F1AE5ED281}"/>
              </a:ext>
            </a:extLst>
          </p:cNvPr>
          <p:cNvSpPr txBox="1"/>
          <p:nvPr>
            <p:custDataLst>
              <p:custData r:id="rId7"/>
            </p:custDataLst>
          </p:nvPr>
        </p:nvSpPr>
        <p:spPr>
          <a:xfrm>
            <a:off x="2143347" y="2987163"/>
            <a:ext cx="3148500" cy="353943"/>
          </a:xfrm>
          <a:prstGeom prst="rect">
            <a:avLst/>
          </a:prstGeom>
          <a:noFill/>
        </p:spPr>
        <p:txBody>
          <a:bodyPr wrap="square" lIns="91440" tIns="18288" rIns="91440" bIns="27432" rtlCol="0" anchor="ctr" anchorCtr="0">
            <a:spAutoFit/>
          </a:bodyPr>
          <a:lstStyle/>
          <a:p>
            <a:r>
              <a:rPr lang="en-US" sz="2000" dirty="0">
                <a:solidFill>
                  <a:srgbClr val="000000"/>
                </a:solidFill>
                <a:latin typeface="Segoe UI" pitchFamily="34" charset="0"/>
                <a:ea typeface="Segoe UI" pitchFamily="34" charset="0"/>
                <a:cs typeface="Segoe UI" pitchFamily="34" charset="0"/>
              </a:rPr>
              <a:t>moviearchive@gmail.com</a:t>
            </a:r>
          </a:p>
        </p:txBody>
      </p:sp>
      <p:pic>
        <p:nvPicPr>
          <p:cNvPr id="40" name="Picture 2" descr="C:\Users\t-dantay\Documents\Placeholders\phone.png">
            <a:extLst>
              <a:ext uri="{FF2B5EF4-FFF2-40B4-BE49-F238E27FC236}">
                <a16:creationId xmlns:a16="http://schemas.microsoft.com/office/drawing/2014/main" id="{ABA78112-BCCB-4B68-B611-E8F4066149C0}"/>
              </a:ext>
            </a:extLst>
          </p:cNvPr>
          <p:cNvPicPr>
            <a:picLocks noChangeAspect="1" noChangeArrowheads="1"/>
          </p:cNvPicPr>
          <p:nvPr>
            <p:custDataLst>
              <p:custData r:id="rId8"/>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814874" y="1743089"/>
            <a:ext cx="228600" cy="22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3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ebBrowser">
            <a:extLst>
              <a:ext uri="{FF2B5EF4-FFF2-40B4-BE49-F238E27FC236}">
                <a16:creationId xmlns:a16="http://schemas.microsoft.com/office/drawing/2014/main" id="{00BAAA4C-06D0-4D61-A4D2-401384E10C7C}"/>
              </a:ext>
            </a:extLst>
          </p:cNvPr>
          <p:cNvGrpSpPr/>
          <p:nvPr>
            <p:custDataLst>
              <p:custData r:id="rId1"/>
            </p:custDataLst>
          </p:nvPr>
        </p:nvGrpSpPr>
        <p:grpSpPr>
          <a:xfrm>
            <a:off x="3048000" y="0"/>
            <a:ext cx="9144000" cy="6858000"/>
            <a:chOff x="0" y="0"/>
            <a:chExt cx="9144000" cy="6858000"/>
          </a:xfrm>
        </p:grpSpPr>
        <p:sp>
          <p:nvSpPr>
            <p:cNvPr id="5" name="Background">
              <a:extLst>
                <a:ext uri="{FF2B5EF4-FFF2-40B4-BE49-F238E27FC236}">
                  <a16:creationId xmlns:a16="http://schemas.microsoft.com/office/drawing/2014/main" id="{63A4A825-3BD0-4104-BE0A-6639D2C32481}"/>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a:extLst>
                <a:ext uri="{FF2B5EF4-FFF2-40B4-BE49-F238E27FC236}">
                  <a16:creationId xmlns:a16="http://schemas.microsoft.com/office/drawing/2014/main" id="{323E8AD0-5093-4A5F-B59F-A6C96F3AF500}"/>
                </a:ext>
              </a:extLst>
            </p:cNvPr>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Movie Archive</a:t>
              </a:r>
            </a:p>
          </p:txBody>
        </p:sp>
        <p:grpSp>
          <p:nvGrpSpPr>
            <p:cNvPr id="7" name="Group 6">
              <a:extLst>
                <a:ext uri="{FF2B5EF4-FFF2-40B4-BE49-F238E27FC236}">
                  <a16:creationId xmlns:a16="http://schemas.microsoft.com/office/drawing/2014/main" id="{DB0D6AB1-A69B-49A6-A3C6-50542204FFCE}"/>
                </a:ext>
              </a:extLst>
            </p:cNvPr>
            <p:cNvGrpSpPr/>
            <p:nvPr/>
          </p:nvGrpSpPr>
          <p:grpSpPr>
            <a:xfrm>
              <a:off x="81598" y="286385"/>
              <a:ext cx="320040" cy="316520"/>
              <a:chOff x="72073" y="221749"/>
              <a:chExt cx="320040" cy="316520"/>
            </a:xfrm>
          </p:grpSpPr>
          <p:sp>
            <p:nvSpPr>
              <p:cNvPr id="31" name="Oval 30">
                <a:extLst>
                  <a:ext uri="{FF2B5EF4-FFF2-40B4-BE49-F238E27FC236}">
                    <a16:creationId xmlns:a16="http://schemas.microsoft.com/office/drawing/2014/main" id="{6C440488-4735-451D-AFD5-F7A0E6C6CCE9}"/>
                  </a:ext>
                </a:extLst>
              </p:cNvPr>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Left Arrow 29">
                <a:extLst>
                  <a:ext uri="{FF2B5EF4-FFF2-40B4-BE49-F238E27FC236}">
                    <a16:creationId xmlns:a16="http://schemas.microsoft.com/office/drawing/2014/main" id="{F3D04EBA-0C8E-4FCF-92F5-D1FE90367E0D}"/>
                  </a:ext>
                </a:extLst>
              </p:cNvPr>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8" name="Group 7">
              <a:extLst>
                <a:ext uri="{FF2B5EF4-FFF2-40B4-BE49-F238E27FC236}">
                  <a16:creationId xmlns:a16="http://schemas.microsoft.com/office/drawing/2014/main" id="{64D7C5DF-53C2-4304-A46C-66C39A202CDC}"/>
                </a:ext>
              </a:extLst>
            </p:cNvPr>
            <p:cNvGrpSpPr/>
            <p:nvPr/>
          </p:nvGrpSpPr>
          <p:grpSpPr>
            <a:xfrm>
              <a:off x="453671" y="286384"/>
              <a:ext cx="320040" cy="316520"/>
              <a:chOff x="444146" y="221748"/>
              <a:chExt cx="320040" cy="316520"/>
            </a:xfrm>
          </p:grpSpPr>
          <p:sp>
            <p:nvSpPr>
              <p:cNvPr id="29" name="Oval 28">
                <a:extLst>
                  <a:ext uri="{FF2B5EF4-FFF2-40B4-BE49-F238E27FC236}">
                    <a16:creationId xmlns:a16="http://schemas.microsoft.com/office/drawing/2014/main" id="{6BECD5AB-E963-499B-BFA4-08F447727686}"/>
                  </a:ext>
                </a:extLst>
              </p:cNvPr>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0" name="Right Arrow 27">
                <a:extLst>
                  <a:ext uri="{FF2B5EF4-FFF2-40B4-BE49-F238E27FC236}">
                    <a16:creationId xmlns:a16="http://schemas.microsoft.com/office/drawing/2014/main" id="{6BEC8CE8-4A48-42BF-AA53-962DC3F5A25C}"/>
                  </a:ext>
                </a:extLst>
              </p:cNvPr>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Minimize - Maximize - Close">
              <a:extLst>
                <a:ext uri="{FF2B5EF4-FFF2-40B4-BE49-F238E27FC236}">
                  <a16:creationId xmlns:a16="http://schemas.microsoft.com/office/drawing/2014/main" id="{CDB579AF-F598-46BE-8FE8-0C8DEA1B4F7E}"/>
                </a:ext>
              </a:extLst>
            </p:cNvPr>
            <p:cNvGrpSpPr/>
            <p:nvPr/>
          </p:nvGrpSpPr>
          <p:grpSpPr>
            <a:xfrm>
              <a:off x="8632311" y="92599"/>
              <a:ext cx="384527" cy="78032"/>
              <a:chOff x="9347642" y="131588"/>
              <a:chExt cx="384527" cy="78032"/>
            </a:xfrm>
          </p:grpSpPr>
          <p:cxnSp>
            <p:nvCxnSpPr>
              <p:cNvPr id="24" name="Line">
                <a:extLst>
                  <a:ext uri="{FF2B5EF4-FFF2-40B4-BE49-F238E27FC236}">
                    <a16:creationId xmlns:a16="http://schemas.microsoft.com/office/drawing/2014/main" id="{B20C6ABA-0260-4454-9DE1-4D38E01DB7A9}"/>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a:extLst>
                  <a:ext uri="{FF2B5EF4-FFF2-40B4-BE49-F238E27FC236}">
                    <a16:creationId xmlns:a16="http://schemas.microsoft.com/office/drawing/2014/main" id="{0038CB02-2F64-48D5-838E-59B89EEBFAB9}"/>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a:extLst>
                  <a:ext uri="{FF2B5EF4-FFF2-40B4-BE49-F238E27FC236}">
                    <a16:creationId xmlns:a16="http://schemas.microsoft.com/office/drawing/2014/main" id="{B2B94786-69BE-4B23-A893-48E060F821C6}"/>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a:extLst>
                  <a:ext uri="{FF2B5EF4-FFF2-40B4-BE49-F238E27FC236}">
                    <a16:creationId xmlns:a16="http://schemas.microsoft.com/office/drawing/2014/main" id="{90B607F7-6E15-4774-92F2-CBA8FF98E21A}"/>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a:extLst>
                  <a:ext uri="{FF2B5EF4-FFF2-40B4-BE49-F238E27FC236}">
                    <a16:creationId xmlns:a16="http://schemas.microsoft.com/office/drawing/2014/main" id="{5F35C758-BFFB-4866-BC61-F16C6FCE1C34}"/>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a:extLst>
                <a:ext uri="{FF2B5EF4-FFF2-40B4-BE49-F238E27FC236}">
                  <a16:creationId xmlns:a16="http://schemas.microsoft.com/office/drawing/2014/main" id="{F6AE07F8-22A3-4FCC-80EE-EA8D1144C78B}"/>
                </a:ext>
              </a:extLst>
            </p:cNvPr>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1" name="Group 10">
              <a:extLst>
                <a:ext uri="{FF2B5EF4-FFF2-40B4-BE49-F238E27FC236}">
                  <a16:creationId xmlns:a16="http://schemas.microsoft.com/office/drawing/2014/main" id="{F89C001B-BB46-4706-9E06-647B4F25FA45}"/>
                </a:ext>
              </a:extLst>
            </p:cNvPr>
            <p:cNvGrpSpPr/>
            <p:nvPr/>
          </p:nvGrpSpPr>
          <p:grpSpPr>
            <a:xfrm>
              <a:off x="8386335" y="360579"/>
              <a:ext cx="640645" cy="183940"/>
              <a:chOff x="8303527" y="360579"/>
              <a:chExt cx="640645" cy="183940"/>
            </a:xfrm>
          </p:grpSpPr>
          <p:pic>
            <p:nvPicPr>
              <p:cNvPr id="21" name="Picture 2" descr="C:\Users\t-dantay\Documents\Placeholders\home.png">
                <a:extLst>
                  <a:ext uri="{FF2B5EF4-FFF2-40B4-BE49-F238E27FC236}">
                    <a16:creationId xmlns:a16="http://schemas.microsoft.com/office/drawing/2014/main" id="{9CCCC747-74C4-4754-B1C2-BE94CB5CE3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a:extLst>
                  <a:ext uri="{FF2B5EF4-FFF2-40B4-BE49-F238E27FC236}">
                    <a16:creationId xmlns:a16="http://schemas.microsoft.com/office/drawing/2014/main" id="{B08F762E-2A83-43B3-9F50-26E014B69DE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a:extLst>
                  <a:ext uri="{FF2B5EF4-FFF2-40B4-BE49-F238E27FC236}">
                    <a16:creationId xmlns:a16="http://schemas.microsoft.com/office/drawing/2014/main" id="{B8EFDD4A-2339-4435-93AB-6C4661BD91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FA6EC26B-82FD-4FA4-9A94-81313D404220}"/>
                </a:ext>
              </a:extLst>
            </p:cNvPr>
            <p:cNvGrpSpPr/>
            <p:nvPr/>
          </p:nvGrpSpPr>
          <p:grpSpPr>
            <a:xfrm>
              <a:off x="923925" y="340846"/>
              <a:ext cx="7142930" cy="228600"/>
              <a:chOff x="923925" y="340846"/>
              <a:chExt cx="7142930" cy="228600"/>
            </a:xfrm>
          </p:grpSpPr>
          <p:sp>
            <p:nvSpPr>
              <p:cNvPr id="13" name="UrlBar">
                <a:extLst>
                  <a:ext uri="{FF2B5EF4-FFF2-40B4-BE49-F238E27FC236}">
                    <a16:creationId xmlns:a16="http://schemas.microsoft.com/office/drawing/2014/main" id="{91CEF2CD-9BBD-4584-BACA-EF19EA954736}"/>
                  </a:ext>
                </a:extLst>
              </p:cNvP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http://www.moviearchive.com/list</a:t>
                </a:r>
              </a:p>
            </p:txBody>
          </p:sp>
          <p:grpSp>
            <p:nvGrpSpPr>
              <p:cNvPr id="14" name="Group 13">
                <a:extLst>
                  <a:ext uri="{FF2B5EF4-FFF2-40B4-BE49-F238E27FC236}">
                    <a16:creationId xmlns:a16="http://schemas.microsoft.com/office/drawing/2014/main" id="{D2B857BB-487A-48D8-AB9B-812F1FBFCD13}"/>
                  </a:ext>
                </a:extLst>
              </p:cNvPr>
              <p:cNvGrpSpPr/>
              <p:nvPr/>
            </p:nvGrpSpPr>
            <p:grpSpPr>
              <a:xfrm>
                <a:off x="7260350" y="363706"/>
                <a:ext cx="744325" cy="182880"/>
                <a:chOff x="7260350" y="363706"/>
                <a:chExt cx="744325" cy="182880"/>
              </a:xfrm>
            </p:grpSpPr>
            <p:pic>
              <p:nvPicPr>
                <p:cNvPr id="15" name="Search" descr="C:\Users\t-dantay\Documents\Placeholders\search.png">
                  <a:extLst>
                    <a:ext uri="{FF2B5EF4-FFF2-40B4-BE49-F238E27FC236}">
                      <a16:creationId xmlns:a16="http://schemas.microsoft.com/office/drawing/2014/main" id="{D71249A4-B3AE-4F31-ABE6-5505BE93CCA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a:extLst>
                    <a:ext uri="{FF2B5EF4-FFF2-40B4-BE49-F238E27FC236}">
                      <a16:creationId xmlns:a16="http://schemas.microsoft.com/office/drawing/2014/main" id="{CE9F67A7-E660-4BB5-9955-4626F62A4D8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a:extLst>
                    <a:ext uri="{FF2B5EF4-FFF2-40B4-BE49-F238E27FC236}">
                      <a16:creationId xmlns:a16="http://schemas.microsoft.com/office/drawing/2014/main" id="{387D00BC-8233-42DF-B3A6-5A42D631C74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a:extLst>
                    <a:ext uri="{FF2B5EF4-FFF2-40B4-BE49-F238E27FC236}">
                      <a16:creationId xmlns:a16="http://schemas.microsoft.com/office/drawing/2014/main" id="{B2F16BFF-3E26-4E61-BE07-8589638A5BC5}"/>
                    </a:ext>
                  </a:extLst>
                </p:cNvPr>
                <p:cNvGrpSpPr/>
                <p:nvPr/>
              </p:nvGrpSpPr>
              <p:grpSpPr>
                <a:xfrm>
                  <a:off x="7913235" y="409426"/>
                  <a:ext cx="91440" cy="91440"/>
                  <a:chOff x="4687215" y="1739180"/>
                  <a:chExt cx="91440" cy="91440"/>
                </a:xfrm>
              </p:grpSpPr>
              <p:cxnSp>
                <p:nvCxnSpPr>
                  <p:cNvPr id="19" name="Straight Connector 18">
                    <a:extLst>
                      <a:ext uri="{FF2B5EF4-FFF2-40B4-BE49-F238E27FC236}">
                        <a16:creationId xmlns:a16="http://schemas.microsoft.com/office/drawing/2014/main" id="{6CCDF64A-FBAE-479B-BCA5-7C02F3CE9EF8}"/>
                      </a:ext>
                    </a:extLst>
                  </p:cNvPr>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a:extLst>
                      <a:ext uri="{FF2B5EF4-FFF2-40B4-BE49-F238E27FC236}">
                        <a16:creationId xmlns:a16="http://schemas.microsoft.com/office/drawing/2014/main" id="{CA47052A-BD8A-4F32-B63D-44E72661EDAE}"/>
                      </a:ext>
                    </a:extLst>
                  </p:cNvPr>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Content">
            <a:extLst>
              <a:ext uri="{FF2B5EF4-FFF2-40B4-BE49-F238E27FC236}">
                <a16:creationId xmlns:a16="http://schemas.microsoft.com/office/drawing/2014/main" id="{F7CCEA3B-3BE8-458E-B167-E3B242A69511}"/>
              </a:ext>
            </a:extLst>
          </p:cNvPr>
          <p:cNvSpPr txBox="1"/>
          <p:nvPr>
            <p:custDataLst>
              <p:custData r:id="rId2"/>
            </p:custDataLst>
          </p:nvPr>
        </p:nvSpPr>
        <p:spPr>
          <a:xfrm>
            <a:off x="3124200" y="684629"/>
            <a:ext cx="8991600" cy="230832"/>
          </a:xfrm>
          <a:prstGeom prst="rect">
            <a:avLst/>
          </a:prstGeom>
          <a:noFill/>
        </p:spPr>
        <p:txBody>
          <a:bodyPr wrap="square" lIns="91440" tIns="18288" rIns="91440" bIns="27432" rtlCol="0" anchor="ctr" anchorCtr="0">
            <a:spAutoFit/>
          </a:bodyPr>
          <a:lstStyle/>
          <a:p>
            <a:pPr algn="ctr"/>
            <a:r>
              <a:rPr lang="en-US" sz="1200" dirty="0">
                <a:solidFill>
                  <a:schemeClr val="bg2">
                    <a:lumMod val="75000"/>
                  </a:schemeClr>
                </a:solidFill>
                <a:latin typeface="Segoe UI" pitchFamily="34" charset="0"/>
                <a:ea typeface="Segoe UI" pitchFamily="34" charset="0"/>
                <a:cs typeface="Segoe UI" pitchFamily="34" charset="0"/>
              </a:rPr>
              <a:t>Home</a:t>
            </a:r>
            <a:r>
              <a:rPr lang="en-US" sz="1200" dirty="0">
                <a:solidFill>
                  <a:srgbClr val="000000"/>
                </a:solidFill>
                <a:latin typeface="Segoe UI" pitchFamily="34" charset="0"/>
                <a:ea typeface="Segoe UI" pitchFamily="34" charset="0"/>
                <a:cs typeface="Segoe UI" pitchFamily="34" charset="0"/>
              </a:rPr>
              <a:t> | </a:t>
            </a:r>
            <a:r>
              <a:rPr lang="en-US" sz="1200" dirty="0">
                <a:solidFill>
                  <a:schemeClr val="bg2">
                    <a:lumMod val="75000"/>
                  </a:schemeClr>
                </a:solidFill>
                <a:latin typeface="Segoe UI" pitchFamily="34" charset="0"/>
                <a:ea typeface="Segoe UI" pitchFamily="34" charset="0"/>
                <a:cs typeface="Segoe UI" pitchFamily="34" charset="0"/>
              </a:rPr>
              <a:t>User Support </a:t>
            </a:r>
            <a:r>
              <a:rPr lang="en-US" sz="1200" dirty="0">
                <a:solidFill>
                  <a:srgbClr val="000000"/>
                </a:solidFill>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Contact Us </a:t>
            </a:r>
            <a:r>
              <a:rPr lang="en-US" sz="1200" dirty="0">
                <a:latin typeface="Segoe UI" pitchFamily="34" charset="0"/>
                <a:ea typeface="Segoe UI" pitchFamily="34" charset="0"/>
                <a:cs typeface="Segoe UI" pitchFamily="34" charset="0"/>
              </a:rPr>
              <a:t>| Movie List | </a:t>
            </a:r>
            <a:r>
              <a:rPr lang="en-US" sz="1200" dirty="0">
                <a:solidFill>
                  <a:schemeClr val="bg2">
                    <a:lumMod val="75000"/>
                  </a:schemeClr>
                </a:solidFill>
                <a:latin typeface="Segoe UI" pitchFamily="34" charset="0"/>
                <a:ea typeface="Segoe UI" pitchFamily="34" charset="0"/>
                <a:cs typeface="Segoe UI" pitchFamily="34" charset="0"/>
              </a:rPr>
              <a:t>Donations</a:t>
            </a:r>
            <a:endParaRPr lang="en-US" sz="1200" dirty="0">
              <a:latin typeface="Segoe UI" pitchFamily="34" charset="0"/>
              <a:ea typeface="Segoe UI" pitchFamily="34" charset="0"/>
              <a:cs typeface="Segoe UI" pitchFamily="34" charset="0"/>
            </a:endParaRPr>
          </a:p>
        </p:txBody>
      </p:sp>
      <p:graphicFrame>
        <p:nvGraphicFramePr>
          <p:cNvPr id="35" name="Table">
            <a:extLst>
              <a:ext uri="{FF2B5EF4-FFF2-40B4-BE49-F238E27FC236}">
                <a16:creationId xmlns:a16="http://schemas.microsoft.com/office/drawing/2014/main" id="{F8BFE7B5-A741-4ADF-9474-6C52848D762F}"/>
              </a:ext>
            </a:extLst>
          </p:cNvPr>
          <p:cNvGraphicFramePr>
            <a:graphicFrameLocks noGrp="1"/>
          </p:cNvGraphicFramePr>
          <p:nvPr>
            <p:custDataLst>
              <p:custData r:id="rId3"/>
            </p:custDataLst>
            <p:extLst>
              <p:ext uri="{D42A27DB-BD31-4B8C-83A1-F6EECF244321}">
                <p14:modId xmlns:p14="http://schemas.microsoft.com/office/powerpoint/2010/main" val="1302000101"/>
              </p:ext>
            </p:extLst>
          </p:nvPr>
        </p:nvGraphicFramePr>
        <p:xfrm>
          <a:off x="3390017" y="1600090"/>
          <a:ext cx="8502084" cy="5161640"/>
        </p:xfrm>
        <a:graphic>
          <a:graphicData uri="http://schemas.openxmlformats.org/drawingml/2006/table">
            <a:tbl>
              <a:tblPr firstRow="1" bandRow="1">
                <a:tableStyleId>{8EC20E35-A176-4012-BC5E-935CFFF8708E}</a:tableStyleId>
              </a:tblPr>
              <a:tblGrid>
                <a:gridCol w="1677353">
                  <a:extLst>
                    <a:ext uri="{9D8B030D-6E8A-4147-A177-3AD203B41FA5}">
                      <a16:colId xmlns:a16="http://schemas.microsoft.com/office/drawing/2014/main" val="20000"/>
                    </a:ext>
                  </a:extLst>
                </a:gridCol>
                <a:gridCol w="1656143">
                  <a:extLst>
                    <a:ext uri="{9D8B030D-6E8A-4147-A177-3AD203B41FA5}">
                      <a16:colId xmlns:a16="http://schemas.microsoft.com/office/drawing/2014/main" val="4008960136"/>
                    </a:ext>
                  </a:extLst>
                </a:gridCol>
                <a:gridCol w="1656143">
                  <a:extLst>
                    <a:ext uri="{9D8B030D-6E8A-4147-A177-3AD203B41FA5}">
                      <a16:colId xmlns:a16="http://schemas.microsoft.com/office/drawing/2014/main" val="20001"/>
                    </a:ext>
                  </a:extLst>
                </a:gridCol>
                <a:gridCol w="1679059">
                  <a:extLst>
                    <a:ext uri="{9D8B030D-6E8A-4147-A177-3AD203B41FA5}">
                      <a16:colId xmlns:a16="http://schemas.microsoft.com/office/drawing/2014/main" val="20002"/>
                    </a:ext>
                  </a:extLst>
                </a:gridCol>
                <a:gridCol w="1833386">
                  <a:extLst>
                    <a:ext uri="{9D8B030D-6E8A-4147-A177-3AD203B41FA5}">
                      <a16:colId xmlns:a16="http://schemas.microsoft.com/office/drawing/2014/main" val="20003"/>
                    </a:ext>
                  </a:extLst>
                </a:gridCol>
              </a:tblGrid>
              <a:tr h="605080">
                <a:tc>
                  <a:txBody>
                    <a:bodyPr/>
                    <a:lstStyle/>
                    <a:p>
                      <a:pPr algn="ctr"/>
                      <a:r>
                        <a:rPr lang="en-US" sz="2800" dirty="0">
                          <a:solidFill>
                            <a:srgbClr val="000000"/>
                          </a:solidFill>
                        </a:rPr>
                        <a:t>Title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2800" dirty="0">
                          <a:solidFill>
                            <a:srgbClr val="000000"/>
                          </a:solidFill>
                        </a:rPr>
                        <a:t>Director</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2800" dirty="0">
                          <a:solidFill>
                            <a:srgbClr val="000000"/>
                          </a:solidFill>
                        </a:rPr>
                        <a:t>Genre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2800" dirty="0">
                          <a:solidFill>
                            <a:srgbClr val="000000"/>
                          </a:solidFill>
                        </a:rPr>
                        <a:t>Actor</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2800" dirty="0">
                          <a:solidFill>
                            <a:srgbClr val="000000"/>
                          </a:solidFill>
                        </a:rPr>
                        <a:t>Year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605080">
                <a:tc>
                  <a:txBody>
                    <a:bodyPr/>
                    <a:lstStyle/>
                    <a:p>
                      <a:r>
                        <a:rPr lang="en-US" sz="2400" dirty="0">
                          <a:solidFill>
                            <a:srgbClr val="000000"/>
                          </a:solidFill>
                        </a:rPr>
                        <a:t>IT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2400" dirty="0">
                          <a:solidFill>
                            <a:srgbClr val="000000"/>
                          </a:solidFill>
                        </a:rPr>
                        <a:t>2017</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765580">
                <a:tc>
                  <a:txBody>
                    <a:bodyPr/>
                    <a:lstStyle/>
                    <a:p>
                      <a:r>
                        <a:rPr lang="en-US" sz="2400" dirty="0">
                          <a:solidFill>
                            <a:srgbClr val="000000"/>
                          </a:solidFill>
                        </a:rPr>
                        <a:t>IT Chapter Two</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2400" dirty="0">
                          <a:solidFill>
                            <a:srgbClr val="000000"/>
                          </a:solidFill>
                        </a:rPr>
                        <a:t>2019</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765580">
                <a:tc>
                  <a:txBody>
                    <a:bodyPr/>
                    <a:lstStyle/>
                    <a:p>
                      <a:r>
                        <a:rPr lang="en-US" sz="2400" dirty="0">
                          <a:solidFill>
                            <a:srgbClr val="000000"/>
                          </a:solidFill>
                        </a:rPr>
                        <a:t>Stephen King’s IT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2400" dirty="0">
                          <a:solidFill>
                            <a:srgbClr val="000000"/>
                          </a:solidFill>
                        </a:rPr>
                        <a:t>1990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60508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60508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60508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60508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36" name="SearchBox">
            <a:extLst>
              <a:ext uri="{FF2B5EF4-FFF2-40B4-BE49-F238E27FC236}">
                <a16:creationId xmlns:a16="http://schemas.microsoft.com/office/drawing/2014/main" id="{77EEEC6B-AC3A-4F36-A9D3-4D541B88AEDC}"/>
              </a:ext>
            </a:extLst>
          </p:cNvPr>
          <p:cNvGrpSpPr/>
          <p:nvPr>
            <p:custDataLst>
              <p:custData r:id="rId4"/>
            </p:custDataLst>
          </p:nvPr>
        </p:nvGrpSpPr>
        <p:grpSpPr>
          <a:xfrm>
            <a:off x="9528234" y="913720"/>
            <a:ext cx="2323812" cy="599051"/>
            <a:chOff x="4111925" y="3293648"/>
            <a:chExt cx="962996" cy="310896"/>
          </a:xfrm>
        </p:grpSpPr>
        <p:sp>
          <p:nvSpPr>
            <p:cNvPr id="37" name="Content">
              <a:extLst>
                <a:ext uri="{FF2B5EF4-FFF2-40B4-BE49-F238E27FC236}">
                  <a16:creationId xmlns:a16="http://schemas.microsoft.com/office/drawing/2014/main" id="{B85A0DC1-30FD-41A5-9C8C-9994A0BB8344}"/>
                </a:ext>
              </a:extLst>
            </p:cNvPr>
            <p:cNvSpPr/>
            <p:nvPr/>
          </p:nvSpPr>
          <p:spPr>
            <a:xfrm>
              <a:off x="4111925" y="3328416"/>
              <a:ext cx="920151" cy="228600"/>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a:solidFill>
                    <a:srgbClr val="FFFFFF">
                      <a:lumMod val="50000"/>
                    </a:srgbClr>
                  </a:solidFill>
                  <a:latin typeface="Segoe UI" pitchFamily="34" charset="0"/>
                  <a:ea typeface="Segoe UI" pitchFamily="34" charset="0"/>
                  <a:cs typeface="Segoe UI" pitchFamily="34" charset="0"/>
                </a:rPr>
                <a:t>IT</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38" name="Icon" descr="C:\Users\t-dantay\Documents\WPIcons\appbar.feature.search.rest.png">
              <a:extLst>
                <a:ext uri="{FF2B5EF4-FFF2-40B4-BE49-F238E27FC236}">
                  <a16:creationId xmlns:a16="http://schemas.microsoft.com/office/drawing/2014/main" id="{0221B60C-C5E2-44AF-92D5-AF4DFF8A83C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64025" y="3293648"/>
              <a:ext cx="310896" cy="31089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5" name="TextBox 44">
            <a:extLst>
              <a:ext uri="{FF2B5EF4-FFF2-40B4-BE49-F238E27FC236}">
                <a16:creationId xmlns:a16="http://schemas.microsoft.com/office/drawing/2014/main" id="{66BD4042-5214-494E-804F-A877C706ECF1}"/>
              </a:ext>
            </a:extLst>
          </p:cNvPr>
          <p:cNvSpPr txBox="1"/>
          <p:nvPr/>
        </p:nvSpPr>
        <p:spPr>
          <a:xfrm>
            <a:off x="0" y="0"/>
            <a:ext cx="3037595" cy="2585323"/>
          </a:xfrm>
          <a:prstGeom prst="rect">
            <a:avLst/>
          </a:prstGeom>
          <a:noFill/>
        </p:spPr>
        <p:txBody>
          <a:bodyPr wrap="square" rtlCol="0">
            <a:spAutoFit/>
          </a:bodyPr>
          <a:lstStyle/>
          <a:p>
            <a:r>
              <a:rPr lang="en-US" dirty="0"/>
              <a:t>Katey wants to know who was in the “IT” but doesn’t want to scroll through google looking for a list. She clicks on the Movie List page and clicks on the search bar. She then types in “IT” and hits enter. She is then greeted with a list of movies with the title “IT”.</a:t>
            </a:r>
          </a:p>
        </p:txBody>
      </p:sp>
    </p:spTree>
    <p:extLst>
      <p:ext uri="{BB962C8B-B14F-4D97-AF65-F5344CB8AC3E}">
        <p14:creationId xmlns:p14="http://schemas.microsoft.com/office/powerpoint/2010/main" val="317372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ebBrowser">
            <a:extLst>
              <a:ext uri="{FF2B5EF4-FFF2-40B4-BE49-F238E27FC236}">
                <a16:creationId xmlns:a16="http://schemas.microsoft.com/office/drawing/2014/main" id="{B02BDCEA-8C3F-4B56-A413-2C6FE2E54270}"/>
              </a:ext>
            </a:extLst>
          </p:cNvPr>
          <p:cNvGrpSpPr/>
          <p:nvPr>
            <p:custDataLst>
              <p:custData r:id="rId1"/>
            </p:custDataLst>
          </p:nvPr>
        </p:nvGrpSpPr>
        <p:grpSpPr>
          <a:xfrm>
            <a:off x="1524000" y="0"/>
            <a:ext cx="9144000" cy="6858000"/>
            <a:chOff x="0" y="0"/>
            <a:chExt cx="9144000" cy="6858000"/>
          </a:xfrm>
        </p:grpSpPr>
        <p:sp>
          <p:nvSpPr>
            <p:cNvPr id="5" name="Background">
              <a:extLst>
                <a:ext uri="{FF2B5EF4-FFF2-40B4-BE49-F238E27FC236}">
                  <a16:creationId xmlns:a16="http://schemas.microsoft.com/office/drawing/2014/main" id="{30DE1F08-3C1B-4057-89DC-53CA14358961}"/>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a:extLst>
                <a:ext uri="{FF2B5EF4-FFF2-40B4-BE49-F238E27FC236}">
                  <a16:creationId xmlns:a16="http://schemas.microsoft.com/office/drawing/2014/main" id="{B83C21F5-A789-43CC-8BBA-B773D6D8680C}"/>
                </a:ext>
              </a:extLst>
            </p:cNvPr>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Movie Archive</a:t>
              </a:r>
            </a:p>
          </p:txBody>
        </p:sp>
        <p:grpSp>
          <p:nvGrpSpPr>
            <p:cNvPr id="7" name="Group 6">
              <a:extLst>
                <a:ext uri="{FF2B5EF4-FFF2-40B4-BE49-F238E27FC236}">
                  <a16:creationId xmlns:a16="http://schemas.microsoft.com/office/drawing/2014/main" id="{6732096C-1A6C-4A3F-8700-A87C123D14EE}"/>
                </a:ext>
              </a:extLst>
            </p:cNvPr>
            <p:cNvGrpSpPr/>
            <p:nvPr/>
          </p:nvGrpSpPr>
          <p:grpSpPr>
            <a:xfrm>
              <a:off x="81598" y="286385"/>
              <a:ext cx="320040" cy="316520"/>
              <a:chOff x="72073" y="221749"/>
              <a:chExt cx="320040" cy="316520"/>
            </a:xfrm>
          </p:grpSpPr>
          <p:sp>
            <p:nvSpPr>
              <p:cNvPr id="31" name="Oval 30">
                <a:extLst>
                  <a:ext uri="{FF2B5EF4-FFF2-40B4-BE49-F238E27FC236}">
                    <a16:creationId xmlns:a16="http://schemas.microsoft.com/office/drawing/2014/main" id="{3B57CCC6-8B5B-42D1-88AB-C98188AD15A5}"/>
                  </a:ext>
                </a:extLst>
              </p:cNvPr>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Left Arrow 29">
                <a:extLst>
                  <a:ext uri="{FF2B5EF4-FFF2-40B4-BE49-F238E27FC236}">
                    <a16:creationId xmlns:a16="http://schemas.microsoft.com/office/drawing/2014/main" id="{4413B728-F336-4ECE-8D4C-9DDC2924D0D5}"/>
                  </a:ext>
                </a:extLst>
              </p:cNvPr>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8" name="Group 7">
              <a:extLst>
                <a:ext uri="{FF2B5EF4-FFF2-40B4-BE49-F238E27FC236}">
                  <a16:creationId xmlns:a16="http://schemas.microsoft.com/office/drawing/2014/main" id="{E6E59092-2AAE-4A4D-835A-0A0EEE7F54D3}"/>
                </a:ext>
              </a:extLst>
            </p:cNvPr>
            <p:cNvGrpSpPr/>
            <p:nvPr/>
          </p:nvGrpSpPr>
          <p:grpSpPr>
            <a:xfrm>
              <a:off x="453671" y="286384"/>
              <a:ext cx="320040" cy="316520"/>
              <a:chOff x="444146" y="221748"/>
              <a:chExt cx="320040" cy="316520"/>
            </a:xfrm>
          </p:grpSpPr>
          <p:sp>
            <p:nvSpPr>
              <p:cNvPr id="29" name="Oval 28">
                <a:extLst>
                  <a:ext uri="{FF2B5EF4-FFF2-40B4-BE49-F238E27FC236}">
                    <a16:creationId xmlns:a16="http://schemas.microsoft.com/office/drawing/2014/main" id="{5207BFE1-E52C-4E3B-932F-7D12561AAE01}"/>
                  </a:ext>
                </a:extLst>
              </p:cNvPr>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0" name="Right Arrow 27">
                <a:extLst>
                  <a:ext uri="{FF2B5EF4-FFF2-40B4-BE49-F238E27FC236}">
                    <a16:creationId xmlns:a16="http://schemas.microsoft.com/office/drawing/2014/main" id="{C5674410-C3B3-49BE-80F8-5AE4E703E54A}"/>
                  </a:ext>
                </a:extLst>
              </p:cNvPr>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9" name="Minimize - Maximize - Close">
              <a:extLst>
                <a:ext uri="{FF2B5EF4-FFF2-40B4-BE49-F238E27FC236}">
                  <a16:creationId xmlns:a16="http://schemas.microsoft.com/office/drawing/2014/main" id="{F1DF0925-D995-40BD-BCBA-ECD1BE8AA6FC}"/>
                </a:ext>
              </a:extLst>
            </p:cNvPr>
            <p:cNvGrpSpPr/>
            <p:nvPr/>
          </p:nvGrpSpPr>
          <p:grpSpPr>
            <a:xfrm>
              <a:off x="8632311" y="92599"/>
              <a:ext cx="384527" cy="78032"/>
              <a:chOff x="9347642" y="131588"/>
              <a:chExt cx="384527" cy="78032"/>
            </a:xfrm>
          </p:grpSpPr>
          <p:cxnSp>
            <p:nvCxnSpPr>
              <p:cNvPr id="24" name="Line">
                <a:extLst>
                  <a:ext uri="{FF2B5EF4-FFF2-40B4-BE49-F238E27FC236}">
                    <a16:creationId xmlns:a16="http://schemas.microsoft.com/office/drawing/2014/main" id="{6D4F56C6-9BBB-43B4-9662-BE2E2439428B}"/>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a:extLst>
                  <a:ext uri="{FF2B5EF4-FFF2-40B4-BE49-F238E27FC236}">
                    <a16:creationId xmlns:a16="http://schemas.microsoft.com/office/drawing/2014/main" id="{E87B423F-C244-4688-9386-6A85942871B4}"/>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a:extLst>
                  <a:ext uri="{FF2B5EF4-FFF2-40B4-BE49-F238E27FC236}">
                    <a16:creationId xmlns:a16="http://schemas.microsoft.com/office/drawing/2014/main" id="{9A96E81F-8B4A-4ED6-8380-5F15C945A45C}"/>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a:extLst>
                  <a:ext uri="{FF2B5EF4-FFF2-40B4-BE49-F238E27FC236}">
                    <a16:creationId xmlns:a16="http://schemas.microsoft.com/office/drawing/2014/main" id="{173CF274-930C-4A9C-9A60-B3077413DDB3}"/>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a:extLst>
                  <a:ext uri="{FF2B5EF4-FFF2-40B4-BE49-F238E27FC236}">
                    <a16:creationId xmlns:a16="http://schemas.microsoft.com/office/drawing/2014/main" id="{1F8F35BF-1680-494C-839D-8683C7EDF6F6}"/>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a:extLst>
                <a:ext uri="{FF2B5EF4-FFF2-40B4-BE49-F238E27FC236}">
                  <a16:creationId xmlns:a16="http://schemas.microsoft.com/office/drawing/2014/main" id="{AF9E64BE-2846-4156-AE4A-CC2D0831C981}"/>
                </a:ext>
              </a:extLst>
            </p:cNvPr>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1" name="Group 10">
              <a:extLst>
                <a:ext uri="{FF2B5EF4-FFF2-40B4-BE49-F238E27FC236}">
                  <a16:creationId xmlns:a16="http://schemas.microsoft.com/office/drawing/2014/main" id="{E61429E0-AC7D-46D5-9903-78849D5328B7}"/>
                </a:ext>
              </a:extLst>
            </p:cNvPr>
            <p:cNvGrpSpPr/>
            <p:nvPr/>
          </p:nvGrpSpPr>
          <p:grpSpPr>
            <a:xfrm>
              <a:off x="8386335" y="360579"/>
              <a:ext cx="640645" cy="183940"/>
              <a:chOff x="8303527" y="360579"/>
              <a:chExt cx="640645" cy="183940"/>
            </a:xfrm>
          </p:grpSpPr>
          <p:pic>
            <p:nvPicPr>
              <p:cNvPr id="21" name="Picture 2" descr="C:\Users\t-dantay\Documents\Placeholders\home.png">
                <a:extLst>
                  <a:ext uri="{FF2B5EF4-FFF2-40B4-BE49-F238E27FC236}">
                    <a16:creationId xmlns:a16="http://schemas.microsoft.com/office/drawing/2014/main" id="{0AB271F8-4F65-45CA-AB42-CFBD6C17AA6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a:extLst>
                  <a:ext uri="{FF2B5EF4-FFF2-40B4-BE49-F238E27FC236}">
                    <a16:creationId xmlns:a16="http://schemas.microsoft.com/office/drawing/2014/main" id="{89872CD0-1123-4FFA-A22F-F279CFAA286C}"/>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a:extLst>
                  <a:ext uri="{FF2B5EF4-FFF2-40B4-BE49-F238E27FC236}">
                    <a16:creationId xmlns:a16="http://schemas.microsoft.com/office/drawing/2014/main" id="{7F1BE695-2656-4BAA-800C-52F6DA369C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7B333E42-8FF9-40C3-85A7-E9BE2C1D6CE0}"/>
                </a:ext>
              </a:extLst>
            </p:cNvPr>
            <p:cNvGrpSpPr/>
            <p:nvPr/>
          </p:nvGrpSpPr>
          <p:grpSpPr>
            <a:xfrm>
              <a:off x="923925" y="340846"/>
              <a:ext cx="7142930" cy="228600"/>
              <a:chOff x="923925" y="340846"/>
              <a:chExt cx="7142930" cy="228600"/>
            </a:xfrm>
          </p:grpSpPr>
          <p:sp>
            <p:nvSpPr>
              <p:cNvPr id="13" name="UrlBar">
                <a:extLst>
                  <a:ext uri="{FF2B5EF4-FFF2-40B4-BE49-F238E27FC236}">
                    <a16:creationId xmlns:a16="http://schemas.microsoft.com/office/drawing/2014/main" id="{F369CC4E-0D2D-4F7E-9229-80EEACD25A56}"/>
                  </a:ext>
                </a:extLst>
              </p:cNvP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a:solidFill>
                      <a:prstClr val="black">
                        <a:lumMod val="75000"/>
                        <a:lumOff val="25000"/>
                      </a:prstClr>
                    </a:solidFill>
                    <a:latin typeface="Segoe UI"/>
                  </a:rPr>
                  <a:t>http://www.moviearchive.com/donation</a:t>
                </a:r>
              </a:p>
            </p:txBody>
          </p:sp>
          <p:grpSp>
            <p:nvGrpSpPr>
              <p:cNvPr id="14" name="Group 13">
                <a:extLst>
                  <a:ext uri="{FF2B5EF4-FFF2-40B4-BE49-F238E27FC236}">
                    <a16:creationId xmlns:a16="http://schemas.microsoft.com/office/drawing/2014/main" id="{29BCCFFF-EAFF-49F8-B49C-6D16880CCD6B}"/>
                  </a:ext>
                </a:extLst>
              </p:cNvPr>
              <p:cNvGrpSpPr/>
              <p:nvPr/>
            </p:nvGrpSpPr>
            <p:grpSpPr>
              <a:xfrm>
                <a:off x="7260350" y="363706"/>
                <a:ext cx="744325" cy="182880"/>
                <a:chOff x="7260350" y="363706"/>
                <a:chExt cx="744325" cy="182880"/>
              </a:xfrm>
            </p:grpSpPr>
            <p:pic>
              <p:nvPicPr>
                <p:cNvPr id="15" name="Search" descr="C:\Users\t-dantay\Documents\Placeholders\search.png">
                  <a:extLst>
                    <a:ext uri="{FF2B5EF4-FFF2-40B4-BE49-F238E27FC236}">
                      <a16:creationId xmlns:a16="http://schemas.microsoft.com/office/drawing/2014/main" id="{766997D1-1803-4C20-A481-698BD92DE78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a:extLst>
                    <a:ext uri="{FF2B5EF4-FFF2-40B4-BE49-F238E27FC236}">
                      <a16:creationId xmlns:a16="http://schemas.microsoft.com/office/drawing/2014/main" id="{C26511BF-6E94-46D4-82E2-F155472084D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a:extLst>
                    <a:ext uri="{FF2B5EF4-FFF2-40B4-BE49-F238E27FC236}">
                      <a16:creationId xmlns:a16="http://schemas.microsoft.com/office/drawing/2014/main" id="{8E04D726-55BD-42F6-A051-5065090FC76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a:extLst>
                    <a:ext uri="{FF2B5EF4-FFF2-40B4-BE49-F238E27FC236}">
                      <a16:creationId xmlns:a16="http://schemas.microsoft.com/office/drawing/2014/main" id="{9532F9C8-E306-4778-967C-E6891E4A29CC}"/>
                    </a:ext>
                  </a:extLst>
                </p:cNvPr>
                <p:cNvGrpSpPr/>
                <p:nvPr/>
              </p:nvGrpSpPr>
              <p:grpSpPr>
                <a:xfrm>
                  <a:off x="7913235" y="409426"/>
                  <a:ext cx="91440" cy="91440"/>
                  <a:chOff x="4687215" y="1739180"/>
                  <a:chExt cx="91440" cy="91440"/>
                </a:xfrm>
              </p:grpSpPr>
              <p:cxnSp>
                <p:nvCxnSpPr>
                  <p:cNvPr id="19" name="Straight Connector 18">
                    <a:extLst>
                      <a:ext uri="{FF2B5EF4-FFF2-40B4-BE49-F238E27FC236}">
                        <a16:creationId xmlns:a16="http://schemas.microsoft.com/office/drawing/2014/main" id="{2E3B8790-32AF-4397-ABEF-7142CE3521D3}"/>
                      </a:ext>
                    </a:extLst>
                  </p:cNvPr>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a:extLst>
                      <a:ext uri="{FF2B5EF4-FFF2-40B4-BE49-F238E27FC236}">
                        <a16:creationId xmlns:a16="http://schemas.microsoft.com/office/drawing/2014/main" id="{755CDDE4-71D6-4D71-A6F9-37191BD1CF76}"/>
                      </a:ext>
                    </a:extLst>
                  </p:cNvPr>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4" name="Content">
            <a:extLst>
              <a:ext uri="{FF2B5EF4-FFF2-40B4-BE49-F238E27FC236}">
                <a16:creationId xmlns:a16="http://schemas.microsoft.com/office/drawing/2014/main" id="{6CB9FDF0-53DD-4143-BAA2-E2A1796FC9D6}"/>
              </a:ext>
            </a:extLst>
          </p:cNvPr>
          <p:cNvSpPr txBox="1"/>
          <p:nvPr>
            <p:custDataLst>
              <p:custData r:id="rId2"/>
            </p:custDataLst>
          </p:nvPr>
        </p:nvSpPr>
        <p:spPr>
          <a:xfrm>
            <a:off x="1600200" y="684629"/>
            <a:ext cx="8991600" cy="230832"/>
          </a:xfrm>
          <a:prstGeom prst="rect">
            <a:avLst/>
          </a:prstGeom>
          <a:noFill/>
        </p:spPr>
        <p:txBody>
          <a:bodyPr wrap="square" lIns="91440" tIns="18288" rIns="91440" bIns="27432" rtlCol="0" anchor="ctr" anchorCtr="0">
            <a:spAutoFit/>
          </a:bodyPr>
          <a:lstStyle/>
          <a:p>
            <a:pPr algn="ctr"/>
            <a:r>
              <a:rPr lang="en-US" sz="1200" dirty="0">
                <a:solidFill>
                  <a:schemeClr val="bg2">
                    <a:lumMod val="75000"/>
                  </a:schemeClr>
                </a:solidFill>
                <a:latin typeface="Segoe UI" pitchFamily="34" charset="0"/>
                <a:ea typeface="Segoe UI" pitchFamily="34" charset="0"/>
                <a:cs typeface="Segoe UI" pitchFamily="34" charset="0"/>
              </a:rPr>
              <a:t>Home</a:t>
            </a:r>
            <a:r>
              <a:rPr lang="en-US" sz="1200" dirty="0">
                <a:solidFill>
                  <a:srgbClr val="000000"/>
                </a:solidFill>
                <a:latin typeface="Segoe UI" pitchFamily="34" charset="0"/>
                <a:ea typeface="Segoe UI" pitchFamily="34" charset="0"/>
                <a:cs typeface="Segoe UI" pitchFamily="34" charset="0"/>
              </a:rPr>
              <a:t> | </a:t>
            </a:r>
            <a:r>
              <a:rPr lang="en-US" sz="1200" dirty="0">
                <a:solidFill>
                  <a:schemeClr val="bg2">
                    <a:lumMod val="75000"/>
                  </a:schemeClr>
                </a:solidFill>
                <a:latin typeface="Segoe UI" pitchFamily="34" charset="0"/>
                <a:ea typeface="Segoe UI" pitchFamily="34" charset="0"/>
                <a:cs typeface="Segoe UI" pitchFamily="34" charset="0"/>
              </a:rPr>
              <a:t>User Support </a:t>
            </a:r>
            <a:r>
              <a:rPr lang="en-US" sz="1200" dirty="0">
                <a:solidFill>
                  <a:srgbClr val="000000"/>
                </a:solidFill>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Contact Us </a:t>
            </a:r>
            <a:r>
              <a:rPr lang="en-US" sz="1200" dirty="0">
                <a:latin typeface="Segoe UI" pitchFamily="34" charset="0"/>
                <a:ea typeface="Segoe UI" pitchFamily="34" charset="0"/>
                <a:cs typeface="Segoe UI" pitchFamily="34" charset="0"/>
              </a:rPr>
              <a:t>| </a:t>
            </a:r>
            <a:r>
              <a:rPr lang="en-US" sz="1200" dirty="0">
                <a:solidFill>
                  <a:schemeClr val="bg2">
                    <a:lumMod val="75000"/>
                  </a:schemeClr>
                </a:solidFill>
                <a:latin typeface="Segoe UI" pitchFamily="34" charset="0"/>
                <a:ea typeface="Segoe UI" pitchFamily="34" charset="0"/>
                <a:cs typeface="Segoe UI" pitchFamily="34" charset="0"/>
              </a:rPr>
              <a:t>Movie List </a:t>
            </a:r>
            <a:r>
              <a:rPr lang="en-US" sz="1200" dirty="0">
                <a:latin typeface="Segoe UI" pitchFamily="34" charset="0"/>
                <a:ea typeface="Segoe UI" pitchFamily="34" charset="0"/>
                <a:cs typeface="Segoe UI" pitchFamily="34" charset="0"/>
              </a:rPr>
              <a:t>| Donations</a:t>
            </a:r>
          </a:p>
        </p:txBody>
      </p:sp>
      <p:sp>
        <p:nvSpPr>
          <p:cNvPr id="35" name="Content">
            <a:extLst>
              <a:ext uri="{FF2B5EF4-FFF2-40B4-BE49-F238E27FC236}">
                <a16:creationId xmlns:a16="http://schemas.microsoft.com/office/drawing/2014/main" id="{F2540FE7-A75C-4383-9B78-10ACE01FE13B}"/>
              </a:ext>
            </a:extLst>
          </p:cNvPr>
          <p:cNvSpPr/>
          <p:nvPr>
            <p:custDataLst>
              <p:custData r:id="rId3"/>
            </p:custDataLst>
          </p:nvPr>
        </p:nvSpPr>
        <p:spPr>
          <a:xfrm>
            <a:off x="5337783" y="5117830"/>
            <a:ext cx="1516434" cy="83549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2000" dirty="0">
                <a:solidFill>
                  <a:srgbClr val="000000"/>
                </a:solidFill>
                <a:latin typeface="Segoe UI" pitchFamily="34" charset="0"/>
                <a:cs typeface="Segoe UI" pitchFamily="34" charset="0"/>
              </a:rPr>
              <a:t>Process</a:t>
            </a:r>
          </a:p>
        </p:txBody>
      </p:sp>
      <p:sp>
        <p:nvSpPr>
          <p:cNvPr id="36" name="Content">
            <a:extLst>
              <a:ext uri="{FF2B5EF4-FFF2-40B4-BE49-F238E27FC236}">
                <a16:creationId xmlns:a16="http://schemas.microsoft.com/office/drawing/2014/main" id="{9EAD300E-5207-44D7-8179-B5BA9A73999E}"/>
              </a:ext>
            </a:extLst>
          </p:cNvPr>
          <p:cNvSpPr txBox="1"/>
          <p:nvPr>
            <p:custDataLst>
              <p:custData r:id="rId4"/>
            </p:custDataLst>
          </p:nvPr>
        </p:nvSpPr>
        <p:spPr>
          <a:xfrm>
            <a:off x="2066723" y="1067692"/>
            <a:ext cx="8058553" cy="784830"/>
          </a:xfrm>
          <a:prstGeom prst="rect">
            <a:avLst/>
          </a:prstGeom>
          <a:noFill/>
        </p:spPr>
        <p:txBody>
          <a:bodyPr wrap="none" lIns="91440" tIns="18288" rIns="91440" bIns="27432" rtlCol="0" anchor="ctr" anchorCtr="0">
            <a:spAutoFit/>
          </a:bodyPr>
          <a:lstStyle/>
          <a:p>
            <a:r>
              <a:rPr lang="en-US" sz="1600" dirty="0">
                <a:solidFill>
                  <a:srgbClr val="000000"/>
                </a:solidFill>
                <a:latin typeface="Segoe UI" pitchFamily="34" charset="0"/>
                <a:ea typeface="Segoe UI" pitchFamily="34" charset="0"/>
                <a:cs typeface="Segoe UI" pitchFamily="34" charset="0"/>
              </a:rPr>
              <a:t>Movie Archive is a free web service that gains most of its income from advertisements. </a:t>
            </a:r>
          </a:p>
          <a:p>
            <a:r>
              <a:rPr lang="en-US" sz="1600" dirty="0">
                <a:solidFill>
                  <a:srgbClr val="000000"/>
                </a:solidFill>
                <a:latin typeface="Segoe UI" pitchFamily="34" charset="0"/>
                <a:ea typeface="Segoe UI" pitchFamily="34" charset="0"/>
                <a:cs typeface="Segoe UI" pitchFamily="34" charset="0"/>
              </a:rPr>
              <a:t>But if you wish to remove these Ads and help make Movie Archive ad free, donate by</a:t>
            </a:r>
          </a:p>
          <a:p>
            <a:r>
              <a:rPr lang="en-US" sz="1600" dirty="0">
                <a:solidFill>
                  <a:srgbClr val="000000"/>
                </a:solidFill>
                <a:latin typeface="Segoe UI" pitchFamily="34" charset="0"/>
                <a:ea typeface="Segoe UI" pitchFamily="34" charset="0"/>
                <a:cs typeface="Segoe UI" pitchFamily="34" charset="0"/>
              </a:rPr>
              <a:t>following the form below. Any amount will help support the service</a:t>
            </a:r>
            <a:r>
              <a:rPr lang="en-US" sz="1200" dirty="0">
                <a:solidFill>
                  <a:srgbClr val="000000"/>
                </a:solidFill>
                <a:latin typeface="Segoe UI" pitchFamily="34" charset="0"/>
                <a:ea typeface="Segoe UI" pitchFamily="34" charset="0"/>
                <a:cs typeface="Segoe UI" pitchFamily="34" charset="0"/>
              </a:rPr>
              <a:t>.</a:t>
            </a:r>
          </a:p>
        </p:txBody>
      </p:sp>
      <p:sp>
        <p:nvSpPr>
          <p:cNvPr id="37" name="Content">
            <a:extLst>
              <a:ext uri="{FF2B5EF4-FFF2-40B4-BE49-F238E27FC236}">
                <a16:creationId xmlns:a16="http://schemas.microsoft.com/office/drawing/2014/main" id="{06BE13DB-E547-4371-A806-41EE30BFFD61}"/>
              </a:ext>
            </a:extLst>
          </p:cNvPr>
          <p:cNvSpPr/>
          <p:nvPr>
            <p:custDataLst>
              <p:custData r:id="rId5"/>
            </p:custDataLst>
          </p:nvPr>
        </p:nvSpPr>
        <p:spPr>
          <a:xfrm>
            <a:off x="5127901" y="4005223"/>
            <a:ext cx="1916802" cy="36965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dirty="0">
                <a:solidFill>
                  <a:srgbClr val="000000"/>
                </a:solidFill>
                <a:latin typeface="Segoe UI" pitchFamily="34" charset="0"/>
                <a:cs typeface="Segoe UI" pitchFamily="34" charset="0"/>
              </a:rPr>
              <a:t>Donation Amount</a:t>
            </a:r>
          </a:p>
        </p:txBody>
      </p:sp>
      <p:sp>
        <p:nvSpPr>
          <p:cNvPr id="38" name="Content">
            <a:extLst>
              <a:ext uri="{FF2B5EF4-FFF2-40B4-BE49-F238E27FC236}">
                <a16:creationId xmlns:a16="http://schemas.microsoft.com/office/drawing/2014/main" id="{FE0E6949-C856-4F56-BE28-6D1900D1D402}"/>
              </a:ext>
            </a:extLst>
          </p:cNvPr>
          <p:cNvSpPr/>
          <p:nvPr>
            <p:custDataLst>
              <p:custData r:id="rId6"/>
            </p:custDataLst>
          </p:nvPr>
        </p:nvSpPr>
        <p:spPr>
          <a:xfrm>
            <a:off x="5137598" y="2471260"/>
            <a:ext cx="1916802" cy="369651"/>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dirty="0">
                <a:solidFill>
                  <a:srgbClr val="000000"/>
                </a:solidFill>
                <a:latin typeface="Segoe UI" pitchFamily="34" charset="0"/>
                <a:cs typeface="Segoe UI" pitchFamily="34" charset="0"/>
              </a:rPr>
              <a:t>Name of donor</a:t>
            </a:r>
          </a:p>
        </p:txBody>
      </p:sp>
      <p:grpSp>
        <p:nvGrpSpPr>
          <p:cNvPr id="39" name="DropdownBox">
            <a:extLst>
              <a:ext uri="{FF2B5EF4-FFF2-40B4-BE49-F238E27FC236}">
                <a16:creationId xmlns:a16="http://schemas.microsoft.com/office/drawing/2014/main" id="{350A4E3F-89EB-4E6B-873C-563BD1148B21}"/>
              </a:ext>
            </a:extLst>
          </p:cNvPr>
          <p:cNvGrpSpPr/>
          <p:nvPr>
            <p:custDataLst>
              <p:custData r:id="rId7"/>
            </p:custDataLst>
          </p:nvPr>
        </p:nvGrpSpPr>
        <p:grpSpPr>
          <a:xfrm>
            <a:off x="4896686" y="3172192"/>
            <a:ext cx="2418514" cy="511840"/>
            <a:chOff x="4016824" y="3329200"/>
            <a:chExt cx="1097652" cy="228600"/>
          </a:xfrm>
        </p:grpSpPr>
        <p:sp>
          <p:nvSpPr>
            <p:cNvPr id="40" name="Content">
              <a:extLst>
                <a:ext uri="{FF2B5EF4-FFF2-40B4-BE49-F238E27FC236}">
                  <a16:creationId xmlns:a16="http://schemas.microsoft.com/office/drawing/2014/main" id="{EC16A572-B9A1-40AF-9BEE-58A0B3600F97}"/>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dirty="0">
                  <a:solidFill>
                    <a:srgbClr val="000000"/>
                  </a:solidFill>
                  <a:latin typeface="Segoe UI" pitchFamily="34" charset="0"/>
                  <a:ea typeface="Segoe UI" pitchFamily="34" charset="0"/>
                  <a:cs typeface="Segoe UI" pitchFamily="34" charset="0"/>
                </a:rPr>
                <a:t>Options for payment</a:t>
              </a:r>
            </a:p>
          </p:txBody>
        </p:sp>
        <p:sp>
          <p:nvSpPr>
            <p:cNvPr id="41" name="DownArrow">
              <a:extLst>
                <a:ext uri="{FF2B5EF4-FFF2-40B4-BE49-F238E27FC236}">
                  <a16:creationId xmlns:a16="http://schemas.microsoft.com/office/drawing/2014/main" id="{F51BF8DB-1A01-416C-9F67-CB609C509939}"/>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314387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SearchBox" Revision="1" Stencil="System.Storyboarding.Common" StencilVersion="0.1"/>
</Control>
</file>

<file path=customXml/item11.xml><?xml version="1.0" encoding="utf-8"?>
<Control xmlns="http://schemas.microsoft.com/VisualStudio/2011/storyboarding/control">
  <Id Name="System.Storyboarding.Common.Text" Revision="1" Stencil="System.Storyboarding.Common" StencilVersion="0.1"/>
</Control>
</file>

<file path=customXml/item12.xml><?xml version="1.0" encoding="utf-8"?>
<Control xmlns="http://schemas.microsoft.com/VisualStudio/2011/storyboarding/control">
  <Id Name="System.Storyboarding.WindowsPhone.WideTile" Revision="1" Stencil="System.Storyboarding.WindowsPhone"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Common.Text" Revision="1" Stencil="System.Storyboarding.Common"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Text" Revision="1" Stencil="System.Storyboarding.Common" StencilVersion="0.1"/>
</Control>
</file>

<file path=customXml/item17.xml><?xml version="1.0" encoding="utf-8"?>
<Control xmlns="http://schemas.microsoft.com/VisualStudio/2011/storyboarding/control">
  <Id Name="System.Storyboarding.Common.ScrollbarVertical" Revision="1" Stencil="System.Storyboarding.Common" StencilVersion="0.1"/>
</Control>
</file>

<file path=customXml/item18.xml><?xml version="1.0" encoding="utf-8"?>
<Control xmlns="http://schemas.microsoft.com/VisualStudio/2011/storyboarding/control">
  <Id Name="System.Storyboarding.Icons.User" Revision="1" Stencil="System.Storyboarding.Icons" StencilVersion="0.1"/>
</Control>
</file>

<file path=customXml/item19.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Common.Text" Revision="1" Stencil="System.Storyboarding.Common" StencilVersion="0.1"/>
</Control>
</file>

<file path=customXml/item20.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
  <Id Name="System.Storyboarding.Common.TextInput" Revision="1" Stencil="System.Storyboarding.Common" StencilVersion="0.1"/>
</Control>
</file>

<file path=customXml/item22.xml><?xml version="1.0" encoding="utf-8"?>
<Control xmlns="http://schemas.microsoft.com/VisualStudio/2011/storyboarding/control">
  <Id Name="System.Storyboarding.Backgrounds.WebBrowser" Revision="1" Stencil="System.Storyboarding.Backgrounds" StencilVersion="0.1"/>
</Control>
</file>

<file path=customXml/item23.xml><?xml version="1.0" encoding="utf-8"?>
<Control xmlns="http://schemas.microsoft.com/VisualStudio/2011/storyboarding/control">
  <Id Name="System.Storyboarding.Common.TextInput" Revision="1" Stencil="System.Storyboarding.Common" StencilVersion="0.1"/>
</Control>
</file>

<file path=customXml/item24.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Common.TextInput" Revision="1" Stencil="System.Storyboarding.Common" StencilVersion="0.1"/>
</Control>
</file>

<file path=customXml/item26.xml><?xml version="1.0" encoding="utf-8"?>
<Control xmlns="http://schemas.microsoft.com/VisualStudio/2011/storyboarding/control">
  <Id Name="System.Storyboarding.Common.Hyperlink" Revision="1" Stencil="System.Storyboarding.Common" StencilVersion="0.1"/>
</Control>
</file>

<file path=customXml/item27.xml><?xml version="1.0" encoding="utf-8"?>
<Control xmlns="http://schemas.microsoft.com/VisualStudio/2011/storyboarding/control">
  <Id Name="System.Storyboarding.Common.TextInput" Revision="1" Stencil="System.Storyboarding.Common" StencilVersion="0.1"/>
</Control>
</file>

<file path=customXml/item28.xml><?xml version="1.0" encoding="utf-8"?>
<Control xmlns="http://schemas.microsoft.com/VisualStudio/2011/storyboarding/control">
  <Id Name="System.Storyboarding.Common.Text" Revision="1" Stencil="System.Storyboarding.Common" StencilVersion="0.1"/>
</Control>
</file>

<file path=customXml/item29.xml><?xml version="1.0" encoding="utf-8"?>
<Control xmlns="http://schemas.microsoft.com/VisualStudio/2011/storyboarding/control">
  <Id Name="System.Storyboarding.Backgrounds.StartScreen" Revision="1" Stencil="System.Storyboarding.Backgrounds"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Common.TextInput" Revision="1" Stencil="System.Storyboarding.Common" StencilVersion="0.1"/>
</Control>
</file>

<file path=customXml/item31.xml><?xml version="1.0" encoding="utf-8"?>
<Control xmlns="http://schemas.microsoft.com/VisualStudio/2011/storyboarding/control">
  <Id Name="System.Storyboarding.Common.TextInput" Revision="1" Stencil="System.Storyboarding.Common" StencilVersion="0.1"/>
</Control>
</file>

<file path=customXml/item32.xml><?xml version="1.0" encoding="utf-8"?>
<Control xmlns="http://schemas.microsoft.com/VisualStudio/2011/storyboarding/control">
  <Id Name="System.Storyboarding.Common.TextInput" Revision="1" Stencil="System.Storyboarding.Common" StencilVersion="0.1"/>
</Control>
</file>

<file path=customXml/item33.xml><?xml version="1.0" encoding="utf-8"?>
<Control xmlns="http://schemas.microsoft.com/VisualStudio/2011/storyboarding/control">
  <Id Name="System.Storyboarding.Common.Text"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Common.Text" Revision="1" Stencil="System.Storyboarding.Common"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WindowsPhone.WideTile" Revision="1" Stencil="System.Storyboarding.WindowsPhone" StencilVersion="0.1"/>
</Control>
</file>

<file path=customXml/item38.xml><?xml version="1.0" encoding="utf-8"?>
<Control xmlns="http://schemas.microsoft.com/VisualStudio/2011/storyboarding/control">
  <Id Name="System.Storyboarding.Common.DropdownBox" Revision="1" Stencil="System.Storyboarding.Common" StencilVersion="0.1"/>
</Control>
</file>

<file path=customXml/item39.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Control xmlns="http://schemas.microsoft.com/VisualStudio/2011/storyboarding/control">
  <Id Name="System.Storyboarding.Common.DataGrid" Revision="1" Stencil="System.Storyboarding.Common" StencilVersion="0.1"/>
</Control>
</file>

<file path=customXml/item40.xml><?xml version="1.0" encoding="utf-8"?>
<Control xmlns="http://schemas.microsoft.com/VisualStudio/2011/storyboarding/control">
  <Id Name="System.Storyboarding.WindowsPhone.Tile" Revision="1" Stencil="System.Storyboarding.WindowsPhone" StencilVersion="0.1"/>
</Control>
</file>

<file path=customXml/item41.xml><?xml version="1.0" encoding="utf-8"?>
<Control xmlns="http://schemas.microsoft.com/VisualStudio/2011/storyboarding/control">
  <Id Name="System.Storyboarding.Common.DropdownBox" Revision="1" Stencil="System.Storyboarding.Common" StencilVersion="0.1"/>
</Control>
</file>

<file path=customXml/item42.xml><?xml version="1.0" encoding="utf-8"?>
<Control xmlns="http://schemas.microsoft.com/VisualStudio/2011/storyboarding/control">
  <Id Name="System.Storyboarding.Backgrounds.WebBrowser" Revision="1" Stencil="System.Storyboarding.Backgrounds" StencilVersion="0.1"/>
</Control>
</file>

<file path=customXml/item43.xml><?xml version="1.0" encoding="utf-8"?>
<Control xmlns="http://schemas.microsoft.com/VisualStudio/2011/storyboarding/control">
  <Id Name="System.Storyboarding.Common.Text" Revision="1" Stencil="System.Storyboarding.Common" StencilVersion="0.1"/>
</Control>
</file>

<file path=customXml/item44.xml><?xml version="1.0" encoding="utf-8"?>
<Control xmlns="http://schemas.microsoft.com/VisualStudio/2011/storyboarding/control">
  <Id Name="System.Storyboarding.Common.Text" Revision="1" Stencil="System.Storyboarding.Common" StencilVersion="0.1"/>
</Control>
</file>

<file path=customXml/item45.xml><?xml version="1.0" encoding="utf-8"?>
<Control xmlns="http://schemas.microsoft.com/VisualStudio/2011/storyboarding/control">
  <Id Name="System.Storyboarding.WindowsPhone.WideTile" Revision="1" Stencil="System.Storyboarding.WindowsPhone" StencilVersion="0.1"/>
</Control>
</file>

<file path=customXml/item46.xml><?xml version="1.0" encoding="utf-8"?>
<Control xmlns="http://schemas.microsoft.com/VisualStudio/2011/storyboarding/control">
  <Id Name="System.Storyboarding.WindowsPhone.Tile" Revision="1" Stencil="System.Storyboarding.WindowsPhone" StencilVersion="0.1"/>
</Control>
</file>

<file path=customXml/item47.xml><?xml version="1.0" encoding="utf-8"?>
<Control xmlns="http://schemas.microsoft.com/VisualStudio/2011/storyboarding/control">
  <Id Name="System.Storyboarding.Common.Text" Revision="1" Stencil="System.Storyboarding.Common" StencilVersion="0.1"/>
</Control>
</file>

<file path=customXml/item48.xml><?xml version="1.0" encoding="utf-8"?>
<Control xmlns="http://schemas.microsoft.com/VisualStudio/2011/storyboarding/control">
  <Id Name="System.Storyboarding.Common.TextInput" Revision="1" Stencil="System.Storyboarding.Common" StencilVersion="0.1"/>
</Control>
</file>

<file path=customXml/item49.xml><?xml version="1.0" encoding="utf-8"?>
<Control xmlns="http://schemas.microsoft.com/VisualStudio/2011/storyboarding/control">
  <Id Name="System.Storyboarding.Common.Text" Revision="1" Stencil="System.Storyboarding.Common" StencilVersion="0.1"/>
</Control>
</file>

<file path=customXml/item5.xml><?xml version="1.0" encoding="utf-8"?>
<Control xmlns="http://schemas.microsoft.com/VisualStudio/2011/storyboarding/control">
  <Id Name="System.Storyboarding.Common.Text" Revision="1" Stencil="System.Storyboarding.Common" StencilVersion="0.1"/>
</Control>
</file>

<file path=customXml/item50.xml><?xml version="1.0" encoding="utf-8"?>
<Control xmlns="http://schemas.microsoft.com/VisualStudio/2011/storyboarding/control">
  <Id Name="System.Storyboarding.Icons.Envelope" Revision="1" Stencil="System.Storyboarding.Icons" StencilVersion="0.1"/>
</Control>
</file>

<file path=customXml/item51.xml><?xml version="1.0" encoding="utf-8"?>
<Control xmlns="http://schemas.microsoft.com/VisualStudio/2011/storyboarding/control">
  <Id Name="System.Storyboarding.WindowsPhone.Tile" Revision="1" Stencil="System.Storyboarding.WindowsPhone" StencilVersion="0.1"/>
</Control>
</file>

<file path=customXml/item52.xml><?xml version="1.0" encoding="utf-8"?>
<Control xmlns="http://schemas.microsoft.com/VisualStudio/2011/storyboarding/control">
  <Id Name="System.Storyboarding.Common.DropdownBox" Revision="1" Stencil="System.Storyboarding.Common" StencilVersion="0.1"/>
</Control>
</file>

<file path=customXml/item53.xml><?xml version="1.0" encoding="utf-8"?>
<Control xmlns="http://schemas.microsoft.com/VisualStudio/2011/storyboarding/control">
  <Id Name="System.Storyboarding.Common.Text" Revision="1" Stencil="System.Storyboarding.Common" StencilVersion="0.1"/>
</Control>
</file>

<file path=customXml/item54.xml><?xml version="1.0" encoding="utf-8"?>
<Control xmlns="http://schemas.microsoft.com/VisualStudio/2011/storyboarding/control">
  <Id Name="System.Storyboarding.Backgrounds.WebBrowser" Revision="1" Stencil="System.Storyboarding.Backgrounds" StencilVersion="0.1"/>
</Control>
</file>

<file path=customXml/item55.xml><?xml version="1.0" encoding="utf-8"?>
<Control xmlns="http://schemas.microsoft.com/VisualStudio/2011/storyboarding/control">
  <Id Name="System.Storyboarding.Common.DropdownBox" Revision="1" Stencil="System.Storyboarding.Common" StencilVersion="0.1"/>
</Control>
</file>

<file path=customXml/item56.xml><?xml version="1.0" encoding="utf-8"?>
<Control xmlns="http://schemas.microsoft.com/VisualStudio/2011/storyboarding/control">
  <Id Name="System.Storyboarding.WindowsPhone.Tile" Revision="1" Stencil="System.Storyboarding.WindowsPhone" StencilVersion="0.1"/>
</Control>
</file>

<file path=customXml/item57.xml><?xml version="1.0" encoding="utf-8"?>
<Control xmlns="http://schemas.microsoft.com/VisualStudio/2011/storyboarding/control">
  <Id Name="System.Storyboarding.Common.Hyperlink" Revision="1" Stencil="System.Storyboarding.Common" StencilVersion="0.1"/>
</Control>
</file>

<file path=customXml/item58.xml><?xml version="1.0" encoding="utf-8"?>
<Control xmlns="http://schemas.microsoft.com/VisualStudio/2011/storyboarding/control">
  <Id Name="System.Storyboarding.Common.RichTextBar" Revision="1" Stencil="System.Storyboarding.Common" StencilVersion="0.1"/>
</Control>
</file>

<file path=customXml/item59.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60.xml><?xml version="1.0" encoding="utf-8"?>
<Control xmlns="http://schemas.microsoft.com/VisualStudio/2011/storyboarding/control">
  <Id Name="System.Storyboarding.WindowsPhone.Tile" Revision="1" Stencil="System.Storyboarding.WindowsPhone" StencilVersion="0.1"/>
</Control>
</file>

<file path=customXml/item61.xml><?xml version="1.0" encoding="utf-8"?>
<Control xmlns="http://schemas.microsoft.com/VisualStudio/2011/storyboarding/control">
  <Id Name="System.Storyboarding.Common.Text" Revision="1" Stencil="System.Storyboarding.Common" StencilVersion="0.1"/>
</Control>
</file>

<file path=customXml/item62.xml><?xml version="1.0" encoding="utf-8"?>
<Control xmlns="http://schemas.microsoft.com/VisualStudio/2011/storyboarding/control">
  <Id Name="System.Storyboarding.WindowsPhone.Tile" Revision="1" Stencil="System.Storyboarding.WindowsPhone" StencilVersion="0.1"/>
</Control>
</file>

<file path=customXml/item63.xml><?xml version="1.0" encoding="utf-8"?>
<Control xmlns="http://schemas.microsoft.com/VisualStudio/2011/storyboarding/control">
  <Id Name="System.Storyboarding.Icons.Call" Revision="1" Stencil="System.Storyboarding.Icons" StencilVersion="0.1"/>
</Control>
</file>

<file path=customXml/item64.xml><?xml version="1.0" encoding="utf-8"?>
<Control xmlns="http://schemas.microsoft.com/VisualStudio/2011/storyboarding/control">
  <Id Name="System.Storyboarding.WindowsPhone.Tile" Revision="1" Stencil="System.Storyboarding.WindowsPhone" StencilVersion="0.1"/>
</Control>
</file>

<file path=customXml/item65.xml><?xml version="1.0" encoding="utf-8"?>
<Control xmlns="http://schemas.microsoft.com/VisualStudio/2011/storyboarding/control">
  <Id Name="System.Storyboarding.Backgrounds.WebBrowser" Revision="1" Stencil="System.Storyboarding.Backgrounds" StencilVersion="0.1"/>
</Control>
</file>

<file path=customXml/item66.xml><?xml version="1.0" encoding="utf-8"?>
<Control xmlns="http://schemas.microsoft.com/VisualStudio/2011/storyboarding/control">
  <Id Name="System.Storyboarding.Common.Text" Revision="1" Stencil="System.Storyboarding.Common" StencilVersion="0.1"/>
</Control>
</file>

<file path=customXml/item67.xml><?xml version="1.0" encoding="utf-8"?>
<Control xmlns="http://schemas.microsoft.com/VisualStudio/2011/storyboarding/control">
  <Id Name="System.Storyboarding.Common.Text" Revision="1" Stencil="System.Storyboarding.Common" StencilVersion="0.1"/>
</Control>
</file>

<file path=customXml/item68.xml><?xml version="1.0" encoding="utf-8"?>
<Control xmlns="http://schemas.microsoft.com/VisualStudio/2011/storyboarding/control">
  <Id Name="System.Storyboarding.WindowsPhone.Tile" Revision="1" Stencil="System.Storyboarding.WindowsPhone"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Common.Hyperlink" Revision="1" Stencil="System.Storyboarding.Common" StencilVersion="0.1"/>
</Control>
</file>

<file path=customXml/item9.xml><?xml version="1.0" encoding="utf-8"?>
<Control xmlns="http://schemas.microsoft.com/VisualStudio/2011/storyboarding/control">
  <Id Name="System.Storyboarding.WindowsPhone.Tile" Revision="1" Stencil="System.Storyboarding.WindowsPhone" StencilVersion="0.1"/>
</Control>
</file>

<file path=customXml/itemProps1.xml><?xml version="1.0" encoding="utf-8"?>
<ds:datastoreItem xmlns:ds="http://schemas.openxmlformats.org/officeDocument/2006/customXml" ds:itemID="{919E1A07-F677-4245-9329-AD9C465EAF62}">
  <ds:schemaRefs>
    <ds:schemaRef ds:uri="http://schemas.microsoft.com/VisualStudio/2011/storyboarding/control"/>
  </ds:schemaRefs>
</ds:datastoreItem>
</file>

<file path=customXml/itemProps10.xml><?xml version="1.0" encoding="utf-8"?>
<ds:datastoreItem xmlns:ds="http://schemas.openxmlformats.org/officeDocument/2006/customXml" ds:itemID="{82E1B052-1A0F-4A64-8CBE-C4CD96C3F2D3}">
  <ds:schemaRefs>
    <ds:schemaRef ds:uri="http://schemas.microsoft.com/VisualStudio/2011/storyboarding/control"/>
  </ds:schemaRefs>
</ds:datastoreItem>
</file>

<file path=customXml/itemProps11.xml><?xml version="1.0" encoding="utf-8"?>
<ds:datastoreItem xmlns:ds="http://schemas.openxmlformats.org/officeDocument/2006/customXml" ds:itemID="{48920580-AAFE-4C34-85D7-3869CF33385F}">
  <ds:schemaRefs>
    <ds:schemaRef ds:uri="http://schemas.microsoft.com/VisualStudio/2011/storyboarding/control"/>
  </ds:schemaRefs>
</ds:datastoreItem>
</file>

<file path=customXml/itemProps12.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13.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14.xml><?xml version="1.0" encoding="utf-8"?>
<ds:datastoreItem xmlns:ds="http://schemas.openxmlformats.org/officeDocument/2006/customXml" ds:itemID="{14334E03-6AD8-49EB-8FFA-35AA0C0B9496}">
  <ds:schemaRefs>
    <ds:schemaRef ds:uri="http://schemas.microsoft.com/VisualStudio/2011/storyboarding/control"/>
  </ds:schemaRefs>
</ds:datastoreItem>
</file>

<file path=customXml/itemProps15.xml><?xml version="1.0" encoding="utf-8"?>
<ds:datastoreItem xmlns:ds="http://schemas.openxmlformats.org/officeDocument/2006/customXml" ds:itemID="{F9FC8CDA-734B-4771-9283-3DDDB3375C5D}">
  <ds:schemaRefs>
    <ds:schemaRef ds:uri="http://schemas.microsoft.com/VisualStudio/2011/storyboarding/control"/>
  </ds:schemaRefs>
</ds:datastoreItem>
</file>

<file path=customXml/itemProps16.xml><?xml version="1.0" encoding="utf-8"?>
<ds:datastoreItem xmlns:ds="http://schemas.openxmlformats.org/officeDocument/2006/customXml" ds:itemID="{AC5B802F-0565-4651-95FD-13C07893E000}">
  <ds:schemaRefs>
    <ds:schemaRef ds:uri="http://schemas.microsoft.com/VisualStudio/2011/storyboarding/control"/>
  </ds:schemaRefs>
</ds:datastoreItem>
</file>

<file path=customXml/itemProps17.xml><?xml version="1.0" encoding="utf-8"?>
<ds:datastoreItem xmlns:ds="http://schemas.openxmlformats.org/officeDocument/2006/customXml" ds:itemID="{32B51976-80E9-442D-8F17-EF60A09C7C2B}">
  <ds:schemaRefs>
    <ds:schemaRef ds:uri="http://schemas.microsoft.com/VisualStudio/2011/storyboarding/control"/>
  </ds:schemaRefs>
</ds:datastoreItem>
</file>

<file path=customXml/itemProps18.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19.xml><?xml version="1.0" encoding="utf-8"?>
<ds:datastoreItem xmlns:ds="http://schemas.openxmlformats.org/officeDocument/2006/customXml" ds:itemID="{8CD8A660-CB34-4208-981D-E36649B91722}">
  <ds:schemaRefs>
    <ds:schemaRef ds:uri="http://schemas.microsoft.com/VisualStudio/2011/storyboarding/control"/>
  </ds:schemaRefs>
</ds:datastoreItem>
</file>

<file path=customXml/itemProps2.xml><?xml version="1.0" encoding="utf-8"?>
<ds:datastoreItem xmlns:ds="http://schemas.openxmlformats.org/officeDocument/2006/customXml" ds:itemID="{265512B6-4B11-455D-9FD2-EFE084B787C2}">
  <ds:schemaRefs>
    <ds:schemaRef ds:uri="http://schemas.microsoft.com/VisualStudio/2011/storyboarding/control"/>
  </ds:schemaRefs>
</ds:datastoreItem>
</file>

<file path=customXml/itemProps20.xml><?xml version="1.0" encoding="utf-8"?>
<ds:datastoreItem xmlns:ds="http://schemas.openxmlformats.org/officeDocument/2006/customXml" ds:itemID="{8878BF4E-5138-4848-8ABB-A07C4EF7E2FB}">
  <ds:schemaRefs>
    <ds:schemaRef ds:uri="http://schemas.microsoft.com/VisualStudio/2011/storyboarding/control"/>
  </ds:schemaRefs>
</ds:datastoreItem>
</file>

<file path=customXml/itemProps21.xml><?xml version="1.0" encoding="utf-8"?>
<ds:datastoreItem xmlns:ds="http://schemas.openxmlformats.org/officeDocument/2006/customXml" ds:itemID="{1379F30C-22A1-48C0-BF11-968851C945DC}">
  <ds:schemaRefs>
    <ds:schemaRef ds:uri="http://schemas.microsoft.com/VisualStudio/2011/storyboarding/control"/>
  </ds:schemaRefs>
</ds:datastoreItem>
</file>

<file path=customXml/itemProps22.xml><?xml version="1.0" encoding="utf-8"?>
<ds:datastoreItem xmlns:ds="http://schemas.openxmlformats.org/officeDocument/2006/customXml" ds:itemID="{497B2358-32C8-418C-817F-596CA0214AC3}">
  <ds:schemaRefs>
    <ds:schemaRef ds:uri="http://schemas.microsoft.com/VisualStudio/2011/storyboarding/control"/>
  </ds:schemaRefs>
</ds:datastoreItem>
</file>

<file path=customXml/itemProps23.xml><?xml version="1.0" encoding="utf-8"?>
<ds:datastoreItem xmlns:ds="http://schemas.openxmlformats.org/officeDocument/2006/customXml" ds:itemID="{9AA7623E-B507-438F-B139-27D189EBB658}">
  <ds:schemaRefs>
    <ds:schemaRef ds:uri="http://schemas.microsoft.com/VisualStudio/2011/storyboarding/control"/>
  </ds:schemaRefs>
</ds:datastoreItem>
</file>

<file path=customXml/itemProps24.xml><?xml version="1.0" encoding="utf-8"?>
<ds:datastoreItem xmlns:ds="http://schemas.openxmlformats.org/officeDocument/2006/customXml" ds:itemID="{3530F8BE-4936-441B-9CA9-F20D739FD96B}">
  <ds:schemaRefs>
    <ds:schemaRef ds:uri="http://schemas.microsoft.com/VisualStudio/2011/storyboarding/control"/>
  </ds:schemaRefs>
</ds:datastoreItem>
</file>

<file path=customXml/itemProps25.xml><?xml version="1.0" encoding="utf-8"?>
<ds:datastoreItem xmlns:ds="http://schemas.openxmlformats.org/officeDocument/2006/customXml" ds:itemID="{1C185ED4-ECF8-4825-9798-255089181610}">
  <ds:schemaRefs>
    <ds:schemaRef ds:uri="http://schemas.microsoft.com/VisualStudio/2011/storyboarding/control"/>
  </ds:schemaRefs>
</ds:datastoreItem>
</file>

<file path=customXml/itemProps26.xml><?xml version="1.0" encoding="utf-8"?>
<ds:datastoreItem xmlns:ds="http://schemas.openxmlformats.org/officeDocument/2006/customXml" ds:itemID="{6F904857-1A29-43D2-B8FE-1F188BF4608C}">
  <ds:schemaRefs>
    <ds:schemaRef ds:uri="http://schemas.microsoft.com/VisualStudio/2011/storyboarding/control"/>
  </ds:schemaRefs>
</ds:datastoreItem>
</file>

<file path=customXml/itemProps27.xml><?xml version="1.0" encoding="utf-8"?>
<ds:datastoreItem xmlns:ds="http://schemas.openxmlformats.org/officeDocument/2006/customXml" ds:itemID="{DFDE3068-4DF7-477D-B75C-5D008A8F0AA8}">
  <ds:schemaRefs>
    <ds:schemaRef ds:uri="http://schemas.microsoft.com/VisualStudio/2011/storyboarding/control"/>
  </ds:schemaRefs>
</ds:datastoreItem>
</file>

<file path=customXml/itemProps28.xml><?xml version="1.0" encoding="utf-8"?>
<ds:datastoreItem xmlns:ds="http://schemas.openxmlformats.org/officeDocument/2006/customXml" ds:itemID="{5EC08D15-70E7-46B4-A48F-BEDD1ED95612}">
  <ds:schemaRefs>
    <ds:schemaRef ds:uri="http://schemas.microsoft.com/VisualStudio/2011/storyboarding/control"/>
  </ds:schemaRefs>
</ds:datastoreItem>
</file>

<file path=customXml/itemProps29.xml><?xml version="1.0" encoding="utf-8"?>
<ds:datastoreItem xmlns:ds="http://schemas.openxmlformats.org/officeDocument/2006/customXml" ds:itemID="{5EE262DF-8A3E-4727-8D7C-2F712DA5CC4E}">
  <ds:schemaRefs>
    <ds:schemaRef ds:uri="http://schemas.microsoft.com/VisualStudio/2011/storyboarding/control"/>
  </ds:schemaRefs>
</ds:datastoreItem>
</file>

<file path=customXml/itemProps3.xml><?xml version="1.0" encoding="utf-8"?>
<ds:datastoreItem xmlns:ds="http://schemas.openxmlformats.org/officeDocument/2006/customXml" ds:itemID="{6334CA4E-9B8A-4630-9B4B-3D0DFDCB268E}">
  <ds:schemaRefs>
    <ds:schemaRef ds:uri="http://schemas.microsoft.com/VisualStudio/2011/storyboarding/control"/>
  </ds:schemaRefs>
</ds:datastoreItem>
</file>

<file path=customXml/itemProps30.xml><?xml version="1.0" encoding="utf-8"?>
<ds:datastoreItem xmlns:ds="http://schemas.openxmlformats.org/officeDocument/2006/customXml" ds:itemID="{4F37E7CF-FCB1-425D-95E6-5B196DF7AEF2}">
  <ds:schemaRefs>
    <ds:schemaRef ds:uri="http://schemas.microsoft.com/VisualStudio/2011/storyboarding/control"/>
  </ds:schemaRefs>
</ds:datastoreItem>
</file>

<file path=customXml/itemProps31.xml><?xml version="1.0" encoding="utf-8"?>
<ds:datastoreItem xmlns:ds="http://schemas.openxmlformats.org/officeDocument/2006/customXml" ds:itemID="{113BCFAB-0C76-4A72-8CE2-16E0381A5F4B}">
  <ds:schemaRefs>
    <ds:schemaRef ds:uri="http://schemas.microsoft.com/VisualStudio/2011/storyboarding/control"/>
  </ds:schemaRefs>
</ds:datastoreItem>
</file>

<file path=customXml/itemProps32.xml><?xml version="1.0" encoding="utf-8"?>
<ds:datastoreItem xmlns:ds="http://schemas.openxmlformats.org/officeDocument/2006/customXml" ds:itemID="{AFB68636-F7FB-43D2-A50A-C7D4FBAE2EA5}">
  <ds:schemaRefs>
    <ds:schemaRef ds:uri="http://schemas.microsoft.com/VisualStudio/2011/storyboarding/control"/>
  </ds:schemaRefs>
</ds:datastoreItem>
</file>

<file path=customXml/itemProps33.xml><?xml version="1.0" encoding="utf-8"?>
<ds:datastoreItem xmlns:ds="http://schemas.openxmlformats.org/officeDocument/2006/customXml" ds:itemID="{671B5582-CC01-4C6E-87AD-6D2FAAC9BEB2}">
  <ds:schemaRefs>
    <ds:schemaRef ds:uri="http://schemas.microsoft.com/VisualStudio/2011/storyboarding/control"/>
  </ds:schemaRefs>
</ds:datastoreItem>
</file>

<file path=customXml/itemProps34.xml><?xml version="1.0" encoding="utf-8"?>
<ds:datastoreItem xmlns:ds="http://schemas.openxmlformats.org/officeDocument/2006/customXml" ds:itemID="{E11D5FC6-CB09-499A-8C77-4113B7573255}">
  <ds:schemaRefs>
    <ds:schemaRef ds:uri="http://schemas.microsoft.com/VisualStudio/2011/storyboarding/control"/>
  </ds:schemaRefs>
</ds:datastoreItem>
</file>

<file path=customXml/itemProps35.xml><?xml version="1.0" encoding="utf-8"?>
<ds:datastoreItem xmlns:ds="http://schemas.openxmlformats.org/officeDocument/2006/customXml" ds:itemID="{185CAF16-BD8B-4122-8429-62B34BBEB87C}">
  <ds:schemaRefs>
    <ds:schemaRef ds:uri="http://schemas.microsoft.com/VisualStudio/2011/storyboarding/control"/>
  </ds:schemaRefs>
</ds:datastoreItem>
</file>

<file path=customXml/itemProps36.xml><?xml version="1.0" encoding="utf-8"?>
<ds:datastoreItem xmlns:ds="http://schemas.openxmlformats.org/officeDocument/2006/customXml" ds:itemID="{A02D3036-B6C8-4D7C-AE61-B2E07E5227CF}">
  <ds:schemaRefs>
    <ds:schemaRef ds:uri="http://schemas.microsoft.com/VisualStudio/2011/storyboarding/control"/>
  </ds:schemaRefs>
</ds:datastoreItem>
</file>

<file path=customXml/itemProps37.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38.xml><?xml version="1.0" encoding="utf-8"?>
<ds:datastoreItem xmlns:ds="http://schemas.openxmlformats.org/officeDocument/2006/customXml" ds:itemID="{1146644E-23E1-46A6-824E-C1933AC00449}">
  <ds:schemaRefs>
    <ds:schemaRef ds:uri="http://schemas.microsoft.com/VisualStudio/2011/storyboarding/control"/>
  </ds:schemaRefs>
</ds:datastoreItem>
</file>

<file path=customXml/itemProps39.xml><?xml version="1.0" encoding="utf-8"?>
<ds:datastoreItem xmlns:ds="http://schemas.openxmlformats.org/officeDocument/2006/customXml" ds:itemID="{4CD5E43A-1F94-486E-8F9C-71BFCC9B29D6}">
  <ds:schemaRefs>
    <ds:schemaRef ds:uri="http://schemas.microsoft.com/VisualStudio/2011/storyboarding/control"/>
  </ds:schemaRefs>
</ds:datastoreItem>
</file>

<file path=customXml/itemProps4.xml><?xml version="1.0" encoding="utf-8"?>
<ds:datastoreItem xmlns:ds="http://schemas.openxmlformats.org/officeDocument/2006/customXml" ds:itemID="{25654374-B541-4DE5-95EB-2B719AE4FECA}">
  <ds:schemaRefs>
    <ds:schemaRef ds:uri="http://schemas.microsoft.com/VisualStudio/2011/storyboarding/control"/>
  </ds:schemaRefs>
</ds:datastoreItem>
</file>

<file path=customXml/itemProps40.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41.xml><?xml version="1.0" encoding="utf-8"?>
<ds:datastoreItem xmlns:ds="http://schemas.openxmlformats.org/officeDocument/2006/customXml" ds:itemID="{EEB06810-0124-4BEF-9D41-104F03021360}">
  <ds:schemaRefs>
    <ds:schemaRef ds:uri="http://schemas.microsoft.com/VisualStudio/2011/storyboarding/control"/>
  </ds:schemaRefs>
</ds:datastoreItem>
</file>

<file path=customXml/itemProps42.xml><?xml version="1.0" encoding="utf-8"?>
<ds:datastoreItem xmlns:ds="http://schemas.openxmlformats.org/officeDocument/2006/customXml" ds:itemID="{559560C3-9988-44DE-BF1F-369F04D5C2D2}">
  <ds:schemaRefs>
    <ds:schemaRef ds:uri="http://schemas.microsoft.com/VisualStudio/2011/storyboarding/control"/>
  </ds:schemaRefs>
</ds:datastoreItem>
</file>

<file path=customXml/itemProps43.xml><?xml version="1.0" encoding="utf-8"?>
<ds:datastoreItem xmlns:ds="http://schemas.openxmlformats.org/officeDocument/2006/customXml" ds:itemID="{D89B3FAE-A45F-4938-84F4-175BADEEC232}">
  <ds:schemaRefs>
    <ds:schemaRef ds:uri="http://schemas.microsoft.com/VisualStudio/2011/storyboarding/control"/>
  </ds:schemaRefs>
</ds:datastoreItem>
</file>

<file path=customXml/itemProps44.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45.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customXml/itemProps46.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47.xml><?xml version="1.0" encoding="utf-8"?>
<ds:datastoreItem xmlns:ds="http://schemas.openxmlformats.org/officeDocument/2006/customXml" ds:itemID="{4C52A608-B572-429D-8F2E-53847115BBAC}">
  <ds:schemaRefs>
    <ds:schemaRef ds:uri="http://schemas.microsoft.com/VisualStudio/2011/storyboarding/control"/>
  </ds:schemaRefs>
</ds:datastoreItem>
</file>

<file path=customXml/itemProps48.xml><?xml version="1.0" encoding="utf-8"?>
<ds:datastoreItem xmlns:ds="http://schemas.openxmlformats.org/officeDocument/2006/customXml" ds:itemID="{2794BD95-DA83-4B99-ADE2-B691414CDCDA}">
  <ds:schemaRefs>
    <ds:schemaRef ds:uri="http://schemas.microsoft.com/VisualStudio/2011/storyboarding/control"/>
  </ds:schemaRefs>
</ds:datastoreItem>
</file>

<file path=customXml/itemProps49.xml><?xml version="1.0" encoding="utf-8"?>
<ds:datastoreItem xmlns:ds="http://schemas.openxmlformats.org/officeDocument/2006/customXml" ds:itemID="{AA048617-BA79-4070-B849-AAF7323FC259}">
  <ds:schemaRefs>
    <ds:schemaRef ds:uri="http://schemas.microsoft.com/VisualStudio/2011/storyboarding/control"/>
  </ds:schemaRefs>
</ds:datastoreItem>
</file>

<file path=customXml/itemProps5.xml><?xml version="1.0" encoding="utf-8"?>
<ds:datastoreItem xmlns:ds="http://schemas.openxmlformats.org/officeDocument/2006/customXml" ds:itemID="{ABB815B3-77EF-4DCA-BAA2-8116EA6C5FD1}">
  <ds:schemaRefs>
    <ds:schemaRef ds:uri="http://schemas.microsoft.com/VisualStudio/2011/storyboarding/control"/>
  </ds:schemaRefs>
</ds:datastoreItem>
</file>

<file path=customXml/itemProps50.xml><?xml version="1.0" encoding="utf-8"?>
<ds:datastoreItem xmlns:ds="http://schemas.openxmlformats.org/officeDocument/2006/customXml" ds:itemID="{23A39885-5635-4227-BF6C-FAB1F97067FA}">
  <ds:schemaRefs>
    <ds:schemaRef ds:uri="http://schemas.microsoft.com/VisualStudio/2011/storyboarding/control"/>
  </ds:schemaRefs>
</ds:datastoreItem>
</file>

<file path=customXml/itemProps51.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52.xml><?xml version="1.0" encoding="utf-8"?>
<ds:datastoreItem xmlns:ds="http://schemas.openxmlformats.org/officeDocument/2006/customXml" ds:itemID="{13B62D4C-A801-4617-8C22-AC6293D0CEBE}">
  <ds:schemaRefs>
    <ds:schemaRef ds:uri="http://schemas.microsoft.com/VisualStudio/2011/storyboarding/control"/>
  </ds:schemaRefs>
</ds:datastoreItem>
</file>

<file path=customXml/itemProps53.xml><?xml version="1.0" encoding="utf-8"?>
<ds:datastoreItem xmlns:ds="http://schemas.openxmlformats.org/officeDocument/2006/customXml" ds:itemID="{CDE0CC84-78B6-4277-9918-9941C5861133}">
  <ds:schemaRefs>
    <ds:schemaRef ds:uri="http://schemas.microsoft.com/VisualStudio/2011/storyboarding/control"/>
  </ds:schemaRefs>
</ds:datastoreItem>
</file>

<file path=customXml/itemProps54.xml><?xml version="1.0" encoding="utf-8"?>
<ds:datastoreItem xmlns:ds="http://schemas.openxmlformats.org/officeDocument/2006/customXml" ds:itemID="{E40D9599-DC85-4FD9-A2FB-34A2F2BF2348}">
  <ds:schemaRefs>
    <ds:schemaRef ds:uri="http://schemas.microsoft.com/VisualStudio/2011/storyboarding/control"/>
  </ds:schemaRefs>
</ds:datastoreItem>
</file>

<file path=customXml/itemProps55.xml><?xml version="1.0" encoding="utf-8"?>
<ds:datastoreItem xmlns:ds="http://schemas.openxmlformats.org/officeDocument/2006/customXml" ds:itemID="{0B68C807-4E8C-4A4E-B1A8-EA0C7D9C62AB}">
  <ds:schemaRefs>
    <ds:schemaRef ds:uri="http://schemas.microsoft.com/VisualStudio/2011/storyboarding/control"/>
  </ds:schemaRefs>
</ds:datastoreItem>
</file>

<file path=customXml/itemProps56.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57.xml><?xml version="1.0" encoding="utf-8"?>
<ds:datastoreItem xmlns:ds="http://schemas.openxmlformats.org/officeDocument/2006/customXml" ds:itemID="{D504D7E7-DBBE-46DC-9F9D-D449CB9496D7}">
  <ds:schemaRefs>
    <ds:schemaRef ds:uri="http://schemas.microsoft.com/VisualStudio/2011/storyboarding/control"/>
  </ds:schemaRefs>
</ds:datastoreItem>
</file>

<file path=customXml/itemProps58.xml><?xml version="1.0" encoding="utf-8"?>
<ds:datastoreItem xmlns:ds="http://schemas.openxmlformats.org/officeDocument/2006/customXml" ds:itemID="{E0241BB9-5EB0-478D-90BE-1D6B349544DC}">
  <ds:schemaRefs>
    <ds:schemaRef ds:uri="http://schemas.microsoft.com/VisualStudio/2011/storyboarding/control"/>
  </ds:schemaRefs>
</ds:datastoreItem>
</file>

<file path=customXml/itemProps59.xml><?xml version="1.0" encoding="utf-8"?>
<ds:datastoreItem xmlns:ds="http://schemas.openxmlformats.org/officeDocument/2006/customXml" ds:itemID="{7F6C4E1D-2E25-43EB-A6FB-5015BACD6154}">
  <ds:schemaRefs>
    <ds:schemaRef ds:uri="http://schemas.microsoft.com/VisualStudio/2011/storyboarding/control"/>
  </ds:schemaRefs>
</ds:datastoreItem>
</file>

<file path=customXml/itemProps6.xml><?xml version="1.0" encoding="utf-8"?>
<ds:datastoreItem xmlns:ds="http://schemas.openxmlformats.org/officeDocument/2006/customXml" ds:itemID="{25FC48CE-3A4D-4A78-9B77-A0044DCA1EB6}">
  <ds:schemaRefs>
    <ds:schemaRef ds:uri="http://schemas.microsoft.com/VisualStudio/2011/storyboarding/control"/>
  </ds:schemaRefs>
</ds:datastoreItem>
</file>

<file path=customXml/itemProps60.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61.xml><?xml version="1.0" encoding="utf-8"?>
<ds:datastoreItem xmlns:ds="http://schemas.openxmlformats.org/officeDocument/2006/customXml" ds:itemID="{9C5BB4B1-4AB5-47C5-AE20-2A926738F825}">
  <ds:schemaRefs>
    <ds:schemaRef ds:uri="http://schemas.microsoft.com/VisualStudio/2011/storyboarding/control"/>
  </ds:schemaRefs>
</ds:datastoreItem>
</file>

<file path=customXml/itemProps62.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63.xml><?xml version="1.0" encoding="utf-8"?>
<ds:datastoreItem xmlns:ds="http://schemas.openxmlformats.org/officeDocument/2006/customXml" ds:itemID="{3ACE542E-1134-4681-A90C-C9E6BB54CDDD}">
  <ds:schemaRefs>
    <ds:schemaRef ds:uri="http://schemas.microsoft.com/VisualStudio/2011/storyboarding/control"/>
  </ds:schemaRefs>
</ds:datastoreItem>
</file>

<file path=customXml/itemProps64.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customXml/itemProps65.xml><?xml version="1.0" encoding="utf-8"?>
<ds:datastoreItem xmlns:ds="http://schemas.openxmlformats.org/officeDocument/2006/customXml" ds:itemID="{70458FEA-A29F-4EEA-9444-ECEFF9A250DC}">
  <ds:schemaRefs>
    <ds:schemaRef ds:uri="http://schemas.microsoft.com/VisualStudio/2011/storyboarding/control"/>
  </ds:schemaRefs>
</ds:datastoreItem>
</file>

<file path=customXml/itemProps66.xml><?xml version="1.0" encoding="utf-8"?>
<ds:datastoreItem xmlns:ds="http://schemas.openxmlformats.org/officeDocument/2006/customXml" ds:itemID="{B88F3822-D41E-4FBE-AA34-696CA144BDE9}">
  <ds:schemaRefs>
    <ds:schemaRef ds:uri="http://schemas.microsoft.com/VisualStudio/2011/storyboarding/control"/>
  </ds:schemaRefs>
</ds:datastoreItem>
</file>

<file path=customXml/itemProps67.xml><?xml version="1.0" encoding="utf-8"?>
<ds:datastoreItem xmlns:ds="http://schemas.openxmlformats.org/officeDocument/2006/customXml" ds:itemID="{3D42CECC-CA95-438B-9E05-178F65A0CFC2}">
  <ds:schemaRefs>
    <ds:schemaRef ds:uri="http://schemas.microsoft.com/VisualStudio/2011/storyboarding/control"/>
  </ds:schemaRefs>
</ds:datastoreItem>
</file>

<file path=customXml/itemProps68.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7.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8.xml><?xml version="1.0" encoding="utf-8"?>
<ds:datastoreItem xmlns:ds="http://schemas.openxmlformats.org/officeDocument/2006/customXml" ds:itemID="{34613828-5703-42DC-8D53-A131515F50EC}">
  <ds:schemaRefs>
    <ds:schemaRef ds:uri="http://schemas.microsoft.com/VisualStudio/2011/storyboarding/control"/>
  </ds:schemaRefs>
</ds:datastoreItem>
</file>

<file path=customXml/itemProps9.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335</TotalTime>
  <Words>441</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 Durbin</dc:creator>
  <cp:lastModifiedBy>Devin Durbin</cp:lastModifiedBy>
  <cp:revision>19</cp:revision>
  <dcterms:created xsi:type="dcterms:W3CDTF">2020-03-14T01:40:12Z</dcterms:created>
  <dcterms:modified xsi:type="dcterms:W3CDTF">2020-03-28T20:17:01Z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