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235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3/27/12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3/27/12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3/27/12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spock/wiki/WhySpoc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ockframework" TargetMode="External"/><Relationship Id="rId4" Type="http://schemas.openxmlformats.org/officeDocument/2006/relationships/hyperlink" Target="https://github.com/spockframework/spock-example" TargetMode="External"/><Relationship Id="rId5" Type="http://schemas.openxmlformats.org/officeDocument/2006/relationships/hyperlink" Target="https://github.com/ddurkin/spock-examp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ockframewor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with Spock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15467"/>
            <a:ext cx="8077200" cy="1499616"/>
          </a:xfrm>
        </p:spPr>
        <p:txBody>
          <a:bodyPr/>
          <a:lstStyle/>
          <a:p>
            <a:r>
              <a:rPr lang="en-US" dirty="0" smtClean="0"/>
              <a:t>Dan Durkin</a:t>
            </a:r>
          </a:p>
          <a:p>
            <a:r>
              <a:rPr lang="en-US" dirty="0" smtClean="0"/>
              <a:t>Boston Grails User Group, March 28,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5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developer testing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for </a:t>
            </a:r>
            <a:r>
              <a:rPr lang="en-US" dirty="0"/>
              <a:t>Groovy and Java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Groovy</a:t>
            </a:r>
          </a:p>
          <a:p>
            <a:r>
              <a:rPr lang="en-US" dirty="0" smtClean="0"/>
              <a:t>fully </a:t>
            </a:r>
            <a:r>
              <a:rPr lang="en-US" dirty="0"/>
              <a:t>compatible with 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dirty="0" smtClean="0"/>
              <a:t>Adds additional features and capabilities that make testing more fun!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sz="2000" dirty="0" smtClean="0"/>
              <a:t>Check out</a:t>
            </a:r>
            <a:r>
              <a:rPr lang="en-US" dirty="0"/>
              <a:t>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err="1">
                <a:hlinkClick r:id="rId2"/>
              </a:rPr>
              <a:t>code.google.com</a:t>
            </a:r>
            <a:r>
              <a:rPr lang="en-US" sz="2000" dirty="0">
                <a:hlinkClick r:id="rId2"/>
              </a:rPr>
              <a:t>/p/</a:t>
            </a:r>
            <a:r>
              <a:rPr lang="en-US" sz="2000" dirty="0" err="1">
                <a:hlinkClick r:id="rId2"/>
              </a:rPr>
              <a:t>spock</a:t>
            </a:r>
            <a:r>
              <a:rPr lang="en-US" sz="2000" dirty="0">
                <a:hlinkClick r:id="rId2"/>
              </a:rPr>
              <a:t>/wiki/</a:t>
            </a:r>
            <a:r>
              <a:rPr lang="en-US" sz="2000" dirty="0" err="1">
                <a:hlinkClick r:id="rId2"/>
              </a:rPr>
              <a:t>WhySpock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90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testing</a:t>
            </a:r>
          </a:p>
          <a:p>
            <a:pPr lvl="1"/>
            <a:r>
              <a:rPr lang="en-US" dirty="0" smtClean="0"/>
              <a:t>Setup thing to test</a:t>
            </a:r>
          </a:p>
          <a:p>
            <a:pPr lvl="1"/>
            <a:r>
              <a:rPr lang="en-US" dirty="0" smtClean="0"/>
              <a:t>Do something to it</a:t>
            </a:r>
          </a:p>
          <a:p>
            <a:pPr lvl="1"/>
            <a:r>
              <a:rPr lang="en-US" dirty="0" smtClean="0"/>
              <a:t>Check it’s state</a:t>
            </a:r>
          </a:p>
          <a:p>
            <a:endParaRPr lang="en-US" dirty="0" smtClean="0"/>
          </a:p>
          <a:p>
            <a:r>
              <a:rPr lang="en-US" dirty="0" smtClean="0"/>
              <a:t>Casually making it formal</a:t>
            </a:r>
          </a:p>
          <a:p>
            <a:pPr lvl="1"/>
            <a:r>
              <a:rPr lang="en-US" dirty="0" smtClean="0"/>
              <a:t>First class support for Blocks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etup: cleanup: expect: given: when: then: where: and:</a:t>
            </a:r>
          </a:p>
          <a:p>
            <a:pPr lvl="2"/>
            <a:r>
              <a:rPr lang="en-US" dirty="0" smtClean="0"/>
              <a:t>excellent support for inline documentation</a:t>
            </a:r>
          </a:p>
          <a:p>
            <a:pPr marL="768096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6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of </a:t>
            </a:r>
            <a:r>
              <a:rPr lang="en-US" dirty="0" smtClean="0"/>
              <a:t>Reference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Fixture Methods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etup() cleanup() </a:t>
            </a:r>
            <a:r>
              <a:rPr lang="en-US" dirty="0" err="1" smtClean="0"/>
              <a:t>setupSpec</a:t>
            </a:r>
            <a:r>
              <a:rPr lang="en-US" dirty="0" smtClean="0"/>
              <a:t>() </a:t>
            </a:r>
            <a:r>
              <a:rPr lang="en-US" dirty="0" err="1" smtClean="0"/>
              <a:t>cleanupSpec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Instance and @Shared fields</a:t>
            </a:r>
          </a:p>
          <a:p>
            <a:r>
              <a:rPr lang="en-US" dirty="0" smtClean="0"/>
              <a:t>Excellent support for exception testing</a:t>
            </a:r>
          </a:p>
          <a:p>
            <a:pPr lvl="1"/>
            <a:r>
              <a:rPr lang="en-US" dirty="0" smtClean="0"/>
              <a:t>Thrown()</a:t>
            </a:r>
          </a:p>
          <a:p>
            <a:r>
              <a:rPr lang="en-US" dirty="0" smtClean="0"/>
              <a:t>Extensible, Compatible, Refreshing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http://spockframework.org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</a:t>
            </a:r>
            <a:r>
              <a:rPr lang="en-US" dirty="0" smtClean="0">
                <a:hlinkClick r:id="rId3"/>
              </a:rPr>
              <a:t>spockframework</a:t>
            </a:r>
            <a:endParaRPr lang="en-US" dirty="0" smtClean="0"/>
          </a:p>
          <a:p>
            <a:pPr lvl="1"/>
            <a:r>
              <a:rPr lang="en-US" sz="2000" dirty="0">
                <a:hlinkClick r:id="rId4"/>
              </a:rPr>
              <a:t>https://github.com/spockframework/spock-</a:t>
            </a:r>
            <a:r>
              <a:rPr lang="en-US" sz="2000" dirty="0" smtClean="0">
                <a:hlinkClick r:id="rId4"/>
              </a:rPr>
              <a:t>example</a:t>
            </a:r>
            <a:endParaRPr lang="en-US" sz="2000" dirty="0" smtClean="0"/>
          </a:p>
          <a:p>
            <a:pPr lvl="1"/>
            <a:r>
              <a:rPr lang="en-US" sz="2000" dirty="0" smtClean="0"/>
              <a:t>This talk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err="1">
                <a:hlinkClick r:id="rId5"/>
              </a:rPr>
              <a:t>github.com</a:t>
            </a:r>
            <a:r>
              <a:rPr lang="en-US" sz="2000" dirty="0">
                <a:hlinkClick r:id="rId5"/>
              </a:rPr>
              <a:t>/</a:t>
            </a:r>
            <a:r>
              <a:rPr lang="en-US" sz="2000" dirty="0" err="1">
                <a:hlinkClick r:id="rId5"/>
              </a:rPr>
              <a:t>ddurkin</a:t>
            </a:r>
            <a:r>
              <a:rPr lang="en-US" sz="2000" dirty="0">
                <a:hlinkClick r:id="rId5"/>
              </a:rPr>
              <a:t>/</a:t>
            </a:r>
            <a:r>
              <a:rPr lang="en-US" sz="2000" dirty="0" err="1">
                <a:hlinkClick r:id="rId5"/>
              </a:rPr>
              <a:t>spock</a:t>
            </a:r>
            <a:r>
              <a:rPr lang="en-US" sz="2000" dirty="0">
                <a:hlinkClick r:id="rId5"/>
              </a:rPr>
              <a:t>-example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7251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3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000404"/>
      </a:accent2>
      <a:accent3>
        <a:srgbClr val="000000"/>
      </a:accent3>
      <a:accent4>
        <a:srgbClr val="B75A25"/>
      </a:accent4>
      <a:accent5>
        <a:srgbClr val="2E43E8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62</TotalTime>
  <Words>180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Testing with Spock</vt:lpstr>
      <vt:lpstr>Spock </vt:lpstr>
      <vt:lpstr>Frame of Reference</vt:lpstr>
      <vt:lpstr>Frame of Reference Cont’d</vt:lpstr>
      <vt:lpstr>Additional Info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Spock</dc:title>
  <dc:creator>Dan Durkin</dc:creator>
  <cp:lastModifiedBy>Dan Durkin</cp:lastModifiedBy>
  <cp:revision>11</cp:revision>
  <dcterms:created xsi:type="dcterms:W3CDTF">2012-03-27T19:37:54Z</dcterms:created>
  <dcterms:modified xsi:type="dcterms:W3CDTF">2012-03-27T20:40:48Z</dcterms:modified>
</cp:coreProperties>
</file>