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474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519617">
            <a:off x="599229" y="1899748"/>
            <a:ext cx="10993546" cy="468233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4400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sz="17600" dirty="0"/>
              <a:t>Distracting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76-F5DF-4A97-9EC8-FABB5D25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26644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Maybe we should study why college football Quarterbacks succeed in college, but not in college?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836DB6-FB72-4934-8AC8-1FA8A3A92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367" y="2034866"/>
            <a:ext cx="1314450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13738-9338-4959-968B-003F26FAF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9" t="61367" r="77717" b="13229"/>
          <a:stretch/>
        </p:blipFill>
        <p:spPr>
          <a:xfrm>
            <a:off x="7248940" y="2697850"/>
            <a:ext cx="2398644" cy="15770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4EB57B-71BF-402F-81A3-36EF0A45CB2B}"/>
              </a:ext>
            </a:extLst>
          </p:cNvPr>
          <p:cNvSpPr/>
          <p:nvPr/>
        </p:nvSpPr>
        <p:spPr>
          <a:xfrm rot="2105302">
            <a:off x="1128625" y="3439010"/>
            <a:ext cx="3248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 Couch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1051-3430-4A57-A666-CBAD11BA87F7}"/>
              </a:ext>
            </a:extLst>
          </p:cNvPr>
          <p:cNvSpPr/>
          <p:nvPr/>
        </p:nvSpPr>
        <p:spPr>
          <a:xfrm rot="19317933">
            <a:off x="8564501" y="3817427"/>
            <a:ext cx="3089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Ryan Leaf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3DA6E-4982-4710-B33C-0963664C2BAD}"/>
              </a:ext>
            </a:extLst>
          </p:cNvPr>
          <p:cNvSpPr/>
          <p:nvPr/>
        </p:nvSpPr>
        <p:spPr>
          <a:xfrm rot="2924159">
            <a:off x="3719686" y="3659435"/>
            <a:ext cx="526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Jam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arcus Russell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268446-C0BD-449A-86BA-21F9FF06B359}"/>
              </a:ext>
            </a:extLst>
          </p:cNvPr>
          <p:cNvSpPr/>
          <p:nvPr/>
        </p:nvSpPr>
        <p:spPr>
          <a:xfrm rot="17726637">
            <a:off x="3474742" y="3746312"/>
            <a:ext cx="4532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Baker Mayfield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A2442-B81A-4D25-AE93-C816577425E8}"/>
              </a:ext>
            </a:extLst>
          </p:cNvPr>
          <p:cNvSpPr/>
          <p:nvPr/>
        </p:nvSpPr>
        <p:spPr>
          <a:xfrm rot="20264623">
            <a:off x="1179512" y="4556895"/>
            <a:ext cx="4654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Johnny Manziel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CEAE24-7B28-46C5-B483-EF129B8E2844}"/>
              </a:ext>
            </a:extLst>
          </p:cNvPr>
          <p:cNvSpPr/>
          <p:nvPr/>
        </p:nvSpPr>
        <p:spPr>
          <a:xfrm rot="20074609">
            <a:off x="6824655" y="5122262"/>
            <a:ext cx="4956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Todd Marinovich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9929B-312B-4FCC-847D-114AC8E5605E}"/>
              </a:ext>
            </a:extLst>
          </p:cNvPr>
          <p:cNvSpPr/>
          <p:nvPr/>
        </p:nvSpPr>
        <p:spPr>
          <a:xfrm rot="20771691">
            <a:off x="7035035" y="1812120"/>
            <a:ext cx="4014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Heath Shuler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362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282E-078D-4F04-ABAF-50C56C24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2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</a:t>
            </a:r>
            <a:r>
              <a:rPr lang="en-US" cap="none" dirty="0"/>
              <a:t>aybe we should add ML to a 3D game?</a:t>
            </a:r>
            <a:br>
              <a:rPr lang="en-US" cap="none" dirty="0"/>
            </a:br>
            <a:r>
              <a:rPr lang="en-US" sz="2000" cap="none" dirty="0"/>
              <a:t>Unity is pretty cool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1ED85C-7871-41FB-B36D-7236084F0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746" y="1625737"/>
            <a:ext cx="8938028" cy="48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3C21-D15D-45A8-B68C-A5A06F24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</a:t>
            </a:r>
            <a:r>
              <a:rPr lang="en-US" cap="none" dirty="0"/>
              <a:t>aybe we should study Convolutional Neural Networks and figure out how my robot can see me?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6BA8F-30DC-4E61-B11C-A9D7AB64B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997" y="2341563"/>
            <a:ext cx="2834006" cy="3633787"/>
          </a:xfrm>
        </p:spPr>
      </p:pic>
    </p:spTree>
    <p:extLst>
      <p:ext uri="{BB962C8B-B14F-4D97-AF65-F5344CB8AC3E}">
        <p14:creationId xmlns:p14="http://schemas.microsoft.com/office/powerpoint/2010/main" val="100206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9A05-B0D9-429F-9F5C-F49B1A61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809"/>
          </a:xfrm>
        </p:spPr>
        <p:txBody>
          <a:bodyPr/>
          <a:lstStyle/>
          <a:p>
            <a:r>
              <a:rPr lang="en-US" cap="none" dirty="0"/>
              <a:t>Maybe we should start small and look at how CNN does vs. a flat NN?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DB5FC-D05C-4020-AC16-AA3C1CB16627}"/>
              </a:ext>
            </a:extLst>
          </p:cNvPr>
          <p:cNvSpPr txBox="1"/>
          <p:nvPr/>
        </p:nvSpPr>
        <p:spPr>
          <a:xfrm>
            <a:off x="993913" y="1815548"/>
            <a:ext cx="9462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Simply understood: CNNs glide over an image, learning as it goes instead of processing the whole image as it learns. Is that better? It certainly allows for processing larger images.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03EE525B-962C-4F7B-AA1A-6E50165484A7}"/>
              </a:ext>
            </a:extLst>
          </p:cNvPr>
          <p:cNvSpPr txBox="1"/>
          <p:nvPr/>
        </p:nvSpPr>
        <p:spPr>
          <a:xfrm>
            <a:off x="2850169" y="5188997"/>
            <a:ext cx="649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Let’s try out some user input with MNIST.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40445-18BC-44A0-B649-AE4600B4467A}"/>
              </a:ext>
            </a:extLst>
          </p:cNvPr>
          <p:cNvSpPr txBox="1"/>
          <p:nvPr/>
        </p:nvSpPr>
        <p:spPr>
          <a:xfrm>
            <a:off x="1484244" y="3563828"/>
            <a:ext cx="8269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important part is not the training but how the model reacts to the real world.</a:t>
            </a:r>
          </a:p>
        </p:txBody>
      </p:sp>
    </p:spTree>
    <p:extLst>
      <p:ext uri="{BB962C8B-B14F-4D97-AF65-F5344CB8AC3E}">
        <p14:creationId xmlns:p14="http://schemas.microsoft.com/office/powerpoint/2010/main" val="6570166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{597B9956-788E-43ED-80AD-CEB29B7B0084}tf33552983</Template>
  <TotalTime>0</TotalTime>
  <Words>145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Machine Learning</vt:lpstr>
      <vt:lpstr>Maybe we should study why college football Quarterbacks succeed in college, but not in college?</vt:lpstr>
      <vt:lpstr>Maybe we should add ML to a 3D game? Unity is pretty cool</vt:lpstr>
      <vt:lpstr>Maybe we should study Convolutional Neural Networks and figure out how my robot can see me?</vt:lpstr>
      <vt:lpstr>Maybe we should start small and look at how CNN does vs. a flat NN?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2020-05-22T15:41:56Z</dcterms:created>
  <dcterms:modified xsi:type="dcterms:W3CDTF">2020-05-22T17:44:39Z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