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2425" r:id="rId3"/>
    <p:sldId id="2455" r:id="rId4"/>
    <p:sldId id="2457" r:id="rId5"/>
    <p:sldId id="2456" r:id="rId6"/>
    <p:sldId id="758" r:id="rId7"/>
    <p:sldId id="759" r:id="rId8"/>
    <p:sldId id="261" r:id="rId9"/>
    <p:sldId id="7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4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xmlns="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F648F5-D8E0-436B-BCB2-CFF462C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sp>
        <p:nvSpPr>
          <p:cNvPr id="3" name="Shape 63526">
            <a:extLst>
              <a:ext uri="{FF2B5EF4-FFF2-40B4-BE49-F238E27FC236}">
                <a16:creationId xmlns:a16="http://schemas.microsoft.com/office/drawing/2014/main" xmlns="" id="{65C045AF-6437-4485-B7F4-94F95811687F}"/>
              </a:ext>
            </a:extLst>
          </p:cNvPr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DD4076-CA6E-49D4-93C1-F468F14CE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>
            <a:extLst>
              <a:ext uri="{FF2B5EF4-FFF2-40B4-BE49-F238E27FC236}">
                <a16:creationId xmlns:a16="http://schemas.microsoft.com/office/drawing/2014/main" xmlns="" id="{CB211586-8971-40D5-B6D2-96EB33E6F05F}"/>
              </a:ext>
            </a:extLst>
          </p:cNvPr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0FA1070-AC67-45CD-BD72-13425B84A821}"/>
              </a:ext>
            </a:extLst>
          </p:cNvPr>
          <p:cNvGraphicFramePr>
            <a:graphicFrameLocks noGrp="1"/>
          </p:cNvGraphicFramePr>
          <p:nvPr/>
        </p:nvGraphicFramePr>
        <p:xfrm>
          <a:off x="2603975" y="1091087"/>
          <a:ext cx="6264721" cy="579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0393">
                  <a:extLst>
                    <a:ext uri="{9D8B030D-6E8A-4147-A177-3AD203B41FA5}">
                      <a16:colId xmlns:a16="http://schemas.microsoft.com/office/drawing/2014/main" xmlns="" val="2965765084"/>
                    </a:ext>
                  </a:extLst>
                </a:gridCol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96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57908"/>
              </p:ext>
            </p:extLst>
          </p:nvPr>
        </p:nvGraphicFramePr>
        <p:xfrm>
          <a:off x="241164" y="2004585"/>
          <a:ext cx="8651316" cy="894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페인트회사를 다녔을 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견적상담사로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일하며 얻은 판매 전략과 경험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인테리어에 대해 실무 경험을 쌓고 싶어서 현장에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뛰어듬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서비스직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상담직에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있어서 정확한 의사전달역량 향상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매장에 방문한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한사람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한사람에게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최고 품질의 서비스를 하는 업무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매출을 높이기 위해 판촉행위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현장업무에 숙달이 되어야 사무직을 할 수 있기 때문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상담업무는 사람을 대하는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일이기 때문에 사람에게 빠르게 호감을 얻는 방법과 양질의 서비스를 위해 인테리어 지식 외에도 부동산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현장실무를 학습하였습니다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고객님이 부담을 갖지 않는 선에서 너무 다가가지 않고 선택의 가이드를 제안하며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재방문 고객님을 기억하기 위해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ERP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시스템을 적극 활용하여 고객에 대한 상세정보를 기록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재방문 시 기억하며 환심을 유도함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너무 많은 정보는 오히려 선택에 있어서 방해 되기 때문에 나만의 상담 가이드라인을 만들어 손쉽게 정보전달을 하였고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다른 직원과는 다르게 직접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공사현장실무을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뛰며 우리 제품의 각 장단점을 솔직하게 전달함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다양한 고객의 지식수준을 따라가기 위해 부동산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인테리어 실무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페인트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목공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타일 등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 대한 관련 서적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공사 실무자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블로그를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통한 공부를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고객님 들 중 저를 지명상담호출이 잦아졌고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큰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공사견적서를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들어왔을때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우리회사 페인트로 유도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고객관리에 있어서 꽤 잘한다는 업무 평가를 받음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소비자 분들도 중요하지만 업체관계자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부동산 관련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직종자와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같이 공사견적에 있어서 발주할 수 있는 실무자 분들을 위주로 판촉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친밀도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영업을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하고싶습니다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그리고 직접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마케터가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되어 자사 제품을 홍보하겠습니다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고객님들이 생각보다 객관적인 지표정보들 보다 인간적인 모습과 감성적으로 발주하는 경우가 많았습니다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영업에 있어서 신속하고 정확한 업무능력도 필요하지만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사람을 대하는데 있어서는 사람을 끌어 당길 수 있어야 한다고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배웠습니다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사람을 상대하는 설명회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컨설팅에 있어서 논리 정연하게 말을 할 수 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력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614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커뮤니케이션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1324</Words>
  <Application>Microsoft Office PowerPoint</Application>
  <PresentationFormat>화면 슬라이드 쇼(4:3)</PresentationFormat>
  <Paragraphs>265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Helvetica Neue Light</vt:lpstr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19</cp:revision>
  <dcterms:created xsi:type="dcterms:W3CDTF">2012-09-09T23:52:09Z</dcterms:created>
  <dcterms:modified xsi:type="dcterms:W3CDTF">2020-01-02T08:58:26Z</dcterms:modified>
</cp:coreProperties>
</file>