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80" r:id="rId5"/>
    <p:sldId id="281" r:id="rId6"/>
    <p:sldId id="276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73" r:id="rId24"/>
  </p:sldIdLst>
  <p:sldSz cx="9144000" cy="5143500" type="screen16x9"/>
  <p:notesSz cx="6858000" cy="9144000"/>
  <p:embeddedFontLst>
    <p:embeddedFont>
      <p:font typeface="Karla" pitchFamily="2" charset="0"/>
      <p:regular r:id="rId26"/>
      <p:bold r:id="rId27"/>
      <p:italic r:id="rId28"/>
      <p:boldItalic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  <p:embeddedFont>
      <p:font typeface="Montserrat SemiBold" panose="000007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3" roundtripDataSignature="AMtx7mjV94n5kou/YaHx7YiUWAhJoqNE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FAD88B-17DA-4392-8A16-60355F95F52E}">
  <a:tblStyle styleId="{1BFAD88B-17DA-4392-8A16-60355F95F52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63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6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6" name="Google Shape;9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8" name="Google Shape;112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ctrTitle"/>
          </p:nvPr>
        </p:nvSpPr>
        <p:spPr>
          <a:xfrm>
            <a:off x="1666650" y="857673"/>
            <a:ext cx="5810700" cy="21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29"/>
          <p:cNvSpPr txBox="1">
            <a:spLocks noGrp="1"/>
          </p:cNvSpPr>
          <p:nvPr>
            <p:ph type="subTitle" idx="1"/>
          </p:nvPr>
        </p:nvSpPr>
        <p:spPr>
          <a:xfrm>
            <a:off x="1666650" y="3217370"/>
            <a:ext cx="58107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9"/>
          <p:cNvGrpSpPr/>
          <p:nvPr/>
        </p:nvGrpSpPr>
        <p:grpSpPr>
          <a:xfrm>
            <a:off x="-24537" y="114306"/>
            <a:ext cx="9159476" cy="4815920"/>
            <a:chOff x="402612" y="744524"/>
            <a:chExt cx="9395366" cy="4984791"/>
          </a:xfrm>
        </p:grpSpPr>
        <p:sp>
          <p:nvSpPr>
            <p:cNvPr id="13" name="Google Shape;13;p29"/>
            <p:cNvSpPr/>
            <p:nvPr/>
          </p:nvSpPr>
          <p:spPr>
            <a:xfrm>
              <a:off x="8396973" y="744524"/>
              <a:ext cx="1306861" cy="1306861"/>
            </a:xfrm>
            <a:custGeom>
              <a:avLst/>
              <a:gdLst/>
              <a:ahLst/>
              <a:cxnLst/>
              <a:rect l="l" t="t" r="r" b="b"/>
              <a:pathLst>
                <a:path w="935142" h="935142" extrusionOk="0">
                  <a:moveTo>
                    <a:pt x="935143" y="467571"/>
                  </a:moveTo>
                  <a:cubicBezTo>
                    <a:pt x="935143" y="725804"/>
                    <a:pt x="725805" y="935143"/>
                    <a:pt x="467572" y="935143"/>
                  </a:cubicBezTo>
                  <a:cubicBezTo>
                    <a:pt x="209339" y="935143"/>
                    <a:pt x="0" y="725804"/>
                    <a:pt x="0" y="467572"/>
                  </a:cubicBezTo>
                  <a:cubicBezTo>
                    <a:pt x="0" y="209339"/>
                    <a:pt x="209339" y="0"/>
                    <a:pt x="467572" y="0"/>
                  </a:cubicBezTo>
                  <a:cubicBezTo>
                    <a:pt x="725804" y="0"/>
                    <a:pt x="935143" y="209339"/>
                    <a:pt x="935143" y="4675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" name="Google Shape;14;p29"/>
            <p:cNvGrpSpPr/>
            <p:nvPr/>
          </p:nvGrpSpPr>
          <p:grpSpPr>
            <a:xfrm>
              <a:off x="8724110" y="1010839"/>
              <a:ext cx="1073868" cy="1073874"/>
              <a:chOff x="5843303" y="751390"/>
              <a:chExt cx="768807" cy="768810"/>
            </a:xfrm>
          </p:grpSpPr>
          <p:sp>
            <p:nvSpPr>
              <p:cNvPr id="15" name="Google Shape;15;p29"/>
              <p:cNvSpPr/>
              <p:nvPr/>
            </p:nvSpPr>
            <p:spPr>
              <a:xfrm rot="-2700000">
                <a:off x="5873937" y="869643"/>
                <a:ext cx="182702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182600" h="7744" extrusionOk="0">
                    <a:moveTo>
                      <a:pt x="0" y="0"/>
                    </a:moveTo>
                    <a:lnTo>
                      <a:pt x="182601" y="0"/>
                    </a:lnTo>
                    <a:lnTo>
                      <a:pt x="182601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29"/>
              <p:cNvSpPr/>
              <p:nvPr/>
            </p:nvSpPr>
            <p:spPr>
              <a:xfrm rot="-2700000">
                <a:off x="5798746" y="900621"/>
                <a:ext cx="395236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395016" h="7744" extrusionOk="0">
                    <a:moveTo>
                      <a:pt x="0" y="0"/>
                    </a:moveTo>
                    <a:lnTo>
                      <a:pt x="395016" y="0"/>
                    </a:lnTo>
                    <a:lnTo>
                      <a:pt x="395016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29"/>
              <p:cNvSpPr/>
              <p:nvPr/>
            </p:nvSpPr>
            <p:spPr>
              <a:xfrm rot="-2700000">
                <a:off x="5770916" y="931626"/>
                <a:ext cx="512995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512710" h="7744" extrusionOk="0">
                    <a:moveTo>
                      <a:pt x="0" y="0"/>
                    </a:moveTo>
                    <a:lnTo>
                      <a:pt x="512711" y="0"/>
                    </a:lnTo>
                    <a:lnTo>
                      <a:pt x="512711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9"/>
              <p:cNvSpPr/>
              <p:nvPr/>
            </p:nvSpPr>
            <p:spPr>
              <a:xfrm rot="-2700000">
                <a:off x="5760003" y="962636"/>
                <a:ext cx="596906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596574" h="7744" extrusionOk="0">
                    <a:moveTo>
                      <a:pt x="0" y="0"/>
                    </a:moveTo>
                    <a:lnTo>
                      <a:pt x="596575" y="0"/>
                    </a:lnTo>
                    <a:lnTo>
                      <a:pt x="596575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9"/>
              <p:cNvSpPr/>
              <p:nvPr/>
            </p:nvSpPr>
            <p:spPr>
              <a:xfrm rot="-2700000">
                <a:off x="5760904" y="993660"/>
                <a:ext cx="657165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656800" h="7744" extrusionOk="0">
                    <a:moveTo>
                      <a:pt x="0" y="0"/>
                    </a:moveTo>
                    <a:lnTo>
                      <a:pt x="656800" y="0"/>
                    </a:lnTo>
                    <a:lnTo>
                      <a:pt x="656800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9"/>
              <p:cNvSpPr/>
              <p:nvPr/>
            </p:nvSpPr>
            <p:spPr>
              <a:xfrm rot="-2700000">
                <a:off x="5769326" y="1024661"/>
                <a:ext cx="702424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702034" h="7744" extrusionOk="0">
                    <a:moveTo>
                      <a:pt x="0" y="0"/>
                    </a:moveTo>
                    <a:lnTo>
                      <a:pt x="702035" y="0"/>
                    </a:lnTo>
                    <a:lnTo>
                      <a:pt x="702035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9"/>
              <p:cNvSpPr/>
              <p:nvPr/>
            </p:nvSpPr>
            <p:spPr>
              <a:xfrm rot="-2700000">
                <a:off x="5784198" y="1055691"/>
                <a:ext cx="734728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734320" h="7744" extrusionOk="0">
                    <a:moveTo>
                      <a:pt x="0" y="0"/>
                    </a:moveTo>
                    <a:lnTo>
                      <a:pt x="734321" y="0"/>
                    </a:lnTo>
                    <a:lnTo>
                      <a:pt x="734321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29"/>
              <p:cNvSpPr/>
              <p:nvPr/>
            </p:nvSpPr>
            <p:spPr>
              <a:xfrm rot="-2700000">
                <a:off x="5805428" y="1086697"/>
                <a:ext cx="754363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753944" h="7744" extrusionOk="0">
                    <a:moveTo>
                      <a:pt x="0" y="0"/>
                    </a:moveTo>
                    <a:lnTo>
                      <a:pt x="753945" y="0"/>
                    </a:lnTo>
                    <a:lnTo>
                      <a:pt x="753945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9"/>
              <p:cNvSpPr/>
              <p:nvPr/>
            </p:nvSpPr>
            <p:spPr>
              <a:xfrm rot="-2700000">
                <a:off x="5831726" y="1117756"/>
                <a:ext cx="763825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763400" h="7744" extrusionOk="0">
                    <a:moveTo>
                      <a:pt x="0" y="0"/>
                    </a:moveTo>
                    <a:lnTo>
                      <a:pt x="763400" y="0"/>
                    </a:lnTo>
                    <a:lnTo>
                      <a:pt x="763400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9"/>
              <p:cNvSpPr/>
              <p:nvPr/>
            </p:nvSpPr>
            <p:spPr>
              <a:xfrm rot="-2700000">
                <a:off x="5862935" y="1148767"/>
                <a:ext cx="763491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763067" h="7744" extrusionOk="0">
                    <a:moveTo>
                      <a:pt x="0" y="0"/>
                    </a:moveTo>
                    <a:lnTo>
                      <a:pt x="763067" y="0"/>
                    </a:lnTo>
                    <a:lnTo>
                      <a:pt x="763067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9"/>
              <p:cNvSpPr/>
              <p:nvPr/>
            </p:nvSpPr>
            <p:spPr>
              <a:xfrm rot="-2700000">
                <a:off x="5899030" y="1179813"/>
                <a:ext cx="753318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752899" h="7744" extrusionOk="0">
                    <a:moveTo>
                      <a:pt x="0" y="0"/>
                    </a:moveTo>
                    <a:lnTo>
                      <a:pt x="752899" y="0"/>
                    </a:lnTo>
                    <a:lnTo>
                      <a:pt x="752899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29"/>
              <p:cNvSpPr/>
              <p:nvPr/>
            </p:nvSpPr>
            <p:spPr>
              <a:xfrm rot="-2700000">
                <a:off x="5940505" y="1210827"/>
                <a:ext cx="732447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732040" h="7744" extrusionOk="0">
                    <a:moveTo>
                      <a:pt x="0" y="0"/>
                    </a:moveTo>
                    <a:lnTo>
                      <a:pt x="732040" y="0"/>
                    </a:lnTo>
                    <a:lnTo>
                      <a:pt x="732040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29"/>
              <p:cNvSpPr/>
              <p:nvPr/>
            </p:nvSpPr>
            <p:spPr>
              <a:xfrm rot="-2700000">
                <a:off x="5988188" y="1241885"/>
                <a:ext cx="699121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698732" h="7744" extrusionOk="0">
                    <a:moveTo>
                      <a:pt x="0" y="0"/>
                    </a:moveTo>
                    <a:lnTo>
                      <a:pt x="698732" y="0"/>
                    </a:lnTo>
                    <a:lnTo>
                      <a:pt x="698732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29"/>
              <p:cNvSpPr/>
              <p:nvPr/>
            </p:nvSpPr>
            <p:spPr>
              <a:xfrm rot="-2700000">
                <a:off x="6042266" y="1272930"/>
                <a:ext cx="652981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652618" h="7744" extrusionOk="0">
                    <a:moveTo>
                      <a:pt x="0" y="0"/>
                    </a:moveTo>
                    <a:lnTo>
                      <a:pt x="652619" y="0"/>
                    </a:lnTo>
                    <a:lnTo>
                      <a:pt x="652619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29"/>
              <p:cNvSpPr/>
              <p:nvPr/>
            </p:nvSpPr>
            <p:spPr>
              <a:xfrm rot="-2700000">
                <a:off x="6104207" y="1303969"/>
                <a:ext cx="591130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590801" h="7744" extrusionOk="0">
                    <a:moveTo>
                      <a:pt x="0" y="0"/>
                    </a:moveTo>
                    <a:lnTo>
                      <a:pt x="590802" y="0"/>
                    </a:lnTo>
                    <a:lnTo>
                      <a:pt x="590802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29"/>
              <p:cNvSpPr/>
              <p:nvPr/>
            </p:nvSpPr>
            <p:spPr>
              <a:xfrm rot="-2700000">
                <a:off x="6178237" y="1335005"/>
                <a:ext cx="505104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504823" h="7744" extrusionOk="0">
                    <a:moveTo>
                      <a:pt x="0" y="0"/>
                    </a:moveTo>
                    <a:lnTo>
                      <a:pt x="504824" y="0"/>
                    </a:lnTo>
                    <a:lnTo>
                      <a:pt x="504824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29"/>
              <p:cNvSpPr/>
              <p:nvPr/>
            </p:nvSpPr>
            <p:spPr>
              <a:xfrm rot="-2700000">
                <a:off x="6270208" y="1366048"/>
                <a:ext cx="383184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382971" h="7744" extrusionOk="0">
                    <a:moveTo>
                      <a:pt x="0" y="0"/>
                    </a:moveTo>
                    <a:lnTo>
                      <a:pt x="382971" y="0"/>
                    </a:lnTo>
                    <a:lnTo>
                      <a:pt x="382971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29"/>
              <p:cNvSpPr/>
              <p:nvPr/>
            </p:nvSpPr>
            <p:spPr>
              <a:xfrm rot="-2700000">
                <a:off x="6416005" y="1397129"/>
                <a:ext cx="153534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153449" h="7744" extrusionOk="0">
                    <a:moveTo>
                      <a:pt x="0" y="0"/>
                    </a:moveTo>
                    <a:lnTo>
                      <a:pt x="153450" y="0"/>
                    </a:lnTo>
                    <a:lnTo>
                      <a:pt x="153450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" name="Google Shape;33;p29"/>
            <p:cNvSpPr/>
            <p:nvPr/>
          </p:nvSpPr>
          <p:spPr>
            <a:xfrm>
              <a:off x="440729" y="4002057"/>
              <a:ext cx="1615127" cy="1727258"/>
            </a:xfrm>
            <a:custGeom>
              <a:avLst/>
              <a:gdLst/>
              <a:ahLst/>
              <a:cxnLst/>
              <a:rect l="l" t="t" r="r" b="b"/>
              <a:pathLst>
                <a:path w="1281847" h="1370840" extrusionOk="0">
                  <a:moveTo>
                    <a:pt x="66614" y="501867"/>
                  </a:moveTo>
                  <a:cubicBezTo>
                    <a:pt x="91678" y="533179"/>
                    <a:pt x="121493" y="558244"/>
                    <a:pt x="154160" y="576941"/>
                  </a:cubicBezTo>
                  <a:cubicBezTo>
                    <a:pt x="244842" y="628827"/>
                    <a:pt x="297418" y="726352"/>
                    <a:pt x="288224" y="830433"/>
                  </a:cubicBezTo>
                  <a:cubicBezTo>
                    <a:pt x="275894" y="970151"/>
                    <a:pt x="322221" y="1114977"/>
                    <a:pt x="430864" y="1224808"/>
                  </a:cubicBezTo>
                  <a:cubicBezTo>
                    <a:pt x="603937" y="1399758"/>
                    <a:pt x="886176" y="1420023"/>
                    <a:pt x="1082770" y="1272014"/>
                  </a:cubicBezTo>
                  <a:cubicBezTo>
                    <a:pt x="1313028" y="1098679"/>
                    <a:pt x="1347880" y="770279"/>
                    <a:pt x="1164638" y="552874"/>
                  </a:cubicBezTo>
                  <a:cubicBezTo>
                    <a:pt x="1075904" y="447581"/>
                    <a:pt x="952864" y="388448"/>
                    <a:pt x="825714" y="377853"/>
                  </a:cubicBezTo>
                  <a:cubicBezTo>
                    <a:pt x="722606" y="369276"/>
                    <a:pt x="633539" y="303967"/>
                    <a:pt x="599328" y="206324"/>
                  </a:cubicBezTo>
                  <a:cubicBezTo>
                    <a:pt x="587307" y="172041"/>
                    <a:pt x="568966" y="139303"/>
                    <a:pt x="544140" y="109844"/>
                  </a:cubicBezTo>
                  <a:cubicBezTo>
                    <a:pt x="431576" y="-23697"/>
                    <a:pt x="230042" y="-37951"/>
                    <a:pt x="99708" y="80694"/>
                  </a:cubicBezTo>
                  <a:cubicBezTo>
                    <a:pt x="-19080" y="188838"/>
                    <a:pt x="-33762" y="376451"/>
                    <a:pt x="66614" y="5018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" name="Google Shape;34;p29"/>
            <p:cNvGrpSpPr/>
            <p:nvPr/>
          </p:nvGrpSpPr>
          <p:grpSpPr>
            <a:xfrm>
              <a:off x="402612" y="3750737"/>
              <a:ext cx="1527257" cy="1800630"/>
              <a:chOff x="748471" y="3002790"/>
              <a:chExt cx="1212782" cy="1429865"/>
            </a:xfrm>
          </p:grpSpPr>
          <p:sp>
            <p:nvSpPr>
              <p:cNvPr id="35" name="Google Shape;35;p29"/>
              <p:cNvSpPr/>
              <p:nvPr/>
            </p:nvSpPr>
            <p:spPr>
              <a:xfrm rot="-4699508">
                <a:off x="1361376" y="4267950"/>
                <a:ext cx="8986" cy="266651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266464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266464"/>
                    </a:lnTo>
                    <a:lnTo>
                      <a:pt x="0" y="2664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29"/>
              <p:cNvSpPr/>
              <p:nvPr/>
            </p:nvSpPr>
            <p:spPr>
              <a:xfrm rot="-4699508">
                <a:off x="1372544" y="4089133"/>
                <a:ext cx="8986" cy="518610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518246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518246"/>
                    </a:lnTo>
                    <a:lnTo>
                      <a:pt x="0" y="5182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29"/>
              <p:cNvSpPr/>
              <p:nvPr/>
            </p:nvSpPr>
            <p:spPr>
              <a:xfrm rot="-4699508">
                <a:off x="1383390" y="3963077"/>
                <a:ext cx="8986" cy="66465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664188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664189"/>
                    </a:lnTo>
                    <a:lnTo>
                      <a:pt x="0" y="6641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29"/>
              <p:cNvSpPr/>
              <p:nvPr/>
            </p:nvSpPr>
            <p:spPr>
              <a:xfrm rot="-4699508">
                <a:off x="1393887" y="3858354"/>
                <a:ext cx="8986" cy="767977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767438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767439"/>
                    </a:lnTo>
                    <a:lnTo>
                      <a:pt x="0" y="7674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29"/>
              <p:cNvSpPr/>
              <p:nvPr/>
            </p:nvSpPr>
            <p:spPr>
              <a:xfrm rot="-4699508">
                <a:off x="1405026" y="3766465"/>
                <a:ext cx="8986" cy="845957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45363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845363"/>
                    </a:lnTo>
                    <a:lnTo>
                      <a:pt x="0" y="8453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29"/>
              <p:cNvSpPr/>
              <p:nvPr/>
            </p:nvSpPr>
            <p:spPr>
              <a:xfrm rot="-4699508">
                <a:off x="1416186" y="3684056"/>
                <a:ext cx="8986" cy="904823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04187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04187"/>
                    </a:lnTo>
                    <a:lnTo>
                      <a:pt x="0" y="90418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29"/>
              <p:cNvSpPr/>
              <p:nvPr/>
            </p:nvSpPr>
            <p:spPr>
              <a:xfrm rot="-4699508">
                <a:off x="1427099" y="3609884"/>
                <a:ext cx="8986" cy="94723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46570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46571"/>
                    </a:lnTo>
                    <a:lnTo>
                      <a:pt x="0" y="94657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29"/>
              <p:cNvSpPr/>
              <p:nvPr/>
            </p:nvSpPr>
            <p:spPr>
              <a:xfrm rot="-4699508">
                <a:off x="1437988" y="3542767"/>
                <a:ext cx="8986" cy="975479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74794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74795"/>
                    </a:lnTo>
                    <a:lnTo>
                      <a:pt x="0" y="9747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29"/>
              <p:cNvSpPr/>
              <p:nvPr/>
            </p:nvSpPr>
            <p:spPr>
              <a:xfrm rot="-4699508">
                <a:off x="1448937" y="3481869"/>
                <a:ext cx="8986" cy="991336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90640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90641"/>
                    </a:lnTo>
                    <a:lnTo>
                      <a:pt x="0" y="99064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29"/>
              <p:cNvSpPr/>
              <p:nvPr/>
            </p:nvSpPr>
            <p:spPr>
              <a:xfrm rot="-4699508">
                <a:off x="1459572" y="3426460"/>
                <a:ext cx="8986" cy="996044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95344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95344"/>
                    </a:lnTo>
                    <a:lnTo>
                      <a:pt x="0" y="9953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29"/>
              <p:cNvSpPr/>
              <p:nvPr/>
            </p:nvSpPr>
            <p:spPr>
              <a:xfrm rot="-4699508">
                <a:off x="1465175" y="3370731"/>
                <a:ext cx="8986" cy="9993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98623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98623"/>
                    </a:lnTo>
                    <a:lnTo>
                      <a:pt x="0" y="9986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29"/>
              <p:cNvSpPr/>
              <p:nvPr/>
            </p:nvSpPr>
            <p:spPr>
              <a:xfrm rot="-4699508">
                <a:off x="1462102" y="3310351"/>
                <a:ext cx="8986" cy="1008359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007651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007651"/>
                    </a:lnTo>
                    <a:lnTo>
                      <a:pt x="0" y="100765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29"/>
              <p:cNvSpPr/>
              <p:nvPr/>
            </p:nvSpPr>
            <p:spPr>
              <a:xfrm rot="-4699508">
                <a:off x="1448045" y="3242748"/>
                <a:ext cx="8986" cy="1027236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026514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026514"/>
                    </a:lnTo>
                    <a:lnTo>
                      <a:pt x="0" y="10265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29"/>
              <p:cNvSpPr/>
              <p:nvPr/>
            </p:nvSpPr>
            <p:spPr>
              <a:xfrm rot="-4699508">
                <a:off x="1417703" y="3162117"/>
                <a:ext cx="8986" cy="106553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064787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064788"/>
                    </a:lnTo>
                    <a:lnTo>
                      <a:pt x="0" y="10647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29"/>
              <p:cNvSpPr/>
              <p:nvPr/>
            </p:nvSpPr>
            <p:spPr>
              <a:xfrm rot="-4699508">
                <a:off x="1368346" y="3067115"/>
                <a:ext cx="8986" cy="1124639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123849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123849"/>
                    </a:lnTo>
                    <a:lnTo>
                      <a:pt x="0" y="11238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29"/>
              <p:cNvSpPr/>
              <p:nvPr/>
            </p:nvSpPr>
            <p:spPr>
              <a:xfrm rot="-4699508">
                <a:off x="1331620" y="2998359"/>
                <a:ext cx="8986" cy="1136478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135680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135680"/>
                    </a:lnTo>
                    <a:lnTo>
                      <a:pt x="0" y="11356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29"/>
              <p:cNvSpPr/>
              <p:nvPr/>
            </p:nvSpPr>
            <p:spPr>
              <a:xfrm rot="-4699508">
                <a:off x="1298919" y="2947741"/>
                <a:ext cx="8986" cy="1113726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112944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112944"/>
                    </a:lnTo>
                    <a:lnTo>
                      <a:pt x="0" y="11129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29"/>
              <p:cNvSpPr/>
              <p:nvPr/>
            </p:nvSpPr>
            <p:spPr>
              <a:xfrm rot="-4699508">
                <a:off x="1259905" y="2915413"/>
                <a:ext cx="8986" cy="105179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051056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051056"/>
                    </a:lnTo>
                    <a:lnTo>
                      <a:pt x="0" y="10510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29"/>
              <p:cNvSpPr/>
              <p:nvPr/>
            </p:nvSpPr>
            <p:spPr>
              <a:xfrm rot="-4699508">
                <a:off x="1177927" y="2928540"/>
                <a:ext cx="8986" cy="881167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80548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880548"/>
                    </a:lnTo>
                    <a:lnTo>
                      <a:pt x="0" y="8805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29"/>
              <p:cNvSpPr/>
              <p:nvPr/>
            </p:nvSpPr>
            <p:spPr>
              <a:xfrm rot="-4699508">
                <a:off x="1085261" y="2959715"/>
                <a:ext cx="8986" cy="670052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669581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669582"/>
                    </a:lnTo>
                    <a:lnTo>
                      <a:pt x="0" y="66958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29"/>
              <p:cNvSpPr/>
              <p:nvPr/>
            </p:nvSpPr>
            <p:spPr>
              <a:xfrm rot="-4699508">
                <a:off x="1074339" y="2933977"/>
                <a:ext cx="8986" cy="606527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606101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606101"/>
                    </a:lnTo>
                    <a:lnTo>
                      <a:pt x="0" y="60610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29"/>
              <p:cNvSpPr/>
              <p:nvPr/>
            </p:nvSpPr>
            <p:spPr>
              <a:xfrm rot="-4699508">
                <a:off x="1079789" y="2905280"/>
                <a:ext cx="8986" cy="555626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555236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555237"/>
                    </a:lnTo>
                    <a:lnTo>
                      <a:pt x="0" y="5552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29"/>
              <p:cNvSpPr/>
              <p:nvPr/>
            </p:nvSpPr>
            <p:spPr>
              <a:xfrm rot="-4699508">
                <a:off x="1090547" y="2885717"/>
                <a:ext cx="8986" cy="488726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488383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488383"/>
                    </a:lnTo>
                    <a:lnTo>
                      <a:pt x="0" y="48838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29"/>
              <p:cNvSpPr/>
              <p:nvPr/>
            </p:nvSpPr>
            <p:spPr>
              <a:xfrm rot="-4699508">
                <a:off x="1101685" y="2886719"/>
                <a:ext cx="8986" cy="380838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380571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380572"/>
                    </a:lnTo>
                    <a:lnTo>
                      <a:pt x="0" y="380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29"/>
              <p:cNvSpPr/>
              <p:nvPr/>
            </p:nvSpPr>
            <p:spPr>
              <a:xfrm rot="-4699508">
                <a:off x="1113059" y="2940041"/>
                <a:ext cx="8986" cy="168368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68250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68250"/>
                    </a:lnTo>
                    <a:lnTo>
                      <a:pt x="0" y="16825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" name="Google Shape;60;p29"/>
          <p:cNvGrpSpPr/>
          <p:nvPr/>
        </p:nvGrpSpPr>
        <p:grpSpPr>
          <a:xfrm>
            <a:off x="52615" y="114306"/>
            <a:ext cx="7246609" cy="2574762"/>
            <a:chOff x="52615" y="114306"/>
            <a:chExt cx="7246609" cy="2574762"/>
          </a:xfrm>
        </p:grpSpPr>
        <p:sp>
          <p:nvSpPr>
            <p:cNvPr id="61" name="Google Shape;61;p29"/>
            <p:cNvSpPr/>
            <p:nvPr/>
          </p:nvSpPr>
          <p:spPr>
            <a:xfrm>
              <a:off x="52615" y="1674166"/>
              <a:ext cx="1014837" cy="1014902"/>
            </a:xfrm>
            <a:custGeom>
              <a:avLst/>
              <a:gdLst/>
              <a:ahLst/>
              <a:cxnLst/>
              <a:rect l="l" t="t" r="r" b="b"/>
              <a:pathLst>
                <a:path w="1014837" h="1014902" extrusionOk="0">
                  <a:moveTo>
                    <a:pt x="109338" y="1014879"/>
                  </a:moveTo>
                  <a:cubicBezTo>
                    <a:pt x="80116" y="1014879"/>
                    <a:pt x="52653" y="1003499"/>
                    <a:pt x="31984" y="982830"/>
                  </a:cubicBezTo>
                  <a:cubicBezTo>
                    <a:pt x="-10661" y="940185"/>
                    <a:pt x="-10661" y="870766"/>
                    <a:pt x="31984" y="828121"/>
                  </a:cubicBezTo>
                  <a:lnTo>
                    <a:pt x="828145" y="31984"/>
                  </a:lnTo>
                  <a:cubicBezTo>
                    <a:pt x="870790" y="-10661"/>
                    <a:pt x="940210" y="-10661"/>
                    <a:pt x="982854" y="31984"/>
                  </a:cubicBezTo>
                  <a:cubicBezTo>
                    <a:pt x="1025499" y="74628"/>
                    <a:pt x="1025499" y="144048"/>
                    <a:pt x="982854" y="186692"/>
                  </a:cubicBezTo>
                  <a:lnTo>
                    <a:pt x="186693" y="982854"/>
                  </a:lnTo>
                  <a:cubicBezTo>
                    <a:pt x="166024" y="1003523"/>
                    <a:pt x="138560" y="1014903"/>
                    <a:pt x="109338" y="1014903"/>
                  </a:cubicBezTo>
                  <a:close/>
                  <a:moveTo>
                    <a:pt x="905500" y="11980"/>
                  </a:moveTo>
                  <a:cubicBezTo>
                    <a:pt x="880554" y="11980"/>
                    <a:pt x="855609" y="21483"/>
                    <a:pt x="836627" y="40465"/>
                  </a:cubicBezTo>
                  <a:lnTo>
                    <a:pt x="40465" y="836627"/>
                  </a:lnTo>
                  <a:cubicBezTo>
                    <a:pt x="2477" y="874591"/>
                    <a:pt x="2477" y="936384"/>
                    <a:pt x="40465" y="974373"/>
                  </a:cubicBezTo>
                  <a:cubicBezTo>
                    <a:pt x="58853" y="992761"/>
                    <a:pt x="83324" y="1002905"/>
                    <a:pt x="109338" y="1002905"/>
                  </a:cubicBezTo>
                  <a:cubicBezTo>
                    <a:pt x="135353" y="1002905"/>
                    <a:pt x="159823" y="992785"/>
                    <a:pt x="178211" y="974373"/>
                  </a:cubicBezTo>
                  <a:lnTo>
                    <a:pt x="974373" y="178211"/>
                  </a:lnTo>
                  <a:cubicBezTo>
                    <a:pt x="1012361" y="140223"/>
                    <a:pt x="1012361" y="78453"/>
                    <a:pt x="974373" y="40465"/>
                  </a:cubicBezTo>
                  <a:cubicBezTo>
                    <a:pt x="955390" y="21483"/>
                    <a:pt x="930445" y="11980"/>
                    <a:pt x="905500" y="119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9"/>
            <p:cNvSpPr/>
            <p:nvPr/>
          </p:nvSpPr>
          <p:spPr>
            <a:xfrm>
              <a:off x="229478" y="2281176"/>
              <a:ext cx="381699" cy="381735"/>
            </a:xfrm>
            <a:custGeom>
              <a:avLst/>
              <a:gdLst/>
              <a:ahLst/>
              <a:cxnLst/>
              <a:rect l="l" t="t" r="r" b="b"/>
              <a:pathLst>
                <a:path w="381699" h="381735" extrusionOk="0">
                  <a:moveTo>
                    <a:pt x="77164" y="381736"/>
                  </a:moveTo>
                  <a:cubicBezTo>
                    <a:pt x="56566" y="381736"/>
                    <a:pt x="37180" y="373706"/>
                    <a:pt x="22593" y="359142"/>
                  </a:cubicBezTo>
                  <a:cubicBezTo>
                    <a:pt x="8030" y="344579"/>
                    <a:pt x="0" y="325193"/>
                    <a:pt x="0" y="304571"/>
                  </a:cubicBezTo>
                  <a:cubicBezTo>
                    <a:pt x="0" y="283950"/>
                    <a:pt x="8030" y="264587"/>
                    <a:pt x="22593" y="250000"/>
                  </a:cubicBezTo>
                  <a:lnTo>
                    <a:pt x="250000" y="22593"/>
                  </a:lnTo>
                  <a:cubicBezTo>
                    <a:pt x="264587" y="8030"/>
                    <a:pt x="283949" y="0"/>
                    <a:pt x="304571" y="0"/>
                  </a:cubicBezTo>
                  <a:cubicBezTo>
                    <a:pt x="325193" y="0"/>
                    <a:pt x="344555" y="8030"/>
                    <a:pt x="359142" y="22593"/>
                  </a:cubicBezTo>
                  <a:cubicBezTo>
                    <a:pt x="389219" y="52670"/>
                    <a:pt x="389219" y="101635"/>
                    <a:pt x="359142" y="131712"/>
                  </a:cubicBezTo>
                  <a:lnTo>
                    <a:pt x="131735" y="359118"/>
                  </a:lnTo>
                  <a:cubicBezTo>
                    <a:pt x="117148" y="373682"/>
                    <a:pt x="97786" y="381712"/>
                    <a:pt x="77164" y="381712"/>
                  </a:cubicBezTo>
                  <a:close/>
                  <a:moveTo>
                    <a:pt x="304571" y="8410"/>
                  </a:moveTo>
                  <a:cubicBezTo>
                    <a:pt x="286207" y="8410"/>
                    <a:pt x="268935" y="15561"/>
                    <a:pt x="255963" y="28556"/>
                  </a:cubicBezTo>
                  <a:lnTo>
                    <a:pt x="28556" y="255963"/>
                  </a:lnTo>
                  <a:cubicBezTo>
                    <a:pt x="15561" y="268959"/>
                    <a:pt x="8410" y="286207"/>
                    <a:pt x="8410" y="304595"/>
                  </a:cubicBezTo>
                  <a:cubicBezTo>
                    <a:pt x="8410" y="322983"/>
                    <a:pt x="15561" y="340231"/>
                    <a:pt x="28556" y="353227"/>
                  </a:cubicBezTo>
                  <a:cubicBezTo>
                    <a:pt x="41552" y="366222"/>
                    <a:pt x="58800" y="373373"/>
                    <a:pt x="77188" y="373373"/>
                  </a:cubicBezTo>
                  <a:cubicBezTo>
                    <a:pt x="95576" y="373373"/>
                    <a:pt x="112824" y="366222"/>
                    <a:pt x="125796" y="353227"/>
                  </a:cubicBezTo>
                  <a:lnTo>
                    <a:pt x="353203" y="125820"/>
                  </a:lnTo>
                  <a:cubicBezTo>
                    <a:pt x="380001" y="99021"/>
                    <a:pt x="380001" y="55379"/>
                    <a:pt x="353203" y="28580"/>
                  </a:cubicBezTo>
                  <a:cubicBezTo>
                    <a:pt x="340207" y="15585"/>
                    <a:pt x="322959" y="8434"/>
                    <a:pt x="304571" y="84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9"/>
            <p:cNvSpPr/>
            <p:nvPr/>
          </p:nvSpPr>
          <p:spPr>
            <a:xfrm>
              <a:off x="6645857" y="114306"/>
              <a:ext cx="551423" cy="551417"/>
            </a:xfrm>
            <a:custGeom>
              <a:avLst/>
              <a:gdLst/>
              <a:ahLst/>
              <a:cxnLst/>
              <a:rect l="l" t="t" r="r" b="b"/>
              <a:pathLst>
                <a:path w="551423" h="551417" extrusionOk="0">
                  <a:moveTo>
                    <a:pt x="109338" y="551418"/>
                  </a:moveTo>
                  <a:cubicBezTo>
                    <a:pt x="81328" y="551418"/>
                    <a:pt x="53318" y="540750"/>
                    <a:pt x="31983" y="519440"/>
                  </a:cubicBezTo>
                  <a:cubicBezTo>
                    <a:pt x="-10661" y="476795"/>
                    <a:pt x="-10661" y="407376"/>
                    <a:pt x="31983" y="364731"/>
                  </a:cubicBezTo>
                  <a:lnTo>
                    <a:pt x="364731" y="31984"/>
                  </a:lnTo>
                  <a:cubicBezTo>
                    <a:pt x="407376" y="-10661"/>
                    <a:pt x="476795" y="-10661"/>
                    <a:pt x="519440" y="31984"/>
                  </a:cubicBezTo>
                  <a:cubicBezTo>
                    <a:pt x="562084" y="74628"/>
                    <a:pt x="562084" y="144048"/>
                    <a:pt x="519440" y="186692"/>
                  </a:cubicBezTo>
                  <a:lnTo>
                    <a:pt x="186692" y="519440"/>
                  </a:lnTo>
                  <a:cubicBezTo>
                    <a:pt x="165358" y="540774"/>
                    <a:pt x="137348" y="551418"/>
                    <a:pt x="109338" y="551418"/>
                  </a:cubicBezTo>
                  <a:close/>
                  <a:moveTo>
                    <a:pt x="442086" y="11980"/>
                  </a:moveTo>
                  <a:cubicBezTo>
                    <a:pt x="417140" y="11980"/>
                    <a:pt x="392195" y="21483"/>
                    <a:pt x="373212" y="40465"/>
                  </a:cubicBezTo>
                  <a:lnTo>
                    <a:pt x="40465" y="373213"/>
                  </a:lnTo>
                  <a:cubicBezTo>
                    <a:pt x="2477" y="411177"/>
                    <a:pt x="2477" y="472970"/>
                    <a:pt x="40465" y="510959"/>
                  </a:cubicBezTo>
                  <a:cubicBezTo>
                    <a:pt x="78430" y="548947"/>
                    <a:pt x="140223" y="548947"/>
                    <a:pt x="178211" y="510959"/>
                  </a:cubicBezTo>
                  <a:lnTo>
                    <a:pt x="510959" y="178211"/>
                  </a:lnTo>
                  <a:cubicBezTo>
                    <a:pt x="548947" y="140223"/>
                    <a:pt x="548947" y="78453"/>
                    <a:pt x="510959" y="40465"/>
                  </a:cubicBezTo>
                  <a:cubicBezTo>
                    <a:pt x="491977" y="21483"/>
                    <a:pt x="467031" y="11980"/>
                    <a:pt x="442086" y="119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9"/>
            <p:cNvSpPr/>
            <p:nvPr/>
          </p:nvSpPr>
          <p:spPr>
            <a:xfrm>
              <a:off x="7111552" y="347312"/>
              <a:ext cx="187672" cy="187690"/>
            </a:xfrm>
            <a:custGeom>
              <a:avLst/>
              <a:gdLst/>
              <a:ahLst/>
              <a:cxnLst/>
              <a:rect l="l" t="t" r="r" b="b"/>
              <a:pathLst>
                <a:path w="187672" h="187690" extrusionOk="0">
                  <a:moveTo>
                    <a:pt x="49897" y="187690"/>
                  </a:moveTo>
                  <a:cubicBezTo>
                    <a:pt x="36569" y="187690"/>
                    <a:pt x="24025" y="182487"/>
                    <a:pt x="14593" y="173079"/>
                  </a:cubicBezTo>
                  <a:cubicBezTo>
                    <a:pt x="-4864" y="153622"/>
                    <a:pt x="-4864" y="121953"/>
                    <a:pt x="14593" y="102472"/>
                  </a:cubicBezTo>
                  <a:lnTo>
                    <a:pt x="102472" y="14593"/>
                  </a:lnTo>
                  <a:cubicBezTo>
                    <a:pt x="121929" y="-4864"/>
                    <a:pt x="153598" y="-4864"/>
                    <a:pt x="173079" y="14593"/>
                  </a:cubicBezTo>
                  <a:cubicBezTo>
                    <a:pt x="192536" y="34050"/>
                    <a:pt x="192536" y="65719"/>
                    <a:pt x="173079" y="85200"/>
                  </a:cubicBezTo>
                  <a:lnTo>
                    <a:pt x="85200" y="173079"/>
                  </a:lnTo>
                  <a:cubicBezTo>
                    <a:pt x="75769" y="182511"/>
                    <a:pt x="63224" y="187690"/>
                    <a:pt x="49897" y="187690"/>
                  </a:cubicBezTo>
                  <a:close/>
                  <a:moveTo>
                    <a:pt x="137776" y="8392"/>
                  </a:moveTo>
                  <a:cubicBezTo>
                    <a:pt x="127133" y="8392"/>
                    <a:pt x="116512" y="12431"/>
                    <a:pt x="108411" y="20532"/>
                  </a:cubicBezTo>
                  <a:lnTo>
                    <a:pt x="20532" y="108412"/>
                  </a:lnTo>
                  <a:cubicBezTo>
                    <a:pt x="4330" y="124590"/>
                    <a:pt x="4330" y="150937"/>
                    <a:pt x="20532" y="167140"/>
                  </a:cubicBezTo>
                  <a:cubicBezTo>
                    <a:pt x="28372" y="174980"/>
                    <a:pt x="38802" y="179304"/>
                    <a:pt x="49897" y="179304"/>
                  </a:cubicBezTo>
                  <a:cubicBezTo>
                    <a:pt x="60991" y="179304"/>
                    <a:pt x="71421" y="174980"/>
                    <a:pt x="79261" y="167140"/>
                  </a:cubicBezTo>
                  <a:lnTo>
                    <a:pt x="167140" y="79261"/>
                  </a:lnTo>
                  <a:cubicBezTo>
                    <a:pt x="183343" y="63082"/>
                    <a:pt x="183343" y="36735"/>
                    <a:pt x="167140" y="20532"/>
                  </a:cubicBezTo>
                  <a:cubicBezTo>
                    <a:pt x="159039" y="12431"/>
                    <a:pt x="148419" y="8392"/>
                    <a:pt x="137776" y="83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" name="Google Shape;65;p29"/>
          <p:cNvGrpSpPr/>
          <p:nvPr/>
        </p:nvGrpSpPr>
        <p:grpSpPr>
          <a:xfrm>
            <a:off x="114296" y="119093"/>
            <a:ext cx="8915414" cy="4489417"/>
            <a:chOff x="114296" y="119093"/>
            <a:chExt cx="8915414" cy="4489417"/>
          </a:xfrm>
        </p:grpSpPr>
        <p:grpSp>
          <p:nvGrpSpPr>
            <p:cNvPr id="66" name="Google Shape;66;p29"/>
            <p:cNvGrpSpPr/>
            <p:nvPr/>
          </p:nvGrpSpPr>
          <p:grpSpPr>
            <a:xfrm>
              <a:off x="114296" y="119093"/>
              <a:ext cx="499089" cy="513267"/>
              <a:chOff x="4220079" y="1854297"/>
              <a:chExt cx="340373" cy="350042"/>
            </a:xfrm>
          </p:grpSpPr>
          <p:grpSp>
            <p:nvGrpSpPr>
              <p:cNvPr id="67" name="Google Shape;67;p29"/>
              <p:cNvGrpSpPr/>
              <p:nvPr/>
            </p:nvGrpSpPr>
            <p:grpSpPr>
              <a:xfrm>
                <a:off x="4220079" y="2179347"/>
                <a:ext cx="340373" cy="24992"/>
                <a:chOff x="4220079" y="2179347"/>
                <a:chExt cx="340373" cy="24992"/>
              </a:xfrm>
            </p:grpSpPr>
            <p:sp>
              <p:nvSpPr>
                <p:cNvPr id="68" name="Google Shape;68;p29"/>
                <p:cNvSpPr/>
                <p:nvPr/>
              </p:nvSpPr>
              <p:spPr>
                <a:xfrm>
                  <a:off x="4220079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" name="Google Shape;69;p29"/>
                <p:cNvSpPr/>
                <p:nvPr/>
              </p:nvSpPr>
              <p:spPr>
                <a:xfrm>
                  <a:off x="4325206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" name="Google Shape;70;p29"/>
                <p:cNvSpPr/>
                <p:nvPr/>
              </p:nvSpPr>
              <p:spPr>
                <a:xfrm>
                  <a:off x="4430333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29"/>
                <p:cNvSpPr/>
                <p:nvPr/>
              </p:nvSpPr>
              <p:spPr>
                <a:xfrm>
                  <a:off x="4535460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2" name="Google Shape;72;p29"/>
              <p:cNvGrpSpPr/>
              <p:nvPr/>
            </p:nvGrpSpPr>
            <p:grpSpPr>
              <a:xfrm>
                <a:off x="4220079" y="2070989"/>
                <a:ext cx="340373" cy="24992"/>
                <a:chOff x="4220079" y="2070989"/>
                <a:chExt cx="340373" cy="24992"/>
              </a:xfrm>
            </p:grpSpPr>
            <p:sp>
              <p:nvSpPr>
                <p:cNvPr id="73" name="Google Shape;73;p29"/>
                <p:cNvSpPr/>
                <p:nvPr/>
              </p:nvSpPr>
              <p:spPr>
                <a:xfrm>
                  <a:off x="4220079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" name="Google Shape;74;p29"/>
                <p:cNvSpPr/>
                <p:nvPr/>
              </p:nvSpPr>
              <p:spPr>
                <a:xfrm>
                  <a:off x="4325206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" name="Google Shape;75;p29"/>
                <p:cNvSpPr/>
                <p:nvPr/>
              </p:nvSpPr>
              <p:spPr>
                <a:xfrm>
                  <a:off x="4430333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76;p29"/>
                <p:cNvSpPr/>
                <p:nvPr/>
              </p:nvSpPr>
              <p:spPr>
                <a:xfrm>
                  <a:off x="4535460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7" name="Google Shape;77;p29"/>
              <p:cNvGrpSpPr/>
              <p:nvPr/>
            </p:nvGrpSpPr>
            <p:grpSpPr>
              <a:xfrm>
                <a:off x="4220079" y="1962655"/>
                <a:ext cx="340373" cy="24992"/>
                <a:chOff x="4220079" y="1962655"/>
                <a:chExt cx="340373" cy="24992"/>
              </a:xfrm>
            </p:grpSpPr>
            <p:sp>
              <p:nvSpPr>
                <p:cNvPr id="78" name="Google Shape;78;p29"/>
                <p:cNvSpPr/>
                <p:nvPr/>
              </p:nvSpPr>
              <p:spPr>
                <a:xfrm>
                  <a:off x="4220079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29"/>
                <p:cNvSpPr/>
                <p:nvPr/>
              </p:nvSpPr>
              <p:spPr>
                <a:xfrm>
                  <a:off x="4325206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29"/>
                <p:cNvSpPr/>
                <p:nvPr/>
              </p:nvSpPr>
              <p:spPr>
                <a:xfrm>
                  <a:off x="4430333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" name="Google Shape;81;p29"/>
                <p:cNvSpPr/>
                <p:nvPr/>
              </p:nvSpPr>
              <p:spPr>
                <a:xfrm>
                  <a:off x="4535460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2" name="Google Shape;82;p29"/>
              <p:cNvGrpSpPr/>
              <p:nvPr/>
            </p:nvGrpSpPr>
            <p:grpSpPr>
              <a:xfrm>
                <a:off x="4220079" y="1854297"/>
                <a:ext cx="340373" cy="24992"/>
                <a:chOff x="4220079" y="1854297"/>
                <a:chExt cx="340373" cy="24992"/>
              </a:xfrm>
            </p:grpSpPr>
            <p:sp>
              <p:nvSpPr>
                <p:cNvPr id="83" name="Google Shape;83;p29"/>
                <p:cNvSpPr/>
                <p:nvPr/>
              </p:nvSpPr>
              <p:spPr>
                <a:xfrm>
                  <a:off x="4220079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29"/>
                <p:cNvSpPr/>
                <p:nvPr/>
              </p:nvSpPr>
              <p:spPr>
                <a:xfrm>
                  <a:off x="4325206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24993" y="12496"/>
                      </a:moveTo>
                      <a:cubicBezTo>
                        <a:pt x="24993" y="19398"/>
                        <a:pt x="19398" y="24993"/>
                        <a:pt x="12496" y="24993"/>
                      </a:cubicBezTo>
                      <a:cubicBezTo>
                        <a:pt x="5595" y="24993"/>
                        <a:pt x="0" y="19398"/>
                        <a:pt x="0" y="12496"/>
                      </a:cubicBezTo>
                      <a:cubicBezTo>
                        <a:pt x="0" y="5595"/>
                        <a:pt x="5595" y="0"/>
                        <a:pt x="12496" y="0"/>
                      </a:cubicBezTo>
                      <a:cubicBezTo>
                        <a:pt x="19398" y="0"/>
                        <a:pt x="24993" y="5595"/>
                        <a:pt x="24993" y="124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29"/>
                <p:cNvSpPr/>
                <p:nvPr/>
              </p:nvSpPr>
              <p:spPr>
                <a:xfrm>
                  <a:off x="4430333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29"/>
                <p:cNvSpPr/>
                <p:nvPr/>
              </p:nvSpPr>
              <p:spPr>
                <a:xfrm>
                  <a:off x="4535460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7" name="Google Shape;87;p29"/>
            <p:cNvGrpSpPr/>
            <p:nvPr/>
          </p:nvGrpSpPr>
          <p:grpSpPr>
            <a:xfrm>
              <a:off x="8530621" y="4095243"/>
              <a:ext cx="499089" cy="513267"/>
              <a:chOff x="4220079" y="1854297"/>
              <a:chExt cx="340373" cy="350042"/>
            </a:xfrm>
          </p:grpSpPr>
          <p:grpSp>
            <p:nvGrpSpPr>
              <p:cNvPr id="88" name="Google Shape;88;p29"/>
              <p:cNvGrpSpPr/>
              <p:nvPr/>
            </p:nvGrpSpPr>
            <p:grpSpPr>
              <a:xfrm>
                <a:off x="4220079" y="2179347"/>
                <a:ext cx="340373" cy="24992"/>
                <a:chOff x="4220079" y="2179347"/>
                <a:chExt cx="340373" cy="24992"/>
              </a:xfrm>
            </p:grpSpPr>
            <p:sp>
              <p:nvSpPr>
                <p:cNvPr id="89" name="Google Shape;89;p29"/>
                <p:cNvSpPr/>
                <p:nvPr/>
              </p:nvSpPr>
              <p:spPr>
                <a:xfrm>
                  <a:off x="4220079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" name="Google Shape;90;p29"/>
                <p:cNvSpPr/>
                <p:nvPr/>
              </p:nvSpPr>
              <p:spPr>
                <a:xfrm>
                  <a:off x="4325206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" name="Google Shape;91;p29"/>
                <p:cNvSpPr/>
                <p:nvPr/>
              </p:nvSpPr>
              <p:spPr>
                <a:xfrm>
                  <a:off x="4430333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" name="Google Shape;92;p29"/>
                <p:cNvSpPr/>
                <p:nvPr/>
              </p:nvSpPr>
              <p:spPr>
                <a:xfrm>
                  <a:off x="4535460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3" name="Google Shape;93;p29"/>
              <p:cNvGrpSpPr/>
              <p:nvPr/>
            </p:nvGrpSpPr>
            <p:grpSpPr>
              <a:xfrm>
                <a:off x="4220079" y="2070989"/>
                <a:ext cx="340373" cy="24992"/>
                <a:chOff x="4220079" y="2070989"/>
                <a:chExt cx="340373" cy="24992"/>
              </a:xfrm>
            </p:grpSpPr>
            <p:sp>
              <p:nvSpPr>
                <p:cNvPr id="94" name="Google Shape;94;p29"/>
                <p:cNvSpPr/>
                <p:nvPr/>
              </p:nvSpPr>
              <p:spPr>
                <a:xfrm>
                  <a:off x="4220079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95;p29"/>
                <p:cNvSpPr/>
                <p:nvPr/>
              </p:nvSpPr>
              <p:spPr>
                <a:xfrm>
                  <a:off x="4325206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29"/>
                <p:cNvSpPr/>
                <p:nvPr/>
              </p:nvSpPr>
              <p:spPr>
                <a:xfrm>
                  <a:off x="4430333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97;p29"/>
                <p:cNvSpPr/>
                <p:nvPr/>
              </p:nvSpPr>
              <p:spPr>
                <a:xfrm>
                  <a:off x="4535460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8" name="Google Shape;98;p29"/>
              <p:cNvGrpSpPr/>
              <p:nvPr/>
            </p:nvGrpSpPr>
            <p:grpSpPr>
              <a:xfrm>
                <a:off x="4220079" y="1962655"/>
                <a:ext cx="340373" cy="24992"/>
                <a:chOff x="4220079" y="1962655"/>
                <a:chExt cx="340373" cy="24992"/>
              </a:xfrm>
            </p:grpSpPr>
            <p:sp>
              <p:nvSpPr>
                <p:cNvPr id="99" name="Google Shape;99;p29"/>
                <p:cNvSpPr/>
                <p:nvPr/>
              </p:nvSpPr>
              <p:spPr>
                <a:xfrm>
                  <a:off x="4220079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100;p29"/>
                <p:cNvSpPr/>
                <p:nvPr/>
              </p:nvSpPr>
              <p:spPr>
                <a:xfrm>
                  <a:off x="4325206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101;p29"/>
                <p:cNvSpPr/>
                <p:nvPr/>
              </p:nvSpPr>
              <p:spPr>
                <a:xfrm>
                  <a:off x="4430333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" name="Google Shape;102;p29"/>
                <p:cNvSpPr/>
                <p:nvPr/>
              </p:nvSpPr>
              <p:spPr>
                <a:xfrm>
                  <a:off x="4535460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3" name="Google Shape;103;p29"/>
              <p:cNvGrpSpPr/>
              <p:nvPr/>
            </p:nvGrpSpPr>
            <p:grpSpPr>
              <a:xfrm>
                <a:off x="4220079" y="1854297"/>
                <a:ext cx="340373" cy="24992"/>
                <a:chOff x="4220079" y="1854297"/>
                <a:chExt cx="340373" cy="24992"/>
              </a:xfrm>
            </p:grpSpPr>
            <p:sp>
              <p:nvSpPr>
                <p:cNvPr id="104" name="Google Shape;104;p29"/>
                <p:cNvSpPr/>
                <p:nvPr/>
              </p:nvSpPr>
              <p:spPr>
                <a:xfrm>
                  <a:off x="4220079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29"/>
                <p:cNvSpPr/>
                <p:nvPr/>
              </p:nvSpPr>
              <p:spPr>
                <a:xfrm>
                  <a:off x="4325206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24993" y="12496"/>
                      </a:moveTo>
                      <a:cubicBezTo>
                        <a:pt x="24993" y="19398"/>
                        <a:pt x="19398" y="24993"/>
                        <a:pt x="12496" y="24993"/>
                      </a:cubicBezTo>
                      <a:cubicBezTo>
                        <a:pt x="5595" y="24993"/>
                        <a:pt x="0" y="19398"/>
                        <a:pt x="0" y="12496"/>
                      </a:cubicBezTo>
                      <a:cubicBezTo>
                        <a:pt x="0" y="5595"/>
                        <a:pt x="5595" y="0"/>
                        <a:pt x="12496" y="0"/>
                      </a:cubicBezTo>
                      <a:cubicBezTo>
                        <a:pt x="19398" y="0"/>
                        <a:pt x="24993" y="5595"/>
                        <a:pt x="24993" y="124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29"/>
                <p:cNvSpPr/>
                <p:nvPr/>
              </p:nvSpPr>
              <p:spPr>
                <a:xfrm>
                  <a:off x="4430333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29"/>
                <p:cNvSpPr/>
                <p:nvPr/>
              </p:nvSpPr>
              <p:spPr>
                <a:xfrm>
                  <a:off x="4535460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0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89" name="Google Shape;889;p40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890" name="Google Shape;890;p40"/>
          <p:cNvGrpSpPr/>
          <p:nvPr/>
        </p:nvGrpSpPr>
        <p:grpSpPr>
          <a:xfrm>
            <a:off x="7868032" y="3017360"/>
            <a:ext cx="1815138" cy="1460666"/>
            <a:chOff x="-910618" y="-62415"/>
            <a:chExt cx="1815138" cy="1460666"/>
          </a:xfrm>
        </p:grpSpPr>
        <p:sp>
          <p:nvSpPr>
            <p:cNvPr id="891" name="Google Shape;891;p40"/>
            <p:cNvSpPr/>
            <p:nvPr/>
          </p:nvSpPr>
          <p:spPr>
            <a:xfrm flipH="1">
              <a:off x="-910618" y="44633"/>
              <a:ext cx="1353618" cy="1353618"/>
            </a:xfrm>
            <a:custGeom>
              <a:avLst/>
              <a:gdLst/>
              <a:ahLst/>
              <a:cxnLst/>
              <a:rect l="l" t="t" r="r" b="b"/>
              <a:pathLst>
                <a:path w="935142" h="935142" extrusionOk="0">
                  <a:moveTo>
                    <a:pt x="935143" y="467572"/>
                  </a:moveTo>
                  <a:cubicBezTo>
                    <a:pt x="935143" y="725804"/>
                    <a:pt x="725804" y="935143"/>
                    <a:pt x="467572" y="935143"/>
                  </a:cubicBezTo>
                  <a:cubicBezTo>
                    <a:pt x="209339" y="935143"/>
                    <a:pt x="0" y="725804"/>
                    <a:pt x="0" y="467572"/>
                  </a:cubicBezTo>
                  <a:cubicBezTo>
                    <a:pt x="0" y="209339"/>
                    <a:pt x="209339" y="0"/>
                    <a:pt x="467572" y="0"/>
                  </a:cubicBezTo>
                  <a:cubicBezTo>
                    <a:pt x="725804" y="0"/>
                    <a:pt x="935143" y="209339"/>
                    <a:pt x="935143" y="4675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2" name="Google Shape;892;p40"/>
            <p:cNvGrpSpPr/>
            <p:nvPr/>
          </p:nvGrpSpPr>
          <p:grpSpPr>
            <a:xfrm flipH="1">
              <a:off x="-418363" y="-62415"/>
              <a:ext cx="1322883" cy="1460653"/>
              <a:chOff x="1699986" y="2467983"/>
              <a:chExt cx="914035" cy="1009227"/>
            </a:xfrm>
          </p:grpSpPr>
          <p:sp>
            <p:nvSpPr>
              <p:cNvPr id="893" name="Google Shape;893;p40"/>
              <p:cNvSpPr/>
              <p:nvPr/>
            </p:nvSpPr>
            <p:spPr>
              <a:xfrm rot="-4917056">
                <a:off x="2196361" y="3382715"/>
                <a:ext cx="7767" cy="159032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159056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159056"/>
                    </a:lnTo>
                    <a:lnTo>
                      <a:pt x="0" y="1590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40"/>
              <p:cNvSpPr/>
              <p:nvPr/>
            </p:nvSpPr>
            <p:spPr>
              <a:xfrm rot="-4917056">
                <a:off x="2203541" y="3221255"/>
                <a:ext cx="7767" cy="388804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388862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388863"/>
                    </a:lnTo>
                    <a:lnTo>
                      <a:pt x="0" y="3888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40"/>
              <p:cNvSpPr/>
              <p:nvPr/>
            </p:nvSpPr>
            <p:spPr>
              <a:xfrm rot="-4917056">
                <a:off x="2210407" y="3115068"/>
                <a:ext cx="7767" cy="507788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507864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507864"/>
                    </a:lnTo>
                    <a:lnTo>
                      <a:pt x="0" y="5078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40"/>
              <p:cNvSpPr/>
              <p:nvPr/>
            </p:nvSpPr>
            <p:spPr>
              <a:xfrm rot="-4917056">
                <a:off x="2216576" y="3027474"/>
                <a:ext cx="7767" cy="589407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589495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589495"/>
                    </a:lnTo>
                    <a:lnTo>
                      <a:pt x="0" y="5894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40"/>
              <p:cNvSpPr/>
              <p:nvPr/>
            </p:nvSpPr>
            <p:spPr>
              <a:xfrm rot="-4917056">
                <a:off x="2223518" y="2951555"/>
                <a:ext cx="7767" cy="647794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647891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647891"/>
                    </a:lnTo>
                    <a:lnTo>
                      <a:pt x="0" y="64789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40"/>
              <p:cNvSpPr/>
              <p:nvPr/>
            </p:nvSpPr>
            <p:spPr>
              <a:xfrm rot="-4917056">
                <a:off x="2229900" y="2884784"/>
                <a:ext cx="7767" cy="687772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687875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687875"/>
                    </a:lnTo>
                    <a:lnTo>
                      <a:pt x="0" y="6878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40"/>
              <p:cNvSpPr/>
              <p:nvPr/>
            </p:nvSpPr>
            <p:spPr>
              <a:xfrm rot="-4917056">
                <a:off x="2236493" y="2825246"/>
                <a:ext cx="7767" cy="713236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713343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713343"/>
                    </a:lnTo>
                    <a:lnTo>
                      <a:pt x="0" y="7133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40"/>
              <p:cNvSpPr/>
              <p:nvPr/>
            </p:nvSpPr>
            <p:spPr>
              <a:xfrm rot="-4917056">
                <a:off x="2240232" y="2768674"/>
                <a:ext cx="7767" cy="732025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732135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732135"/>
                    </a:lnTo>
                    <a:lnTo>
                      <a:pt x="0" y="73213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40"/>
              <p:cNvSpPr/>
              <p:nvPr/>
            </p:nvSpPr>
            <p:spPr>
              <a:xfrm rot="-4917056">
                <a:off x="2234352" y="2707488"/>
                <a:ext cx="7767" cy="757299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757413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757413"/>
                    </a:lnTo>
                    <a:lnTo>
                      <a:pt x="0" y="7574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40"/>
              <p:cNvSpPr/>
              <p:nvPr/>
            </p:nvSpPr>
            <p:spPr>
              <a:xfrm rot="-4917056">
                <a:off x="2212530" y="2634365"/>
                <a:ext cx="7767" cy="802028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802148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802149"/>
                    </a:lnTo>
                    <a:lnTo>
                      <a:pt x="0" y="8021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40"/>
              <p:cNvSpPr/>
              <p:nvPr/>
            </p:nvSpPr>
            <p:spPr>
              <a:xfrm rot="-4917056">
                <a:off x="2180235" y="2555406"/>
                <a:ext cx="7767" cy="855498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855626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855627"/>
                    </a:lnTo>
                    <a:lnTo>
                      <a:pt x="0" y="8556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40"/>
              <p:cNvSpPr/>
              <p:nvPr/>
            </p:nvSpPr>
            <p:spPr>
              <a:xfrm rot="-4917056">
                <a:off x="2157185" y="2494101"/>
                <a:ext cx="7767" cy="876259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876390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876391"/>
                    </a:lnTo>
                    <a:lnTo>
                      <a:pt x="0" y="87639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40"/>
              <p:cNvSpPr/>
              <p:nvPr/>
            </p:nvSpPr>
            <p:spPr>
              <a:xfrm rot="-4917056">
                <a:off x="2136775" y="2445479"/>
                <a:ext cx="7767" cy="872339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872470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872471"/>
                    </a:lnTo>
                    <a:lnTo>
                      <a:pt x="0" y="87247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40"/>
              <p:cNvSpPr/>
              <p:nvPr/>
            </p:nvSpPr>
            <p:spPr>
              <a:xfrm rot="-4917056">
                <a:off x="2116218" y="2407283"/>
                <a:ext cx="7767" cy="847493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847620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847621"/>
                    </a:lnTo>
                    <a:lnTo>
                      <a:pt x="0" y="8476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40"/>
              <p:cNvSpPr/>
              <p:nvPr/>
            </p:nvSpPr>
            <p:spPr>
              <a:xfrm rot="-4917056">
                <a:off x="2090375" y="2382310"/>
                <a:ext cx="7767" cy="794664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794783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794784"/>
                    </a:lnTo>
                    <a:lnTo>
                      <a:pt x="0" y="79478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40"/>
              <p:cNvSpPr/>
              <p:nvPr/>
            </p:nvSpPr>
            <p:spPr>
              <a:xfrm rot="-4917056">
                <a:off x="2043182" y="2383868"/>
                <a:ext cx="7767" cy="682807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682909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682910"/>
                    </a:lnTo>
                    <a:lnTo>
                      <a:pt x="0" y="6829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40"/>
              <p:cNvSpPr/>
              <p:nvPr/>
            </p:nvSpPr>
            <p:spPr>
              <a:xfrm rot="-4917056">
                <a:off x="1996500" y="2393023"/>
                <a:ext cx="7767" cy="555724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555807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555807"/>
                    </a:lnTo>
                    <a:lnTo>
                      <a:pt x="0" y="55580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40"/>
              <p:cNvSpPr/>
              <p:nvPr/>
            </p:nvSpPr>
            <p:spPr>
              <a:xfrm rot="-4917056">
                <a:off x="1992058" y="2374563"/>
                <a:ext cx="7767" cy="495911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495985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495986"/>
                    </a:lnTo>
                    <a:lnTo>
                      <a:pt x="0" y="49598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40"/>
              <p:cNvSpPr/>
              <p:nvPr/>
            </p:nvSpPr>
            <p:spPr>
              <a:xfrm rot="-4917056">
                <a:off x="1997798" y="2358856"/>
                <a:ext cx="7767" cy="433414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433479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433480"/>
                    </a:lnTo>
                    <a:lnTo>
                      <a:pt x="0" y="4334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40"/>
              <p:cNvSpPr/>
              <p:nvPr/>
            </p:nvSpPr>
            <p:spPr>
              <a:xfrm rot="-4917056">
                <a:off x="2004699" y="2360791"/>
                <a:ext cx="7767" cy="335857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335907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335907"/>
                    </a:lnTo>
                    <a:lnTo>
                      <a:pt x="0" y="33590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40"/>
              <p:cNvSpPr/>
              <p:nvPr/>
            </p:nvSpPr>
            <p:spPr>
              <a:xfrm rot="-4917056">
                <a:off x="2011207" y="2410269"/>
                <a:ext cx="7767" cy="143165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143186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143187"/>
                    </a:lnTo>
                    <a:lnTo>
                      <a:pt x="0" y="14318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14" name="Google Shape;914;p40"/>
          <p:cNvSpPr/>
          <p:nvPr/>
        </p:nvSpPr>
        <p:spPr>
          <a:xfrm rot="10800000" flipH="1">
            <a:off x="-687775" y="-558233"/>
            <a:ext cx="2183028" cy="1269094"/>
          </a:xfrm>
          <a:custGeom>
            <a:avLst/>
            <a:gdLst/>
            <a:ahLst/>
            <a:cxnLst/>
            <a:rect l="l" t="t" r="r" b="b"/>
            <a:pathLst>
              <a:path w="1559306" h="906496" extrusionOk="0">
                <a:moveTo>
                  <a:pt x="1238319" y="581585"/>
                </a:moveTo>
                <a:cubicBezTo>
                  <a:pt x="1215227" y="615962"/>
                  <a:pt x="1203562" y="656516"/>
                  <a:pt x="1186742" y="694338"/>
                </a:cubicBezTo>
                <a:cubicBezTo>
                  <a:pt x="1169898" y="732160"/>
                  <a:pt x="1145427" y="769626"/>
                  <a:pt x="1107487" y="786232"/>
                </a:cubicBezTo>
                <a:cubicBezTo>
                  <a:pt x="1043436" y="814266"/>
                  <a:pt x="971166" y="772975"/>
                  <a:pt x="917236" y="728478"/>
                </a:cubicBezTo>
                <a:cubicBezTo>
                  <a:pt x="863307" y="683980"/>
                  <a:pt x="805481" y="631357"/>
                  <a:pt x="735610" y="634184"/>
                </a:cubicBezTo>
                <a:cubicBezTo>
                  <a:pt x="657163" y="637368"/>
                  <a:pt x="601642" y="707975"/>
                  <a:pt x="547689" y="764993"/>
                </a:cubicBezTo>
                <a:cubicBezTo>
                  <a:pt x="487630" y="828497"/>
                  <a:pt x="413744" y="883091"/>
                  <a:pt x="328145" y="900696"/>
                </a:cubicBezTo>
                <a:cubicBezTo>
                  <a:pt x="96937" y="948235"/>
                  <a:pt x="-30854" y="693768"/>
                  <a:pt x="6398" y="496747"/>
                </a:cubicBezTo>
                <a:cubicBezTo>
                  <a:pt x="25807" y="393996"/>
                  <a:pt x="87078" y="300130"/>
                  <a:pt x="172225" y="239691"/>
                </a:cubicBezTo>
                <a:cubicBezTo>
                  <a:pt x="219930" y="205836"/>
                  <a:pt x="254853" y="191154"/>
                  <a:pt x="315245" y="189301"/>
                </a:cubicBezTo>
                <a:cubicBezTo>
                  <a:pt x="373190" y="187543"/>
                  <a:pt x="431989" y="194385"/>
                  <a:pt x="489103" y="181247"/>
                </a:cubicBezTo>
                <a:cubicBezTo>
                  <a:pt x="567027" y="163310"/>
                  <a:pt x="631172" y="110260"/>
                  <a:pt x="698026" y="66380"/>
                </a:cubicBezTo>
                <a:cubicBezTo>
                  <a:pt x="764880" y="22500"/>
                  <a:pt x="845322" y="-14396"/>
                  <a:pt x="922748" y="5560"/>
                </a:cubicBezTo>
                <a:cubicBezTo>
                  <a:pt x="1010461" y="28178"/>
                  <a:pt x="1068168" y="117078"/>
                  <a:pt x="1154930" y="143116"/>
                </a:cubicBezTo>
                <a:cubicBezTo>
                  <a:pt x="1208052" y="159058"/>
                  <a:pt x="1264049" y="149127"/>
                  <a:pt x="1317337" y="139458"/>
                </a:cubicBezTo>
                <a:cubicBezTo>
                  <a:pt x="1371694" y="129575"/>
                  <a:pt x="1431040" y="123255"/>
                  <a:pt x="1483164" y="146157"/>
                </a:cubicBezTo>
                <a:cubicBezTo>
                  <a:pt x="1506827" y="156563"/>
                  <a:pt x="1528874" y="172409"/>
                  <a:pt x="1542178" y="194575"/>
                </a:cubicBezTo>
                <a:cubicBezTo>
                  <a:pt x="1563084" y="229499"/>
                  <a:pt x="1561516" y="278914"/>
                  <a:pt x="1554912" y="317782"/>
                </a:cubicBezTo>
                <a:cubicBezTo>
                  <a:pt x="1547547" y="360997"/>
                  <a:pt x="1526949" y="402002"/>
                  <a:pt x="1495946" y="433077"/>
                </a:cubicBezTo>
                <a:cubicBezTo>
                  <a:pt x="1459573" y="469497"/>
                  <a:pt x="1409492" y="491663"/>
                  <a:pt x="1358200" y="494894"/>
                </a:cubicBezTo>
                <a:cubicBezTo>
                  <a:pt x="1330902" y="496604"/>
                  <a:pt x="1316719" y="502259"/>
                  <a:pt x="1294577" y="519958"/>
                </a:cubicBezTo>
                <a:cubicBezTo>
                  <a:pt x="1272887" y="537301"/>
                  <a:pt x="1253833" y="558540"/>
                  <a:pt x="1238343" y="58158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5" name="Google Shape;915;p40"/>
          <p:cNvGrpSpPr/>
          <p:nvPr/>
        </p:nvGrpSpPr>
        <p:grpSpPr>
          <a:xfrm rot="10800000" flipH="1">
            <a:off x="-442514" y="-237739"/>
            <a:ext cx="2004932" cy="1024576"/>
            <a:chOff x="2688237" y="1469003"/>
            <a:chExt cx="1432299" cy="731945"/>
          </a:xfrm>
        </p:grpSpPr>
        <p:sp>
          <p:nvSpPr>
            <p:cNvPr id="916" name="Google Shape;916;p40"/>
            <p:cNvSpPr/>
            <p:nvPr/>
          </p:nvSpPr>
          <p:spPr>
            <a:xfrm rot="-2547986">
              <a:off x="3991917" y="1931145"/>
              <a:ext cx="112251" cy="7766"/>
            </a:xfrm>
            <a:custGeom>
              <a:avLst/>
              <a:gdLst/>
              <a:ahLst/>
              <a:cxnLst/>
              <a:rect l="l" t="t" r="r" b="b"/>
              <a:pathLst>
                <a:path w="112277" h="7768" extrusionOk="0">
                  <a:moveTo>
                    <a:pt x="0" y="0"/>
                  </a:moveTo>
                  <a:lnTo>
                    <a:pt x="112278" y="0"/>
                  </a:lnTo>
                  <a:lnTo>
                    <a:pt x="112278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0"/>
            <p:cNvSpPr/>
            <p:nvPr/>
          </p:nvSpPr>
          <p:spPr>
            <a:xfrm rot="-2547986">
              <a:off x="3890665" y="1898395"/>
              <a:ext cx="261556" cy="7766"/>
            </a:xfrm>
            <a:custGeom>
              <a:avLst/>
              <a:gdLst/>
              <a:ahLst/>
              <a:cxnLst/>
              <a:rect l="l" t="t" r="r" b="b"/>
              <a:pathLst>
                <a:path w="261617" h="7768" extrusionOk="0">
                  <a:moveTo>
                    <a:pt x="0" y="0"/>
                  </a:moveTo>
                  <a:lnTo>
                    <a:pt x="261618" y="0"/>
                  </a:lnTo>
                  <a:lnTo>
                    <a:pt x="261618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40"/>
            <p:cNvSpPr/>
            <p:nvPr/>
          </p:nvSpPr>
          <p:spPr>
            <a:xfrm rot="-2547986">
              <a:off x="3815715" y="1872136"/>
              <a:ext cx="344141" cy="7766"/>
            </a:xfrm>
            <a:custGeom>
              <a:avLst/>
              <a:gdLst/>
              <a:ahLst/>
              <a:cxnLst/>
              <a:rect l="l" t="t" r="r" b="b"/>
              <a:pathLst>
                <a:path w="344222" h="7768" extrusionOk="0">
                  <a:moveTo>
                    <a:pt x="0" y="0"/>
                  </a:moveTo>
                  <a:lnTo>
                    <a:pt x="344222" y="0"/>
                  </a:lnTo>
                  <a:lnTo>
                    <a:pt x="344222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0"/>
            <p:cNvSpPr/>
            <p:nvPr/>
          </p:nvSpPr>
          <p:spPr>
            <a:xfrm rot="-2547986">
              <a:off x="3480759" y="1956631"/>
              <a:ext cx="703745" cy="7766"/>
            </a:xfrm>
            <a:custGeom>
              <a:avLst/>
              <a:gdLst/>
              <a:ahLst/>
              <a:cxnLst/>
              <a:rect l="l" t="t" r="r" b="b"/>
              <a:pathLst>
                <a:path w="703910" h="7768" extrusionOk="0">
                  <a:moveTo>
                    <a:pt x="0" y="0"/>
                  </a:moveTo>
                  <a:lnTo>
                    <a:pt x="703911" y="0"/>
                  </a:lnTo>
                  <a:lnTo>
                    <a:pt x="703911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0"/>
            <p:cNvSpPr/>
            <p:nvPr/>
          </p:nvSpPr>
          <p:spPr>
            <a:xfrm rot="-2547986">
              <a:off x="3440665" y="1932903"/>
              <a:ext cx="711156" cy="7766"/>
            </a:xfrm>
            <a:custGeom>
              <a:avLst/>
              <a:gdLst/>
              <a:ahLst/>
              <a:cxnLst/>
              <a:rect l="l" t="t" r="r" b="b"/>
              <a:pathLst>
                <a:path w="711323" h="7768" extrusionOk="0">
                  <a:moveTo>
                    <a:pt x="0" y="0"/>
                  </a:moveTo>
                  <a:lnTo>
                    <a:pt x="711323" y="0"/>
                  </a:lnTo>
                  <a:lnTo>
                    <a:pt x="711323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0"/>
            <p:cNvSpPr/>
            <p:nvPr/>
          </p:nvSpPr>
          <p:spPr>
            <a:xfrm rot="-2547986">
              <a:off x="3410370" y="1910498"/>
              <a:ext cx="696192" cy="7766"/>
            </a:xfrm>
            <a:custGeom>
              <a:avLst/>
              <a:gdLst/>
              <a:ahLst/>
              <a:cxnLst/>
              <a:rect l="l" t="t" r="r" b="b"/>
              <a:pathLst>
                <a:path w="696355" h="7768" extrusionOk="0">
                  <a:moveTo>
                    <a:pt x="0" y="0"/>
                  </a:moveTo>
                  <a:lnTo>
                    <a:pt x="696356" y="0"/>
                  </a:lnTo>
                  <a:lnTo>
                    <a:pt x="696356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0"/>
            <p:cNvSpPr/>
            <p:nvPr/>
          </p:nvSpPr>
          <p:spPr>
            <a:xfrm rot="-2547986">
              <a:off x="3386542" y="1890769"/>
              <a:ext cx="662489" cy="7766"/>
            </a:xfrm>
            <a:custGeom>
              <a:avLst/>
              <a:gdLst/>
              <a:ahLst/>
              <a:cxnLst/>
              <a:rect l="l" t="t" r="r" b="b"/>
              <a:pathLst>
                <a:path w="662644" h="7768" extrusionOk="0">
                  <a:moveTo>
                    <a:pt x="0" y="0"/>
                  </a:moveTo>
                  <a:lnTo>
                    <a:pt x="662644" y="0"/>
                  </a:lnTo>
                  <a:lnTo>
                    <a:pt x="662644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40"/>
            <p:cNvSpPr/>
            <p:nvPr/>
          </p:nvSpPr>
          <p:spPr>
            <a:xfrm rot="-2547986">
              <a:off x="3365575" y="1873705"/>
              <a:ext cx="617145" cy="7766"/>
            </a:xfrm>
            <a:custGeom>
              <a:avLst/>
              <a:gdLst/>
              <a:ahLst/>
              <a:cxnLst/>
              <a:rect l="l" t="t" r="r" b="b"/>
              <a:pathLst>
                <a:path w="617290" h="7768" extrusionOk="0">
                  <a:moveTo>
                    <a:pt x="0" y="0"/>
                  </a:moveTo>
                  <a:lnTo>
                    <a:pt x="617291" y="0"/>
                  </a:lnTo>
                  <a:lnTo>
                    <a:pt x="617291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0"/>
            <p:cNvSpPr/>
            <p:nvPr/>
          </p:nvSpPr>
          <p:spPr>
            <a:xfrm rot="-2547986">
              <a:off x="3342004" y="1856106"/>
              <a:ext cx="578240" cy="7766"/>
            </a:xfrm>
            <a:custGeom>
              <a:avLst/>
              <a:gdLst/>
              <a:ahLst/>
              <a:cxnLst/>
              <a:rect l="l" t="t" r="r" b="b"/>
              <a:pathLst>
                <a:path w="578376" h="7768" extrusionOk="0">
                  <a:moveTo>
                    <a:pt x="0" y="0"/>
                  </a:moveTo>
                  <a:lnTo>
                    <a:pt x="578376" y="0"/>
                  </a:lnTo>
                  <a:lnTo>
                    <a:pt x="578376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0"/>
            <p:cNvSpPr/>
            <p:nvPr/>
          </p:nvSpPr>
          <p:spPr>
            <a:xfrm rot="-2547986">
              <a:off x="3311753" y="1836295"/>
              <a:ext cx="557552" cy="7766"/>
            </a:xfrm>
            <a:custGeom>
              <a:avLst/>
              <a:gdLst/>
              <a:ahLst/>
              <a:cxnLst/>
              <a:rect l="l" t="t" r="r" b="b"/>
              <a:pathLst>
                <a:path w="557683" h="7768" extrusionOk="0">
                  <a:moveTo>
                    <a:pt x="0" y="0"/>
                  </a:moveTo>
                  <a:lnTo>
                    <a:pt x="557683" y="0"/>
                  </a:lnTo>
                  <a:lnTo>
                    <a:pt x="557683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0"/>
            <p:cNvSpPr/>
            <p:nvPr/>
          </p:nvSpPr>
          <p:spPr>
            <a:xfrm rot="-2547986">
              <a:off x="3269411" y="1815941"/>
              <a:ext cx="562112" cy="7766"/>
            </a:xfrm>
            <a:custGeom>
              <a:avLst/>
              <a:gdLst/>
              <a:ahLst/>
              <a:cxnLst/>
              <a:rect l="l" t="t" r="r" b="b"/>
              <a:pathLst>
                <a:path w="562244" h="7768" extrusionOk="0">
                  <a:moveTo>
                    <a:pt x="0" y="0"/>
                  </a:moveTo>
                  <a:lnTo>
                    <a:pt x="562245" y="0"/>
                  </a:lnTo>
                  <a:lnTo>
                    <a:pt x="562245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0"/>
            <p:cNvSpPr/>
            <p:nvPr/>
          </p:nvSpPr>
          <p:spPr>
            <a:xfrm rot="-2547986">
              <a:off x="3201866" y="1801724"/>
              <a:ext cx="603607" cy="7766"/>
            </a:xfrm>
            <a:custGeom>
              <a:avLst/>
              <a:gdLst/>
              <a:ahLst/>
              <a:cxnLst/>
              <a:rect l="l" t="t" r="r" b="b"/>
              <a:pathLst>
                <a:path w="603749" h="7768" extrusionOk="0">
                  <a:moveTo>
                    <a:pt x="0" y="0"/>
                  </a:moveTo>
                  <a:lnTo>
                    <a:pt x="603749" y="0"/>
                  </a:lnTo>
                  <a:lnTo>
                    <a:pt x="603749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0"/>
            <p:cNvSpPr/>
            <p:nvPr/>
          </p:nvSpPr>
          <p:spPr>
            <a:xfrm rot="-2547986">
              <a:off x="2990848" y="1841492"/>
              <a:ext cx="813455" cy="7766"/>
            </a:xfrm>
            <a:custGeom>
              <a:avLst/>
              <a:gdLst/>
              <a:ahLst/>
              <a:cxnLst/>
              <a:rect l="l" t="t" r="r" b="b"/>
              <a:pathLst>
                <a:path w="813646" h="7768" extrusionOk="0">
                  <a:moveTo>
                    <a:pt x="0" y="0"/>
                  </a:moveTo>
                  <a:lnTo>
                    <a:pt x="813647" y="0"/>
                  </a:lnTo>
                  <a:lnTo>
                    <a:pt x="813647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0"/>
            <p:cNvSpPr/>
            <p:nvPr/>
          </p:nvSpPr>
          <p:spPr>
            <a:xfrm rot="-2547986">
              <a:off x="2864072" y="1848436"/>
              <a:ext cx="926990" cy="7766"/>
            </a:xfrm>
            <a:custGeom>
              <a:avLst/>
              <a:gdLst/>
              <a:ahLst/>
              <a:cxnLst/>
              <a:rect l="l" t="t" r="r" b="b"/>
              <a:pathLst>
                <a:path w="927207" h="7768" extrusionOk="0">
                  <a:moveTo>
                    <a:pt x="0" y="0"/>
                  </a:moveTo>
                  <a:lnTo>
                    <a:pt x="927208" y="0"/>
                  </a:lnTo>
                  <a:lnTo>
                    <a:pt x="927208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40"/>
            <p:cNvSpPr/>
            <p:nvPr/>
          </p:nvSpPr>
          <p:spPr>
            <a:xfrm rot="-2547986">
              <a:off x="2787741" y="1837209"/>
              <a:ext cx="979481" cy="7766"/>
            </a:xfrm>
            <a:custGeom>
              <a:avLst/>
              <a:gdLst/>
              <a:ahLst/>
              <a:cxnLst/>
              <a:rect l="l" t="t" r="r" b="b"/>
              <a:pathLst>
                <a:path w="979711" h="7768" extrusionOk="0">
                  <a:moveTo>
                    <a:pt x="0" y="0"/>
                  </a:moveTo>
                  <a:lnTo>
                    <a:pt x="979712" y="0"/>
                  </a:lnTo>
                  <a:lnTo>
                    <a:pt x="979712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40"/>
            <p:cNvSpPr/>
            <p:nvPr/>
          </p:nvSpPr>
          <p:spPr>
            <a:xfrm rot="-2547986">
              <a:off x="2730893" y="1821224"/>
              <a:ext cx="1003495" cy="7766"/>
            </a:xfrm>
            <a:custGeom>
              <a:avLst/>
              <a:gdLst/>
              <a:ahLst/>
              <a:cxnLst/>
              <a:rect l="l" t="t" r="r" b="b"/>
              <a:pathLst>
                <a:path w="1003730" h="7768" extrusionOk="0">
                  <a:moveTo>
                    <a:pt x="0" y="0"/>
                  </a:moveTo>
                  <a:lnTo>
                    <a:pt x="1003731" y="0"/>
                  </a:lnTo>
                  <a:lnTo>
                    <a:pt x="1003731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 rot="-2547986">
              <a:off x="2687978" y="1805445"/>
              <a:ext cx="999196" cy="7766"/>
            </a:xfrm>
            <a:custGeom>
              <a:avLst/>
              <a:gdLst/>
              <a:ahLst/>
              <a:cxnLst/>
              <a:rect l="l" t="t" r="r" b="b"/>
              <a:pathLst>
                <a:path w="999430" h="7768" extrusionOk="0">
                  <a:moveTo>
                    <a:pt x="0" y="0"/>
                  </a:moveTo>
                  <a:lnTo>
                    <a:pt x="999430" y="0"/>
                  </a:lnTo>
                  <a:lnTo>
                    <a:pt x="999430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40"/>
            <p:cNvSpPr/>
            <p:nvPr/>
          </p:nvSpPr>
          <p:spPr>
            <a:xfrm rot="-2547986">
              <a:off x="2656835" y="1793257"/>
              <a:ext cx="963544" cy="7766"/>
            </a:xfrm>
            <a:custGeom>
              <a:avLst/>
              <a:gdLst/>
              <a:ahLst/>
              <a:cxnLst/>
              <a:rect l="l" t="t" r="r" b="b"/>
              <a:pathLst>
                <a:path w="963770" h="7768" extrusionOk="0">
                  <a:moveTo>
                    <a:pt x="0" y="0"/>
                  </a:moveTo>
                  <a:lnTo>
                    <a:pt x="963770" y="0"/>
                  </a:lnTo>
                  <a:lnTo>
                    <a:pt x="963770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40"/>
            <p:cNvSpPr/>
            <p:nvPr/>
          </p:nvSpPr>
          <p:spPr>
            <a:xfrm rot="-2547986">
              <a:off x="2638147" y="1790308"/>
              <a:ext cx="882882" cy="7766"/>
            </a:xfrm>
            <a:custGeom>
              <a:avLst/>
              <a:gdLst/>
              <a:ahLst/>
              <a:cxnLst/>
              <a:rect l="l" t="t" r="r" b="b"/>
              <a:pathLst>
                <a:path w="883089" h="7768" extrusionOk="0">
                  <a:moveTo>
                    <a:pt x="0" y="0"/>
                  </a:moveTo>
                  <a:lnTo>
                    <a:pt x="883090" y="0"/>
                  </a:lnTo>
                  <a:lnTo>
                    <a:pt x="883090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0"/>
            <p:cNvSpPr/>
            <p:nvPr/>
          </p:nvSpPr>
          <p:spPr>
            <a:xfrm rot="-2547986">
              <a:off x="2630470" y="1796721"/>
              <a:ext cx="759752" cy="7766"/>
            </a:xfrm>
            <a:custGeom>
              <a:avLst/>
              <a:gdLst/>
              <a:ahLst/>
              <a:cxnLst/>
              <a:rect l="l" t="t" r="r" b="b"/>
              <a:pathLst>
                <a:path w="759930" h="7768" extrusionOk="0">
                  <a:moveTo>
                    <a:pt x="0" y="0"/>
                  </a:moveTo>
                  <a:lnTo>
                    <a:pt x="759931" y="0"/>
                  </a:lnTo>
                  <a:lnTo>
                    <a:pt x="759931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 rot="-2547986">
              <a:off x="2623751" y="1787318"/>
              <a:ext cx="669257" cy="7766"/>
            </a:xfrm>
            <a:custGeom>
              <a:avLst/>
              <a:gdLst/>
              <a:ahLst/>
              <a:cxnLst/>
              <a:rect l="l" t="t" r="r" b="b"/>
              <a:pathLst>
                <a:path w="669414" h="7768" extrusionOk="0">
                  <a:moveTo>
                    <a:pt x="0" y="0"/>
                  </a:moveTo>
                  <a:lnTo>
                    <a:pt x="669415" y="0"/>
                  </a:lnTo>
                  <a:lnTo>
                    <a:pt x="669415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0"/>
            <p:cNvSpPr/>
            <p:nvPr/>
          </p:nvSpPr>
          <p:spPr>
            <a:xfrm rot="-2547986">
              <a:off x="2619079" y="1764338"/>
              <a:ext cx="604367" cy="7766"/>
            </a:xfrm>
            <a:custGeom>
              <a:avLst/>
              <a:gdLst/>
              <a:ahLst/>
              <a:cxnLst/>
              <a:rect l="l" t="t" r="r" b="b"/>
              <a:pathLst>
                <a:path w="604509" h="7768" extrusionOk="0">
                  <a:moveTo>
                    <a:pt x="0" y="0"/>
                  </a:moveTo>
                  <a:lnTo>
                    <a:pt x="604510" y="0"/>
                  </a:lnTo>
                  <a:lnTo>
                    <a:pt x="604510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0"/>
            <p:cNvSpPr/>
            <p:nvPr/>
          </p:nvSpPr>
          <p:spPr>
            <a:xfrm rot="-2547986">
              <a:off x="2619694" y="1734746"/>
              <a:ext cx="543396" cy="7766"/>
            </a:xfrm>
            <a:custGeom>
              <a:avLst/>
              <a:gdLst/>
              <a:ahLst/>
              <a:cxnLst/>
              <a:rect l="l" t="t" r="r" b="b"/>
              <a:pathLst>
                <a:path w="543523" h="7768" extrusionOk="0">
                  <a:moveTo>
                    <a:pt x="0" y="0"/>
                  </a:moveTo>
                  <a:lnTo>
                    <a:pt x="543524" y="0"/>
                  </a:lnTo>
                  <a:lnTo>
                    <a:pt x="543524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0"/>
            <p:cNvSpPr/>
            <p:nvPr/>
          </p:nvSpPr>
          <p:spPr>
            <a:xfrm rot="-2547986">
              <a:off x="2628688" y="1701349"/>
              <a:ext cx="473993" cy="7766"/>
            </a:xfrm>
            <a:custGeom>
              <a:avLst/>
              <a:gdLst/>
              <a:ahLst/>
              <a:cxnLst/>
              <a:rect l="l" t="t" r="r" b="b"/>
              <a:pathLst>
                <a:path w="474104" h="7768" extrusionOk="0">
                  <a:moveTo>
                    <a:pt x="0" y="0"/>
                  </a:moveTo>
                  <a:lnTo>
                    <a:pt x="474104" y="0"/>
                  </a:lnTo>
                  <a:lnTo>
                    <a:pt x="474104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0"/>
            <p:cNvSpPr/>
            <p:nvPr/>
          </p:nvSpPr>
          <p:spPr>
            <a:xfrm rot="-2547986">
              <a:off x="2652465" y="1665860"/>
              <a:ext cx="379650" cy="7766"/>
            </a:xfrm>
            <a:custGeom>
              <a:avLst/>
              <a:gdLst/>
              <a:ahLst/>
              <a:cxnLst/>
              <a:rect l="l" t="t" r="r" b="b"/>
              <a:pathLst>
                <a:path w="379739" h="7768" extrusionOk="0">
                  <a:moveTo>
                    <a:pt x="0" y="0"/>
                  </a:moveTo>
                  <a:lnTo>
                    <a:pt x="379740" y="0"/>
                  </a:lnTo>
                  <a:lnTo>
                    <a:pt x="379740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0"/>
            <p:cNvSpPr/>
            <p:nvPr/>
          </p:nvSpPr>
          <p:spPr>
            <a:xfrm rot="-2547986">
              <a:off x="2720526" y="1634047"/>
              <a:ext cx="188875" cy="7766"/>
            </a:xfrm>
            <a:custGeom>
              <a:avLst/>
              <a:gdLst/>
              <a:ahLst/>
              <a:cxnLst/>
              <a:rect l="l" t="t" r="r" b="b"/>
              <a:pathLst>
                <a:path w="188919" h="7768" extrusionOk="0">
                  <a:moveTo>
                    <a:pt x="0" y="0"/>
                  </a:moveTo>
                  <a:lnTo>
                    <a:pt x="188920" y="0"/>
                  </a:lnTo>
                  <a:lnTo>
                    <a:pt x="188920" y="7769"/>
                  </a:lnTo>
                  <a:lnTo>
                    <a:pt x="0" y="7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2" name="Google Shape;942;p40"/>
          <p:cNvGrpSpPr/>
          <p:nvPr/>
        </p:nvGrpSpPr>
        <p:grpSpPr>
          <a:xfrm>
            <a:off x="2248307" y="114306"/>
            <a:ext cx="5838223" cy="4910186"/>
            <a:chOff x="2248307" y="114306"/>
            <a:chExt cx="5838223" cy="4910186"/>
          </a:xfrm>
        </p:grpSpPr>
        <p:sp>
          <p:nvSpPr>
            <p:cNvPr id="943" name="Google Shape;943;p40"/>
            <p:cNvSpPr/>
            <p:nvPr/>
          </p:nvSpPr>
          <p:spPr>
            <a:xfrm>
              <a:off x="2248307" y="4473075"/>
              <a:ext cx="551423" cy="551417"/>
            </a:xfrm>
            <a:custGeom>
              <a:avLst/>
              <a:gdLst/>
              <a:ahLst/>
              <a:cxnLst/>
              <a:rect l="l" t="t" r="r" b="b"/>
              <a:pathLst>
                <a:path w="551423" h="551417" extrusionOk="0">
                  <a:moveTo>
                    <a:pt x="109338" y="551418"/>
                  </a:moveTo>
                  <a:cubicBezTo>
                    <a:pt x="81328" y="551418"/>
                    <a:pt x="53318" y="540750"/>
                    <a:pt x="31983" y="519440"/>
                  </a:cubicBezTo>
                  <a:cubicBezTo>
                    <a:pt x="-10661" y="476795"/>
                    <a:pt x="-10661" y="407376"/>
                    <a:pt x="31983" y="364731"/>
                  </a:cubicBezTo>
                  <a:lnTo>
                    <a:pt x="364731" y="31984"/>
                  </a:lnTo>
                  <a:cubicBezTo>
                    <a:pt x="407376" y="-10661"/>
                    <a:pt x="476795" y="-10661"/>
                    <a:pt x="519440" y="31984"/>
                  </a:cubicBezTo>
                  <a:cubicBezTo>
                    <a:pt x="562084" y="74628"/>
                    <a:pt x="562084" y="144048"/>
                    <a:pt x="519440" y="186692"/>
                  </a:cubicBezTo>
                  <a:lnTo>
                    <a:pt x="186692" y="519440"/>
                  </a:lnTo>
                  <a:cubicBezTo>
                    <a:pt x="165358" y="540774"/>
                    <a:pt x="137348" y="551418"/>
                    <a:pt x="109338" y="551418"/>
                  </a:cubicBezTo>
                  <a:close/>
                  <a:moveTo>
                    <a:pt x="442086" y="11980"/>
                  </a:moveTo>
                  <a:cubicBezTo>
                    <a:pt x="417140" y="11980"/>
                    <a:pt x="392195" y="21483"/>
                    <a:pt x="373212" y="40465"/>
                  </a:cubicBezTo>
                  <a:lnTo>
                    <a:pt x="40465" y="373213"/>
                  </a:lnTo>
                  <a:cubicBezTo>
                    <a:pt x="2477" y="411177"/>
                    <a:pt x="2477" y="472970"/>
                    <a:pt x="40465" y="510959"/>
                  </a:cubicBezTo>
                  <a:cubicBezTo>
                    <a:pt x="78430" y="548947"/>
                    <a:pt x="140223" y="548947"/>
                    <a:pt x="178211" y="510959"/>
                  </a:cubicBezTo>
                  <a:lnTo>
                    <a:pt x="510959" y="178211"/>
                  </a:lnTo>
                  <a:cubicBezTo>
                    <a:pt x="548947" y="140223"/>
                    <a:pt x="548947" y="78453"/>
                    <a:pt x="510959" y="40465"/>
                  </a:cubicBezTo>
                  <a:cubicBezTo>
                    <a:pt x="491977" y="21483"/>
                    <a:pt x="467031" y="11980"/>
                    <a:pt x="442086" y="119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2714002" y="4706081"/>
              <a:ext cx="187672" cy="187690"/>
            </a:xfrm>
            <a:custGeom>
              <a:avLst/>
              <a:gdLst/>
              <a:ahLst/>
              <a:cxnLst/>
              <a:rect l="l" t="t" r="r" b="b"/>
              <a:pathLst>
                <a:path w="187672" h="187690" extrusionOk="0">
                  <a:moveTo>
                    <a:pt x="49897" y="187690"/>
                  </a:moveTo>
                  <a:cubicBezTo>
                    <a:pt x="36569" y="187690"/>
                    <a:pt x="24025" y="182487"/>
                    <a:pt x="14593" y="173079"/>
                  </a:cubicBezTo>
                  <a:cubicBezTo>
                    <a:pt x="-4864" y="153622"/>
                    <a:pt x="-4864" y="121953"/>
                    <a:pt x="14593" y="102472"/>
                  </a:cubicBezTo>
                  <a:lnTo>
                    <a:pt x="102472" y="14593"/>
                  </a:lnTo>
                  <a:cubicBezTo>
                    <a:pt x="121929" y="-4864"/>
                    <a:pt x="153598" y="-4864"/>
                    <a:pt x="173079" y="14593"/>
                  </a:cubicBezTo>
                  <a:cubicBezTo>
                    <a:pt x="192536" y="34050"/>
                    <a:pt x="192536" y="65719"/>
                    <a:pt x="173079" y="85200"/>
                  </a:cubicBezTo>
                  <a:lnTo>
                    <a:pt x="85200" y="173079"/>
                  </a:lnTo>
                  <a:cubicBezTo>
                    <a:pt x="75769" y="182511"/>
                    <a:pt x="63224" y="187690"/>
                    <a:pt x="49897" y="187690"/>
                  </a:cubicBezTo>
                  <a:close/>
                  <a:moveTo>
                    <a:pt x="137776" y="8392"/>
                  </a:moveTo>
                  <a:cubicBezTo>
                    <a:pt x="127133" y="8392"/>
                    <a:pt x="116512" y="12431"/>
                    <a:pt x="108411" y="20532"/>
                  </a:cubicBezTo>
                  <a:lnTo>
                    <a:pt x="20532" y="108412"/>
                  </a:lnTo>
                  <a:cubicBezTo>
                    <a:pt x="4330" y="124590"/>
                    <a:pt x="4330" y="150937"/>
                    <a:pt x="20532" y="167140"/>
                  </a:cubicBezTo>
                  <a:cubicBezTo>
                    <a:pt x="28372" y="174980"/>
                    <a:pt x="38802" y="179304"/>
                    <a:pt x="49897" y="179304"/>
                  </a:cubicBezTo>
                  <a:cubicBezTo>
                    <a:pt x="60991" y="179304"/>
                    <a:pt x="71421" y="174980"/>
                    <a:pt x="79261" y="167140"/>
                  </a:cubicBezTo>
                  <a:lnTo>
                    <a:pt x="167140" y="79261"/>
                  </a:lnTo>
                  <a:cubicBezTo>
                    <a:pt x="183343" y="63082"/>
                    <a:pt x="183343" y="36735"/>
                    <a:pt x="167140" y="20532"/>
                  </a:cubicBezTo>
                  <a:cubicBezTo>
                    <a:pt x="159039" y="12431"/>
                    <a:pt x="148419" y="8392"/>
                    <a:pt x="137776" y="83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7535107" y="114306"/>
              <a:ext cx="551423" cy="551417"/>
            </a:xfrm>
            <a:custGeom>
              <a:avLst/>
              <a:gdLst/>
              <a:ahLst/>
              <a:cxnLst/>
              <a:rect l="l" t="t" r="r" b="b"/>
              <a:pathLst>
                <a:path w="551423" h="551417" extrusionOk="0">
                  <a:moveTo>
                    <a:pt x="109338" y="551418"/>
                  </a:moveTo>
                  <a:cubicBezTo>
                    <a:pt x="81328" y="551418"/>
                    <a:pt x="53318" y="540750"/>
                    <a:pt x="31983" y="519440"/>
                  </a:cubicBezTo>
                  <a:cubicBezTo>
                    <a:pt x="-10661" y="476795"/>
                    <a:pt x="-10661" y="407376"/>
                    <a:pt x="31983" y="364731"/>
                  </a:cubicBezTo>
                  <a:lnTo>
                    <a:pt x="364731" y="31984"/>
                  </a:lnTo>
                  <a:cubicBezTo>
                    <a:pt x="407376" y="-10661"/>
                    <a:pt x="476795" y="-10661"/>
                    <a:pt x="519440" y="31984"/>
                  </a:cubicBezTo>
                  <a:cubicBezTo>
                    <a:pt x="562084" y="74628"/>
                    <a:pt x="562084" y="144048"/>
                    <a:pt x="519440" y="186692"/>
                  </a:cubicBezTo>
                  <a:lnTo>
                    <a:pt x="186692" y="519440"/>
                  </a:lnTo>
                  <a:cubicBezTo>
                    <a:pt x="165358" y="540774"/>
                    <a:pt x="137348" y="551418"/>
                    <a:pt x="109338" y="551418"/>
                  </a:cubicBezTo>
                  <a:close/>
                  <a:moveTo>
                    <a:pt x="442086" y="11980"/>
                  </a:moveTo>
                  <a:cubicBezTo>
                    <a:pt x="417140" y="11980"/>
                    <a:pt x="392195" y="21483"/>
                    <a:pt x="373212" y="40465"/>
                  </a:cubicBezTo>
                  <a:lnTo>
                    <a:pt x="40465" y="373213"/>
                  </a:lnTo>
                  <a:cubicBezTo>
                    <a:pt x="2477" y="411177"/>
                    <a:pt x="2477" y="472970"/>
                    <a:pt x="40465" y="510959"/>
                  </a:cubicBezTo>
                  <a:cubicBezTo>
                    <a:pt x="78430" y="548947"/>
                    <a:pt x="140223" y="548947"/>
                    <a:pt x="178211" y="510959"/>
                  </a:cubicBezTo>
                  <a:lnTo>
                    <a:pt x="510959" y="178211"/>
                  </a:lnTo>
                  <a:cubicBezTo>
                    <a:pt x="548947" y="140223"/>
                    <a:pt x="548947" y="78453"/>
                    <a:pt x="510959" y="40465"/>
                  </a:cubicBezTo>
                  <a:cubicBezTo>
                    <a:pt x="491977" y="21483"/>
                    <a:pt x="467031" y="11980"/>
                    <a:pt x="442086" y="119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6" name="Google Shape;946;p40"/>
          <p:cNvGrpSpPr/>
          <p:nvPr/>
        </p:nvGrpSpPr>
        <p:grpSpPr>
          <a:xfrm>
            <a:off x="112246" y="3613143"/>
            <a:ext cx="499089" cy="513267"/>
            <a:chOff x="4220079" y="1854297"/>
            <a:chExt cx="340373" cy="350042"/>
          </a:xfrm>
        </p:grpSpPr>
        <p:grpSp>
          <p:nvGrpSpPr>
            <p:cNvPr id="947" name="Google Shape;947;p40"/>
            <p:cNvGrpSpPr/>
            <p:nvPr/>
          </p:nvGrpSpPr>
          <p:grpSpPr>
            <a:xfrm>
              <a:off x="4220079" y="2179347"/>
              <a:ext cx="340373" cy="24992"/>
              <a:chOff x="4220079" y="2179347"/>
              <a:chExt cx="340373" cy="24992"/>
            </a:xfrm>
          </p:grpSpPr>
          <p:sp>
            <p:nvSpPr>
              <p:cNvPr id="948" name="Google Shape;948;p40"/>
              <p:cNvSpPr/>
              <p:nvPr/>
            </p:nvSpPr>
            <p:spPr>
              <a:xfrm>
                <a:off x="4220079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40"/>
              <p:cNvSpPr/>
              <p:nvPr/>
            </p:nvSpPr>
            <p:spPr>
              <a:xfrm>
                <a:off x="4325206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40"/>
              <p:cNvSpPr/>
              <p:nvPr/>
            </p:nvSpPr>
            <p:spPr>
              <a:xfrm>
                <a:off x="4430333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40"/>
              <p:cNvSpPr/>
              <p:nvPr/>
            </p:nvSpPr>
            <p:spPr>
              <a:xfrm>
                <a:off x="4535460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2" name="Google Shape;952;p40"/>
            <p:cNvGrpSpPr/>
            <p:nvPr/>
          </p:nvGrpSpPr>
          <p:grpSpPr>
            <a:xfrm>
              <a:off x="4220079" y="2070989"/>
              <a:ext cx="340373" cy="24992"/>
              <a:chOff x="4220079" y="2070989"/>
              <a:chExt cx="340373" cy="24992"/>
            </a:xfrm>
          </p:grpSpPr>
          <p:sp>
            <p:nvSpPr>
              <p:cNvPr id="953" name="Google Shape;953;p40"/>
              <p:cNvSpPr/>
              <p:nvPr/>
            </p:nvSpPr>
            <p:spPr>
              <a:xfrm>
                <a:off x="4220079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40"/>
              <p:cNvSpPr/>
              <p:nvPr/>
            </p:nvSpPr>
            <p:spPr>
              <a:xfrm>
                <a:off x="4325206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40"/>
              <p:cNvSpPr/>
              <p:nvPr/>
            </p:nvSpPr>
            <p:spPr>
              <a:xfrm>
                <a:off x="4430333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40"/>
              <p:cNvSpPr/>
              <p:nvPr/>
            </p:nvSpPr>
            <p:spPr>
              <a:xfrm>
                <a:off x="4535460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7" name="Google Shape;957;p40"/>
            <p:cNvGrpSpPr/>
            <p:nvPr/>
          </p:nvGrpSpPr>
          <p:grpSpPr>
            <a:xfrm>
              <a:off x="4220079" y="1962655"/>
              <a:ext cx="340373" cy="24992"/>
              <a:chOff x="4220079" y="1962655"/>
              <a:chExt cx="340373" cy="24992"/>
            </a:xfrm>
          </p:grpSpPr>
          <p:sp>
            <p:nvSpPr>
              <p:cNvPr id="958" name="Google Shape;958;p40"/>
              <p:cNvSpPr/>
              <p:nvPr/>
            </p:nvSpPr>
            <p:spPr>
              <a:xfrm>
                <a:off x="4220079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40"/>
              <p:cNvSpPr/>
              <p:nvPr/>
            </p:nvSpPr>
            <p:spPr>
              <a:xfrm>
                <a:off x="4325206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40"/>
              <p:cNvSpPr/>
              <p:nvPr/>
            </p:nvSpPr>
            <p:spPr>
              <a:xfrm>
                <a:off x="4430333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40"/>
              <p:cNvSpPr/>
              <p:nvPr/>
            </p:nvSpPr>
            <p:spPr>
              <a:xfrm>
                <a:off x="4535460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2" name="Google Shape;962;p40"/>
            <p:cNvGrpSpPr/>
            <p:nvPr/>
          </p:nvGrpSpPr>
          <p:grpSpPr>
            <a:xfrm>
              <a:off x="4220079" y="1854297"/>
              <a:ext cx="340373" cy="24992"/>
              <a:chOff x="4220079" y="1854297"/>
              <a:chExt cx="340373" cy="24992"/>
            </a:xfrm>
          </p:grpSpPr>
          <p:sp>
            <p:nvSpPr>
              <p:cNvPr id="963" name="Google Shape;963;p40"/>
              <p:cNvSpPr/>
              <p:nvPr/>
            </p:nvSpPr>
            <p:spPr>
              <a:xfrm>
                <a:off x="4220079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40"/>
              <p:cNvSpPr/>
              <p:nvPr/>
            </p:nvSpPr>
            <p:spPr>
              <a:xfrm>
                <a:off x="4325206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24993" y="12496"/>
                    </a:moveTo>
                    <a:cubicBezTo>
                      <a:pt x="24993" y="19398"/>
                      <a:pt x="19398" y="24993"/>
                      <a:pt x="12496" y="24993"/>
                    </a:cubicBezTo>
                    <a:cubicBezTo>
                      <a:pt x="5595" y="24993"/>
                      <a:pt x="0" y="19398"/>
                      <a:pt x="0" y="12496"/>
                    </a:cubicBezTo>
                    <a:cubicBezTo>
                      <a:pt x="0" y="5595"/>
                      <a:pt x="5595" y="0"/>
                      <a:pt x="12496" y="0"/>
                    </a:cubicBezTo>
                    <a:cubicBezTo>
                      <a:pt x="19398" y="0"/>
                      <a:pt x="24993" y="5595"/>
                      <a:pt x="24993" y="124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40"/>
              <p:cNvSpPr/>
              <p:nvPr/>
            </p:nvSpPr>
            <p:spPr>
              <a:xfrm>
                <a:off x="4430333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40"/>
              <p:cNvSpPr/>
              <p:nvPr/>
            </p:nvSpPr>
            <p:spPr>
              <a:xfrm>
                <a:off x="4535460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67" name="Google Shape;967;p40"/>
          <p:cNvSpPr txBox="1">
            <a:spLocks noGrp="1"/>
          </p:cNvSpPr>
          <p:nvPr>
            <p:ph type="sldNum" idx="12"/>
          </p:nvPr>
        </p:nvSpPr>
        <p:spPr>
          <a:xfrm>
            <a:off x="7090736" y="48688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 txBox="1">
            <a:spLocks noGrp="1"/>
          </p:cNvSpPr>
          <p:nvPr>
            <p:ph type="title"/>
          </p:nvPr>
        </p:nvSpPr>
        <p:spPr>
          <a:xfrm>
            <a:off x="743304" y="46426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0"/>
          <p:cNvSpPr txBox="1">
            <a:spLocks noGrp="1"/>
          </p:cNvSpPr>
          <p:nvPr>
            <p:ph type="title" idx="2"/>
          </p:nvPr>
        </p:nvSpPr>
        <p:spPr>
          <a:xfrm>
            <a:off x="1578118" y="1773759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 b="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1" name="Google Shape;111;p30"/>
          <p:cNvSpPr txBox="1">
            <a:spLocks noGrp="1"/>
          </p:cNvSpPr>
          <p:nvPr>
            <p:ph type="title" idx="3"/>
          </p:nvPr>
        </p:nvSpPr>
        <p:spPr>
          <a:xfrm>
            <a:off x="1578118" y="3240642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 b="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2" name="Google Shape;112;p30"/>
          <p:cNvSpPr txBox="1">
            <a:spLocks noGrp="1"/>
          </p:cNvSpPr>
          <p:nvPr>
            <p:ph type="title" idx="4"/>
          </p:nvPr>
        </p:nvSpPr>
        <p:spPr>
          <a:xfrm>
            <a:off x="4204650" y="1773759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 b="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title" idx="5"/>
          </p:nvPr>
        </p:nvSpPr>
        <p:spPr>
          <a:xfrm>
            <a:off x="4204650" y="3240642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 b="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title" idx="6"/>
          </p:nvPr>
        </p:nvSpPr>
        <p:spPr>
          <a:xfrm>
            <a:off x="6831182" y="1773759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 b="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title" idx="7"/>
          </p:nvPr>
        </p:nvSpPr>
        <p:spPr>
          <a:xfrm>
            <a:off x="6831182" y="3240642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 b="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6" name="Google Shape;116;p30"/>
          <p:cNvSpPr txBox="1">
            <a:spLocks noGrp="1"/>
          </p:cNvSpPr>
          <p:nvPr>
            <p:ph type="subTitle" idx="1"/>
          </p:nvPr>
        </p:nvSpPr>
        <p:spPr>
          <a:xfrm>
            <a:off x="719968" y="2157800"/>
            <a:ext cx="2451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subTitle" idx="8"/>
          </p:nvPr>
        </p:nvSpPr>
        <p:spPr>
          <a:xfrm>
            <a:off x="3346500" y="2157800"/>
            <a:ext cx="2451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18" name="Google Shape;118;p30"/>
          <p:cNvSpPr txBox="1">
            <a:spLocks noGrp="1"/>
          </p:cNvSpPr>
          <p:nvPr>
            <p:ph type="subTitle" idx="9"/>
          </p:nvPr>
        </p:nvSpPr>
        <p:spPr>
          <a:xfrm>
            <a:off x="5973032" y="2157800"/>
            <a:ext cx="2451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19" name="Google Shape;119;p30"/>
          <p:cNvSpPr txBox="1">
            <a:spLocks noGrp="1"/>
          </p:cNvSpPr>
          <p:nvPr>
            <p:ph type="subTitle" idx="13"/>
          </p:nvPr>
        </p:nvSpPr>
        <p:spPr>
          <a:xfrm>
            <a:off x="719968" y="3624750"/>
            <a:ext cx="2451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20" name="Google Shape;120;p30"/>
          <p:cNvSpPr txBox="1">
            <a:spLocks noGrp="1"/>
          </p:cNvSpPr>
          <p:nvPr>
            <p:ph type="subTitle" idx="14"/>
          </p:nvPr>
        </p:nvSpPr>
        <p:spPr>
          <a:xfrm>
            <a:off x="3346500" y="3624750"/>
            <a:ext cx="2451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21" name="Google Shape;121;p30"/>
          <p:cNvSpPr txBox="1">
            <a:spLocks noGrp="1"/>
          </p:cNvSpPr>
          <p:nvPr>
            <p:ph type="subTitle" idx="15"/>
          </p:nvPr>
        </p:nvSpPr>
        <p:spPr>
          <a:xfrm>
            <a:off x="5973032" y="3624750"/>
            <a:ext cx="2451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grpSp>
        <p:nvGrpSpPr>
          <p:cNvPr id="122" name="Google Shape;122;p30"/>
          <p:cNvGrpSpPr/>
          <p:nvPr/>
        </p:nvGrpSpPr>
        <p:grpSpPr>
          <a:xfrm>
            <a:off x="8039275" y="286798"/>
            <a:ext cx="1014837" cy="1014902"/>
            <a:chOff x="8423685" y="535006"/>
            <a:chExt cx="1014837" cy="1014902"/>
          </a:xfrm>
        </p:grpSpPr>
        <p:sp>
          <p:nvSpPr>
            <p:cNvPr id="123" name="Google Shape;123;p30"/>
            <p:cNvSpPr/>
            <p:nvPr/>
          </p:nvSpPr>
          <p:spPr>
            <a:xfrm>
              <a:off x="8423685" y="535006"/>
              <a:ext cx="1014837" cy="1014902"/>
            </a:xfrm>
            <a:custGeom>
              <a:avLst/>
              <a:gdLst/>
              <a:ahLst/>
              <a:cxnLst/>
              <a:rect l="l" t="t" r="r" b="b"/>
              <a:pathLst>
                <a:path w="1014837" h="1014902" extrusionOk="0">
                  <a:moveTo>
                    <a:pt x="109338" y="1014879"/>
                  </a:moveTo>
                  <a:cubicBezTo>
                    <a:pt x="80116" y="1014879"/>
                    <a:pt x="52653" y="1003499"/>
                    <a:pt x="31984" y="982830"/>
                  </a:cubicBezTo>
                  <a:cubicBezTo>
                    <a:pt x="-10661" y="940185"/>
                    <a:pt x="-10661" y="870766"/>
                    <a:pt x="31984" y="828121"/>
                  </a:cubicBezTo>
                  <a:lnTo>
                    <a:pt x="828145" y="31984"/>
                  </a:lnTo>
                  <a:cubicBezTo>
                    <a:pt x="870790" y="-10661"/>
                    <a:pt x="940210" y="-10661"/>
                    <a:pt x="982854" y="31984"/>
                  </a:cubicBezTo>
                  <a:cubicBezTo>
                    <a:pt x="1025499" y="74628"/>
                    <a:pt x="1025499" y="144048"/>
                    <a:pt x="982854" y="186692"/>
                  </a:cubicBezTo>
                  <a:lnTo>
                    <a:pt x="186693" y="982854"/>
                  </a:lnTo>
                  <a:cubicBezTo>
                    <a:pt x="166024" y="1003523"/>
                    <a:pt x="138560" y="1014903"/>
                    <a:pt x="109338" y="1014903"/>
                  </a:cubicBezTo>
                  <a:close/>
                  <a:moveTo>
                    <a:pt x="905500" y="11980"/>
                  </a:moveTo>
                  <a:cubicBezTo>
                    <a:pt x="880554" y="11980"/>
                    <a:pt x="855609" y="21483"/>
                    <a:pt x="836627" y="40465"/>
                  </a:cubicBezTo>
                  <a:lnTo>
                    <a:pt x="40465" y="836627"/>
                  </a:lnTo>
                  <a:cubicBezTo>
                    <a:pt x="2477" y="874591"/>
                    <a:pt x="2477" y="936384"/>
                    <a:pt x="40465" y="974373"/>
                  </a:cubicBezTo>
                  <a:cubicBezTo>
                    <a:pt x="58853" y="992761"/>
                    <a:pt x="83324" y="1002905"/>
                    <a:pt x="109338" y="1002905"/>
                  </a:cubicBezTo>
                  <a:cubicBezTo>
                    <a:pt x="135353" y="1002905"/>
                    <a:pt x="159823" y="992785"/>
                    <a:pt x="178211" y="974373"/>
                  </a:cubicBezTo>
                  <a:lnTo>
                    <a:pt x="974373" y="178211"/>
                  </a:lnTo>
                  <a:cubicBezTo>
                    <a:pt x="1012361" y="140223"/>
                    <a:pt x="1012361" y="78453"/>
                    <a:pt x="974373" y="40465"/>
                  </a:cubicBezTo>
                  <a:cubicBezTo>
                    <a:pt x="955390" y="21483"/>
                    <a:pt x="930445" y="11980"/>
                    <a:pt x="905500" y="119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0"/>
            <p:cNvSpPr/>
            <p:nvPr/>
          </p:nvSpPr>
          <p:spPr>
            <a:xfrm>
              <a:off x="8622041" y="1101368"/>
              <a:ext cx="381699" cy="381735"/>
            </a:xfrm>
            <a:custGeom>
              <a:avLst/>
              <a:gdLst/>
              <a:ahLst/>
              <a:cxnLst/>
              <a:rect l="l" t="t" r="r" b="b"/>
              <a:pathLst>
                <a:path w="381699" h="381735" extrusionOk="0">
                  <a:moveTo>
                    <a:pt x="77164" y="381736"/>
                  </a:moveTo>
                  <a:cubicBezTo>
                    <a:pt x="56566" y="381736"/>
                    <a:pt x="37180" y="373706"/>
                    <a:pt x="22593" y="359142"/>
                  </a:cubicBezTo>
                  <a:cubicBezTo>
                    <a:pt x="8030" y="344579"/>
                    <a:pt x="0" y="325193"/>
                    <a:pt x="0" y="304571"/>
                  </a:cubicBezTo>
                  <a:cubicBezTo>
                    <a:pt x="0" y="283950"/>
                    <a:pt x="8030" y="264587"/>
                    <a:pt x="22593" y="250000"/>
                  </a:cubicBezTo>
                  <a:lnTo>
                    <a:pt x="250000" y="22593"/>
                  </a:lnTo>
                  <a:cubicBezTo>
                    <a:pt x="264587" y="8030"/>
                    <a:pt x="283949" y="0"/>
                    <a:pt x="304571" y="0"/>
                  </a:cubicBezTo>
                  <a:cubicBezTo>
                    <a:pt x="325193" y="0"/>
                    <a:pt x="344555" y="8030"/>
                    <a:pt x="359142" y="22593"/>
                  </a:cubicBezTo>
                  <a:cubicBezTo>
                    <a:pt x="389219" y="52670"/>
                    <a:pt x="389219" y="101635"/>
                    <a:pt x="359142" y="131712"/>
                  </a:cubicBezTo>
                  <a:lnTo>
                    <a:pt x="131735" y="359118"/>
                  </a:lnTo>
                  <a:cubicBezTo>
                    <a:pt x="117148" y="373682"/>
                    <a:pt x="97786" y="381712"/>
                    <a:pt x="77164" y="381712"/>
                  </a:cubicBezTo>
                  <a:close/>
                  <a:moveTo>
                    <a:pt x="304571" y="8410"/>
                  </a:moveTo>
                  <a:cubicBezTo>
                    <a:pt x="286207" y="8410"/>
                    <a:pt x="268935" y="15561"/>
                    <a:pt x="255963" y="28556"/>
                  </a:cubicBezTo>
                  <a:lnTo>
                    <a:pt x="28556" y="255963"/>
                  </a:lnTo>
                  <a:cubicBezTo>
                    <a:pt x="15561" y="268959"/>
                    <a:pt x="8410" y="286207"/>
                    <a:pt x="8410" y="304595"/>
                  </a:cubicBezTo>
                  <a:cubicBezTo>
                    <a:pt x="8410" y="322983"/>
                    <a:pt x="15561" y="340231"/>
                    <a:pt x="28556" y="353227"/>
                  </a:cubicBezTo>
                  <a:cubicBezTo>
                    <a:pt x="41552" y="366222"/>
                    <a:pt x="58800" y="373373"/>
                    <a:pt x="77188" y="373373"/>
                  </a:cubicBezTo>
                  <a:cubicBezTo>
                    <a:pt x="95576" y="373373"/>
                    <a:pt x="112824" y="366222"/>
                    <a:pt x="125796" y="353227"/>
                  </a:cubicBezTo>
                  <a:lnTo>
                    <a:pt x="353203" y="125820"/>
                  </a:lnTo>
                  <a:cubicBezTo>
                    <a:pt x="380001" y="99021"/>
                    <a:pt x="380001" y="55379"/>
                    <a:pt x="353203" y="28580"/>
                  </a:cubicBezTo>
                  <a:cubicBezTo>
                    <a:pt x="340207" y="15585"/>
                    <a:pt x="322959" y="8434"/>
                    <a:pt x="304571" y="84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30"/>
          <p:cNvGrpSpPr/>
          <p:nvPr/>
        </p:nvGrpSpPr>
        <p:grpSpPr>
          <a:xfrm>
            <a:off x="-14882" y="73360"/>
            <a:ext cx="9158883" cy="5070139"/>
            <a:chOff x="-455531" y="374214"/>
            <a:chExt cx="10413041" cy="4736325"/>
          </a:xfrm>
        </p:grpSpPr>
        <p:grpSp>
          <p:nvGrpSpPr>
            <p:cNvPr id="126" name="Google Shape;126;p30"/>
            <p:cNvGrpSpPr/>
            <p:nvPr/>
          </p:nvGrpSpPr>
          <p:grpSpPr>
            <a:xfrm>
              <a:off x="-455531" y="374214"/>
              <a:ext cx="1170622" cy="1431149"/>
              <a:chOff x="-455531" y="374214"/>
              <a:chExt cx="1170622" cy="1431149"/>
            </a:xfrm>
          </p:grpSpPr>
          <p:sp>
            <p:nvSpPr>
              <p:cNvPr id="127" name="Google Shape;127;p30"/>
              <p:cNvSpPr/>
              <p:nvPr/>
            </p:nvSpPr>
            <p:spPr>
              <a:xfrm>
                <a:off x="-353001" y="378945"/>
                <a:ext cx="889698" cy="1363992"/>
              </a:xfrm>
              <a:custGeom>
                <a:avLst/>
                <a:gdLst/>
                <a:ahLst/>
                <a:cxnLst/>
                <a:rect l="l" t="t" r="r" b="b"/>
                <a:pathLst>
                  <a:path w="915112" h="1262568" extrusionOk="0">
                    <a:moveTo>
                      <a:pt x="749719" y="685003"/>
                    </a:moveTo>
                    <a:cubicBezTo>
                      <a:pt x="805407" y="763593"/>
                      <a:pt x="872854" y="837170"/>
                      <a:pt x="901672" y="929088"/>
                    </a:cubicBezTo>
                    <a:cubicBezTo>
                      <a:pt x="930822" y="1022027"/>
                      <a:pt x="912957" y="1132119"/>
                      <a:pt x="844155" y="1201087"/>
                    </a:cubicBezTo>
                    <a:cubicBezTo>
                      <a:pt x="775353" y="1270055"/>
                      <a:pt x="654333" y="1285403"/>
                      <a:pt x="578309" y="1224488"/>
                    </a:cubicBezTo>
                    <a:cubicBezTo>
                      <a:pt x="529154" y="1185099"/>
                      <a:pt x="504874" y="1123472"/>
                      <a:pt x="478765" y="1066145"/>
                    </a:cubicBezTo>
                    <a:cubicBezTo>
                      <a:pt x="452679" y="1008818"/>
                      <a:pt x="418777" y="949281"/>
                      <a:pt x="361165" y="923861"/>
                    </a:cubicBezTo>
                    <a:cubicBezTo>
                      <a:pt x="316738" y="904261"/>
                      <a:pt x="265945" y="908537"/>
                      <a:pt x="217883" y="901529"/>
                    </a:cubicBezTo>
                    <a:cubicBezTo>
                      <a:pt x="146516" y="891123"/>
                      <a:pt x="78118" y="853111"/>
                      <a:pt x="37493" y="793527"/>
                    </a:cubicBezTo>
                    <a:cubicBezTo>
                      <a:pt x="-3132" y="733920"/>
                      <a:pt x="-12897" y="652645"/>
                      <a:pt x="18867" y="587882"/>
                    </a:cubicBezTo>
                    <a:cubicBezTo>
                      <a:pt x="66667" y="490477"/>
                      <a:pt x="188852" y="451538"/>
                      <a:pt x="248626" y="360974"/>
                    </a:cubicBezTo>
                    <a:cubicBezTo>
                      <a:pt x="308614" y="270126"/>
                      <a:pt x="296521" y="141336"/>
                      <a:pt x="369575" y="60608"/>
                    </a:cubicBezTo>
                    <a:cubicBezTo>
                      <a:pt x="422602" y="2046"/>
                      <a:pt x="513926" y="-15250"/>
                      <a:pt x="587360" y="13853"/>
                    </a:cubicBezTo>
                    <a:cubicBezTo>
                      <a:pt x="660795" y="42956"/>
                      <a:pt x="714202" y="113920"/>
                      <a:pt x="728717" y="191560"/>
                    </a:cubicBezTo>
                    <a:cubicBezTo>
                      <a:pt x="737056" y="236129"/>
                      <a:pt x="733208" y="282408"/>
                      <a:pt x="719856" y="325599"/>
                    </a:cubicBezTo>
                    <a:cubicBezTo>
                      <a:pt x="707645" y="365132"/>
                      <a:pt x="676332" y="396967"/>
                      <a:pt x="665688" y="434623"/>
                    </a:cubicBezTo>
                    <a:cubicBezTo>
                      <a:pt x="642240" y="517655"/>
                      <a:pt x="704318" y="620977"/>
                      <a:pt x="749695" y="68500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8" name="Google Shape;128;p30"/>
              <p:cNvGrpSpPr/>
              <p:nvPr/>
            </p:nvGrpSpPr>
            <p:grpSpPr>
              <a:xfrm>
                <a:off x="-455531" y="374214"/>
                <a:ext cx="1170622" cy="1431149"/>
                <a:chOff x="7464068" y="2762678"/>
                <a:chExt cx="962920" cy="1177222"/>
              </a:xfrm>
            </p:grpSpPr>
            <p:sp>
              <p:nvSpPr>
                <p:cNvPr id="129" name="Google Shape;129;p30"/>
                <p:cNvSpPr/>
                <p:nvPr/>
              </p:nvSpPr>
              <p:spPr>
                <a:xfrm rot="-5339846">
                  <a:off x="7831657" y="2708374"/>
                  <a:ext cx="7769" cy="118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118431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118431"/>
                      </a:lnTo>
                      <a:lnTo>
                        <a:pt x="0" y="1184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30"/>
                <p:cNvSpPr/>
                <p:nvPr/>
              </p:nvSpPr>
              <p:spPr>
                <a:xfrm rot="-5339846">
                  <a:off x="7833692" y="2682561"/>
                  <a:ext cx="7769" cy="262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262924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262925"/>
                      </a:lnTo>
                      <a:lnTo>
                        <a:pt x="0" y="26292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131;p30"/>
                <p:cNvSpPr/>
                <p:nvPr/>
              </p:nvSpPr>
              <p:spPr>
                <a:xfrm rot="-5339846">
                  <a:off x="7835576" y="2695631"/>
                  <a:ext cx="7769" cy="32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329635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329636"/>
                      </a:lnTo>
                      <a:lnTo>
                        <a:pt x="0" y="32963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132;p30"/>
                <p:cNvSpPr/>
                <p:nvPr/>
              </p:nvSpPr>
              <p:spPr>
                <a:xfrm rot="-5339846">
                  <a:off x="7835716" y="2722488"/>
                  <a:ext cx="7769" cy="368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368787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368788"/>
                      </a:lnTo>
                      <a:lnTo>
                        <a:pt x="0" y="36878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Google Shape;133;p30"/>
                <p:cNvSpPr/>
                <p:nvPr/>
              </p:nvSpPr>
              <p:spPr>
                <a:xfrm rot="-5339846">
                  <a:off x="7833328" y="2757030"/>
                  <a:ext cx="7769" cy="392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392426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392427"/>
                      </a:lnTo>
                      <a:lnTo>
                        <a:pt x="0" y="39242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" name="Google Shape;134;p30"/>
                <p:cNvSpPr/>
                <p:nvPr/>
              </p:nvSpPr>
              <p:spPr>
                <a:xfrm rot="-5339846">
                  <a:off x="7829391" y="2797920"/>
                  <a:ext cx="7769" cy="403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403331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403332"/>
                      </a:lnTo>
                      <a:lnTo>
                        <a:pt x="0" y="40333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Google Shape;135;p30"/>
                <p:cNvSpPr/>
                <p:nvPr/>
              </p:nvSpPr>
              <p:spPr>
                <a:xfrm rot="-5339846">
                  <a:off x="7828416" y="2846166"/>
                  <a:ext cx="7769" cy="399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399625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399625"/>
                      </a:lnTo>
                      <a:lnTo>
                        <a:pt x="0" y="39962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" name="Google Shape;136;p30"/>
                <p:cNvSpPr/>
                <p:nvPr/>
              </p:nvSpPr>
              <p:spPr>
                <a:xfrm rot="-5339846">
                  <a:off x="7827938" y="2895685"/>
                  <a:ext cx="7769" cy="393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393376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393377"/>
                      </a:lnTo>
                      <a:lnTo>
                        <a:pt x="0" y="39337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137;p30"/>
                <p:cNvSpPr/>
                <p:nvPr/>
              </p:nvSpPr>
              <p:spPr>
                <a:xfrm rot="-5339846">
                  <a:off x="7826502" y="2941720"/>
                  <a:ext cx="7769" cy="3941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394089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394090"/>
                      </a:lnTo>
                      <a:lnTo>
                        <a:pt x="0" y="39409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138;p30"/>
                <p:cNvSpPr/>
                <p:nvPr/>
              </p:nvSpPr>
              <p:spPr>
                <a:xfrm rot="-5339846">
                  <a:off x="7825612" y="2982016"/>
                  <a:ext cx="7769" cy="406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406372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406373"/>
                      </a:lnTo>
                      <a:lnTo>
                        <a:pt x="0" y="40637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139;p30"/>
                <p:cNvSpPr/>
                <p:nvPr/>
              </p:nvSpPr>
              <p:spPr>
                <a:xfrm rot="-5339846">
                  <a:off x="7826637" y="3012877"/>
                  <a:ext cx="7769" cy="437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437423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437424"/>
                      </a:lnTo>
                      <a:lnTo>
                        <a:pt x="0" y="43742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140;p30"/>
                <p:cNvSpPr/>
                <p:nvPr/>
              </p:nvSpPr>
              <p:spPr>
                <a:xfrm rot="-5339846">
                  <a:off x="7831083" y="3030394"/>
                  <a:ext cx="7745" cy="495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4" h="495367" extrusionOk="0">
                      <a:moveTo>
                        <a:pt x="0" y="0"/>
                      </a:moveTo>
                      <a:lnTo>
                        <a:pt x="7745" y="0"/>
                      </a:lnTo>
                      <a:lnTo>
                        <a:pt x="7745" y="495368"/>
                      </a:lnTo>
                      <a:lnTo>
                        <a:pt x="0" y="49536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141;p30"/>
                <p:cNvSpPr/>
                <p:nvPr/>
              </p:nvSpPr>
              <p:spPr>
                <a:xfrm rot="-5339846">
                  <a:off x="7841388" y="3033177"/>
                  <a:ext cx="7769" cy="583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582914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582914"/>
                      </a:lnTo>
                      <a:lnTo>
                        <a:pt x="0" y="58291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142;p30"/>
                <p:cNvSpPr/>
                <p:nvPr/>
              </p:nvSpPr>
              <p:spPr>
                <a:xfrm rot="-5339846">
                  <a:off x="7861693" y="3025519"/>
                  <a:ext cx="7745" cy="691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4" h="691818" extrusionOk="0">
                      <a:moveTo>
                        <a:pt x="0" y="0"/>
                      </a:moveTo>
                      <a:lnTo>
                        <a:pt x="7745" y="0"/>
                      </a:lnTo>
                      <a:lnTo>
                        <a:pt x="7745" y="691819"/>
                      </a:lnTo>
                      <a:lnTo>
                        <a:pt x="0" y="6918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143;p30"/>
                <p:cNvSpPr/>
                <p:nvPr/>
              </p:nvSpPr>
              <p:spPr>
                <a:xfrm rot="-5339846">
                  <a:off x="7884685" y="3024516"/>
                  <a:ext cx="7769" cy="787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787419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787419"/>
                      </a:lnTo>
                      <a:lnTo>
                        <a:pt x="0" y="7874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144;p30"/>
                <p:cNvSpPr/>
                <p:nvPr/>
              </p:nvSpPr>
              <p:spPr>
                <a:xfrm rot="-5339846">
                  <a:off x="7902690" y="3038606"/>
                  <a:ext cx="7745" cy="852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4" h="852704" extrusionOk="0">
                      <a:moveTo>
                        <a:pt x="0" y="0"/>
                      </a:moveTo>
                      <a:lnTo>
                        <a:pt x="7745" y="0"/>
                      </a:lnTo>
                      <a:lnTo>
                        <a:pt x="7745" y="852705"/>
                      </a:lnTo>
                      <a:lnTo>
                        <a:pt x="0" y="85270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30"/>
                <p:cNvSpPr/>
                <p:nvPr/>
              </p:nvSpPr>
              <p:spPr>
                <a:xfrm rot="-5339846">
                  <a:off x="7915264" y="3062495"/>
                  <a:ext cx="7769" cy="898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898152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898153"/>
                      </a:lnTo>
                      <a:lnTo>
                        <a:pt x="0" y="89815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30"/>
                <p:cNvSpPr/>
                <p:nvPr/>
              </p:nvSpPr>
              <p:spPr>
                <a:xfrm rot="-5339846">
                  <a:off x="7925019" y="3093408"/>
                  <a:ext cx="7745" cy="929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4" h="929512" extrusionOk="0">
                      <a:moveTo>
                        <a:pt x="0" y="0"/>
                      </a:moveTo>
                      <a:lnTo>
                        <a:pt x="7745" y="0"/>
                      </a:lnTo>
                      <a:lnTo>
                        <a:pt x="7745" y="929513"/>
                      </a:lnTo>
                      <a:lnTo>
                        <a:pt x="0" y="9295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147;p30"/>
                <p:cNvSpPr/>
                <p:nvPr/>
              </p:nvSpPr>
              <p:spPr>
                <a:xfrm rot="-5339846">
                  <a:off x="7934894" y="3131902"/>
                  <a:ext cx="7769" cy="945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945620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945621"/>
                      </a:lnTo>
                      <a:lnTo>
                        <a:pt x="0" y="94562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148;p30"/>
                <p:cNvSpPr/>
                <p:nvPr/>
              </p:nvSpPr>
              <p:spPr>
                <a:xfrm rot="-5339846">
                  <a:off x="7947270" y="3180013"/>
                  <a:ext cx="7745" cy="942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4" h="942745" extrusionOk="0">
                      <a:moveTo>
                        <a:pt x="0" y="0"/>
                      </a:moveTo>
                      <a:lnTo>
                        <a:pt x="7745" y="0"/>
                      </a:lnTo>
                      <a:lnTo>
                        <a:pt x="7745" y="942746"/>
                      </a:lnTo>
                      <a:lnTo>
                        <a:pt x="0" y="94274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30"/>
                <p:cNvSpPr/>
                <p:nvPr/>
              </p:nvSpPr>
              <p:spPr>
                <a:xfrm rot="-5339846">
                  <a:off x="7965716" y="3240795"/>
                  <a:ext cx="7745" cy="914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4" h="914664" extrusionOk="0">
                      <a:moveTo>
                        <a:pt x="0" y="0"/>
                      </a:moveTo>
                      <a:lnTo>
                        <a:pt x="7745" y="0"/>
                      </a:lnTo>
                      <a:lnTo>
                        <a:pt x="7745" y="914664"/>
                      </a:lnTo>
                      <a:lnTo>
                        <a:pt x="0" y="9146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30"/>
                <p:cNvSpPr/>
                <p:nvPr/>
              </p:nvSpPr>
              <p:spPr>
                <a:xfrm rot="-5339846">
                  <a:off x="8001755" y="3326410"/>
                  <a:ext cx="7745" cy="837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4" h="837571" extrusionOk="0">
                      <a:moveTo>
                        <a:pt x="0" y="0"/>
                      </a:moveTo>
                      <a:lnTo>
                        <a:pt x="7745" y="0"/>
                      </a:lnTo>
                      <a:lnTo>
                        <a:pt x="7745" y="837572"/>
                      </a:lnTo>
                      <a:lnTo>
                        <a:pt x="0" y="83757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30"/>
                <p:cNvSpPr/>
                <p:nvPr/>
              </p:nvSpPr>
              <p:spPr>
                <a:xfrm rot="-5339846">
                  <a:off x="8192402" y="3576907"/>
                  <a:ext cx="7745" cy="436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4" h="436330" extrusionOk="0">
                      <a:moveTo>
                        <a:pt x="0" y="0"/>
                      </a:moveTo>
                      <a:lnTo>
                        <a:pt x="7745" y="0"/>
                      </a:lnTo>
                      <a:lnTo>
                        <a:pt x="7745" y="436331"/>
                      </a:lnTo>
                      <a:lnTo>
                        <a:pt x="0" y="4363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30"/>
                <p:cNvSpPr/>
                <p:nvPr/>
              </p:nvSpPr>
              <p:spPr>
                <a:xfrm rot="-5339846">
                  <a:off x="8217965" y="3668888"/>
                  <a:ext cx="7745" cy="346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4" h="346218" extrusionOk="0">
                      <a:moveTo>
                        <a:pt x="0" y="0"/>
                      </a:moveTo>
                      <a:lnTo>
                        <a:pt x="7745" y="0"/>
                      </a:lnTo>
                      <a:lnTo>
                        <a:pt x="7745" y="346218"/>
                      </a:lnTo>
                      <a:lnTo>
                        <a:pt x="0" y="3462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30"/>
                <p:cNvSpPr/>
                <p:nvPr/>
              </p:nvSpPr>
              <p:spPr>
                <a:xfrm rot="-5339846">
                  <a:off x="8223913" y="3755227"/>
                  <a:ext cx="7745" cy="266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4" h="266606" extrusionOk="0">
                      <a:moveTo>
                        <a:pt x="0" y="0"/>
                      </a:moveTo>
                      <a:lnTo>
                        <a:pt x="7745" y="0"/>
                      </a:lnTo>
                      <a:lnTo>
                        <a:pt x="7745" y="266607"/>
                      </a:lnTo>
                      <a:lnTo>
                        <a:pt x="0" y="26660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154;p30"/>
                <p:cNvSpPr/>
                <p:nvPr/>
              </p:nvSpPr>
              <p:spPr>
                <a:xfrm rot="-5339846">
                  <a:off x="8219532" y="3867088"/>
                  <a:ext cx="7745" cy="135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4" h="135489" extrusionOk="0">
                      <a:moveTo>
                        <a:pt x="0" y="0"/>
                      </a:moveTo>
                      <a:lnTo>
                        <a:pt x="7745" y="0"/>
                      </a:lnTo>
                      <a:lnTo>
                        <a:pt x="7745" y="135489"/>
                      </a:lnTo>
                      <a:lnTo>
                        <a:pt x="0" y="13548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55" name="Google Shape;155;p30"/>
            <p:cNvGrpSpPr/>
            <p:nvPr/>
          </p:nvGrpSpPr>
          <p:grpSpPr>
            <a:xfrm>
              <a:off x="8184401" y="3883377"/>
              <a:ext cx="1773108" cy="1227162"/>
              <a:chOff x="7968701" y="3824252"/>
              <a:chExt cx="1773108" cy="1227162"/>
            </a:xfrm>
          </p:grpSpPr>
          <p:sp>
            <p:nvSpPr>
              <p:cNvPr id="156" name="Google Shape;156;p30"/>
              <p:cNvSpPr/>
              <p:nvPr/>
            </p:nvSpPr>
            <p:spPr>
              <a:xfrm>
                <a:off x="8110575" y="3824252"/>
                <a:ext cx="1625413" cy="1185377"/>
              </a:xfrm>
              <a:custGeom>
                <a:avLst/>
                <a:gdLst/>
                <a:ahLst/>
                <a:cxnLst/>
                <a:rect l="l" t="t" r="r" b="b"/>
                <a:pathLst>
                  <a:path w="1435172" h="1087918" extrusionOk="0">
                    <a:moveTo>
                      <a:pt x="228834" y="599192"/>
                    </a:moveTo>
                    <a:cubicBezTo>
                      <a:pt x="241045" y="559635"/>
                      <a:pt x="240546" y="517442"/>
                      <a:pt x="245773" y="476365"/>
                    </a:cubicBezTo>
                    <a:cubicBezTo>
                      <a:pt x="251000" y="435289"/>
                      <a:pt x="263686" y="392382"/>
                      <a:pt x="295236" y="365560"/>
                    </a:cubicBezTo>
                    <a:cubicBezTo>
                      <a:pt x="348501" y="320278"/>
                      <a:pt x="429609" y="338999"/>
                      <a:pt x="494063" y="366107"/>
                    </a:cubicBezTo>
                    <a:cubicBezTo>
                      <a:pt x="558517" y="393190"/>
                      <a:pt x="629053" y="426950"/>
                      <a:pt x="695122" y="404119"/>
                    </a:cubicBezTo>
                    <a:cubicBezTo>
                      <a:pt x="769317" y="378484"/>
                      <a:pt x="802174" y="294882"/>
                      <a:pt x="837430" y="224750"/>
                    </a:cubicBezTo>
                    <a:cubicBezTo>
                      <a:pt x="876677" y="146659"/>
                      <a:pt x="931700" y="73105"/>
                      <a:pt x="1008626" y="31601"/>
                    </a:cubicBezTo>
                    <a:cubicBezTo>
                      <a:pt x="1216362" y="-80487"/>
                      <a:pt x="1411981" y="126441"/>
                      <a:pt x="1433031" y="325838"/>
                    </a:cubicBezTo>
                    <a:cubicBezTo>
                      <a:pt x="1444007" y="429824"/>
                      <a:pt x="1412361" y="537351"/>
                      <a:pt x="1348216" y="619742"/>
                    </a:cubicBezTo>
                    <a:cubicBezTo>
                      <a:pt x="1312271" y="665903"/>
                      <a:pt x="1283049" y="690017"/>
                      <a:pt x="1225747" y="709165"/>
                    </a:cubicBezTo>
                    <a:cubicBezTo>
                      <a:pt x="1170748" y="727530"/>
                      <a:pt x="1112470" y="737888"/>
                      <a:pt x="1061582" y="766920"/>
                    </a:cubicBezTo>
                    <a:cubicBezTo>
                      <a:pt x="992115" y="806547"/>
                      <a:pt x="945954" y="875800"/>
                      <a:pt x="894567" y="937071"/>
                    </a:cubicBezTo>
                    <a:cubicBezTo>
                      <a:pt x="843156" y="998342"/>
                      <a:pt x="776777" y="1056832"/>
                      <a:pt x="696857" y="1060016"/>
                    </a:cubicBezTo>
                    <a:cubicBezTo>
                      <a:pt x="606341" y="1063603"/>
                      <a:pt x="525494" y="995063"/>
                      <a:pt x="434906" y="995111"/>
                    </a:cubicBezTo>
                    <a:cubicBezTo>
                      <a:pt x="379433" y="995111"/>
                      <a:pt x="328663" y="1020768"/>
                      <a:pt x="280435" y="1045358"/>
                    </a:cubicBezTo>
                    <a:cubicBezTo>
                      <a:pt x="231210" y="1070469"/>
                      <a:pt x="176187" y="1093609"/>
                      <a:pt x="119716" y="1086672"/>
                    </a:cubicBezTo>
                    <a:cubicBezTo>
                      <a:pt x="94058" y="1083536"/>
                      <a:pt x="68376" y="1074698"/>
                      <a:pt x="49274" y="1057284"/>
                    </a:cubicBezTo>
                    <a:cubicBezTo>
                      <a:pt x="19198" y="1029868"/>
                      <a:pt x="6488" y="982091"/>
                      <a:pt x="1641" y="942963"/>
                    </a:cubicBezTo>
                    <a:cubicBezTo>
                      <a:pt x="-3752" y="899463"/>
                      <a:pt x="4183" y="854252"/>
                      <a:pt x="24923" y="815575"/>
                    </a:cubicBezTo>
                    <a:cubicBezTo>
                      <a:pt x="49251" y="770222"/>
                      <a:pt x="90850" y="734586"/>
                      <a:pt x="139054" y="716720"/>
                    </a:cubicBezTo>
                    <a:cubicBezTo>
                      <a:pt x="164712" y="707217"/>
                      <a:pt x="176662" y="697738"/>
                      <a:pt x="192770" y="674408"/>
                    </a:cubicBezTo>
                    <a:cubicBezTo>
                      <a:pt x="208545" y="651553"/>
                      <a:pt x="220685" y="625729"/>
                      <a:pt x="228881" y="59921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7" name="Google Shape;157;p30"/>
              <p:cNvGrpSpPr/>
              <p:nvPr/>
            </p:nvGrpSpPr>
            <p:grpSpPr>
              <a:xfrm>
                <a:off x="7968701" y="3929578"/>
                <a:ext cx="1773108" cy="1121836"/>
                <a:chOff x="6395257" y="4147424"/>
                <a:chExt cx="1367083" cy="865013"/>
              </a:xfrm>
            </p:grpSpPr>
            <p:sp>
              <p:nvSpPr>
                <p:cNvPr id="158" name="Google Shape;158;p30"/>
                <p:cNvSpPr/>
                <p:nvPr/>
              </p:nvSpPr>
              <p:spPr>
                <a:xfrm rot="-3548076">
                  <a:off x="6374808" y="4705175"/>
                  <a:ext cx="112163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77" h="7768" extrusionOk="0">
                      <a:moveTo>
                        <a:pt x="0" y="0"/>
                      </a:moveTo>
                      <a:lnTo>
                        <a:pt x="112278" y="0"/>
                      </a:lnTo>
                      <a:lnTo>
                        <a:pt x="112278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30"/>
                <p:cNvSpPr/>
                <p:nvPr/>
              </p:nvSpPr>
              <p:spPr>
                <a:xfrm rot="-3548076">
                  <a:off x="6334952" y="4728925"/>
                  <a:ext cx="261350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617" h="7768" extrusionOk="0">
                      <a:moveTo>
                        <a:pt x="0" y="0"/>
                      </a:moveTo>
                      <a:lnTo>
                        <a:pt x="261618" y="0"/>
                      </a:lnTo>
                      <a:lnTo>
                        <a:pt x="261618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160;p30"/>
                <p:cNvSpPr/>
                <p:nvPr/>
              </p:nvSpPr>
              <p:spPr>
                <a:xfrm rot="-3548076">
                  <a:off x="6333430" y="4744370"/>
                  <a:ext cx="343871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222" h="7768" extrusionOk="0">
                      <a:moveTo>
                        <a:pt x="0" y="0"/>
                      </a:moveTo>
                      <a:lnTo>
                        <a:pt x="344222" y="0"/>
                      </a:lnTo>
                      <a:lnTo>
                        <a:pt x="344222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161;p30"/>
                <p:cNvSpPr/>
                <p:nvPr/>
              </p:nvSpPr>
              <p:spPr>
                <a:xfrm rot="-3548076">
                  <a:off x="6277704" y="4618859"/>
                  <a:ext cx="703194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911" h="7768" extrusionOk="0">
                      <a:moveTo>
                        <a:pt x="0" y="0"/>
                      </a:moveTo>
                      <a:lnTo>
                        <a:pt x="703911" y="0"/>
                      </a:lnTo>
                      <a:lnTo>
                        <a:pt x="703911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p30"/>
                <p:cNvSpPr/>
                <p:nvPr/>
              </p:nvSpPr>
              <p:spPr>
                <a:xfrm rot="-3548076">
                  <a:off x="6315674" y="4631097"/>
                  <a:ext cx="710598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323" h="7768" extrusionOk="0">
                      <a:moveTo>
                        <a:pt x="0" y="0"/>
                      </a:moveTo>
                      <a:lnTo>
                        <a:pt x="711323" y="0"/>
                      </a:lnTo>
                      <a:lnTo>
                        <a:pt x="711323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30"/>
                <p:cNvSpPr/>
                <p:nvPr/>
              </p:nvSpPr>
              <p:spPr>
                <a:xfrm rot="-3548076">
                  <a:off x="6365778" y="4641671"/>
                  <a:ext cx="695646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356" h="7768" extrusionOk="0">
                      <a:moveTo>
                        <a:pt x="0" y="0"/>
                      </a:moveTo>
                      <a:lnTo>
                        <a:pt x="696357" y="0"/>
                      </a:lnTo>
                      <a:lnTo>
                        <a:pt x="696357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30"/>
                <p:cNvSpPr/>
                <p:nvPr/>
              </p:nvSpPr>
              <p:spPr>
                <a:xfrm rot="-3548076">
                  <a:off x="6427298" y="4648872"/>
                  <a:ext cx="661969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644" h="7768" extrusionOk="0">
                      <a:moveTo>
                        <a:pt x="0" y="0"/>
                      </a:moveTo>
                      <a:lnTo>
                        <a:pt x="662644" y="0"/>
                      </a:lnTo>
                      <a:lnTo>
                        <a:pt x="662644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30"/>
                <p:cNvSpPr/>
                <p:nvPr/>
              </p:nvSpPr>
              <p:spPr>
                <a:xfrm rot="-3548076">
                  <a:off x="6496658" y="4652649"/>
                  <a:ext cx="616662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291" h="7768" extrusionOk="0">
                      <a:moveTo>
                        <a:pt x="0" y="0"/>
                      </a:moveTo>
                      <a:lnTo>
                        <a:pt x="617291" y="0"/>
                      </a:lnTo>
                      <a:lnTo>
                        <a:pt x="617291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" name="Google Shape;166;p30"/>
                <p:cNvSpPr/>
                <p:nvPr/>
              </p:nvSpPr>
              <p:spPr>
                <a:xfrm rot="-3548076">
                  <a:off x="6562425" y="4657107"/>
                  <a:ext cx="577786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376" h="7768" extrusionOk="0">
                      <a:moveTo>
                        <a:pt x="0" y="0"/>
                      </a:moveTo>
                      <a:lnTo>
                        <a:pt x="578377" y="0"/>
                      </a:lnTo>
                      <a:lnTo>
                        <a:pt x="578377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" name="Google Shape;167;p30"/>
                <p:cNvSpPr/>
                <p:nvPr/>
              </p:nvSpPr>
              <p:spPr>
                <a:xfrm rot="-3548076">
                  <a:off x="6617378" y="4664401"/>
                  <a:ext cx="557139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707" h="7768" extrusionOk="0">
                      <a:moveTo>
                        <a:pt x="0" y="0"/>
                      </a:moveTo>
                      <a:lnTo>
                        <a:pt x="557707" y="0"/>
                      </a:lnTo>
                      <a:lnTo>
                        <a:pt x="557707" y="7768"/>
                      </a:lnTo>
                      <a:lnTo>
                        <a:pt x="0" y="776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" name="Google Shape;168;p30"/>
                <p:cNvSpPr/>
                <p:nvPr/>
              </p:nvSpPr>
              <p:spPr>
                <a:xfrm rot="-3548076">
                  <a:off x="6659308" y="4672365"/>
                  <a:ext cx="561672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245" h="7768" extrusionOk="0">
                      <a:moveTo>
                        <a:pt x="0" y="0"/>
                      </a:moveTo>
                      <a:lnTo>
                        <a:pt x="562245" y="0"/>
                      </a:lnTo>
                      <a:lnTo>
                        <a:pt x="562245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" name="Google Shape;169;p30"/>
                <p:cNvSpPr/>
                <p:nvPr/>
              </p:nvSpPr>
              <p:spPr>
                <a:xfrm rot="-3548076">
                  <a:off x="6687450" y="4672497"/>
                  <a:ext cx="603134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749" h="7768" extrusionOk="0">
                      <a:moveTo>
                        <a:pt x="0" y="0"/>
                      </a:moveTo>
                      <a:lnTo>
                        <a:pt x="603749" y="0"/>
                      </a:lnTo>
                      <a:lnTo>
                        <a:pt x="603749" y="7768"/>
                      </a:lnTo>
                      <a:lnTo>
                        <a:pt x="0" y="776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30"/>
                <p:cNvSpPr/>
                <p:nvPr/>
              </p:nvSpPr>
              <p:spPr>
                <a:xfrm rot="-3548076">
                  <a:off x="6672538" y="4603925"/>
                  <a:ext cx="812818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3647" h="7768" extrusionOk="0">
                      <a:moveTo>
                        <a:pt x="0" y="0"/>
                      </a:moveTo>
                      <a:lnTo>
                        <a:pt x="813647" y="0"/>
                      </a:lnTo>
                      <a:lnTo>
                        <a:pt x="813647" y="7768"/>
                      </a:lnTo>
                      <a:lnTo>
                        <a:pt x="0" y="776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30"/>
                <p:cNvSpPr/>
                <p:nvPr/>
              </p:nvSpPr>
              <p:spPr>
                <a:xfrm rot="-3548076">
                  <a:off x="6680801" y="4577167"/>
                  <a:ext cx="926263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208" h="7768" extrusionOk="0">
                      <a:moveTo>
                        <a:pt x="0" y="0"/>
                      </a:moveTo>
                      <a:lnTo>
                        <a:pt x="927208" y="0"/>
                      </a:lnTo>
                      <a:lnTo>
                        <a:pt x="927208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30"/>
                <p:cNvSpPr/>
                <p:nvPr/>
              </p:nvSpPr>
              <p:spPr>
                <a:xfrm rot="-3548076">
                  <a:off x="6705718" y="4573499"/>
                  <a:ext cx="978713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712" h="7768" extrusionOk="0">
                      <a:moveTo>
                        <a:pt x="0" y="0"/>
                      </a:moveTo>
                      <a:lnTo>
                        <a:pt x="979712" y="0"/>
                      </a:lnTo>
                      <a:lnTo>
                        <a:pt x="979712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" name="Google Shape;173;p30"/>
                <p:cNvSpPr/>
                <p:nvPr/>
              </p:nvSpPr>
              <p:spPr>
                <a:xfrm rot="-3548076">
                  <a:off x="6741249" y="4575884"/>
                  <a:ext cx="1002707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730" h="7768" extrusionOk="0">
                      <a:moveTo>
                        <a:pt x="0" y="0"/>
                      </a:moveTo>
                      <a:lnTo>
                        <a:pt x="1003731" y="0"/>
                      </a:lnTo>
                      <a:lnTo>
                        <a:pt x="1003731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174;p30"/>
                <p:cNvSpPr/>
                <p:nvPr/>
              </p:nvSpPr>
              <p:spPr>
                <a:xfrm rot="-3548076">
                  <a:off x="6791078" y="4578061"/>
                  <a:ext cx="998411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430" h="7768" extrusionOk="0">
                      <a:moveTo>
                        <a:pt x="0" y="0"/>
                      </a:moveTo>
                      <a:lnTo>
                        <a:pt x="999431" y="0"/>
                      </a:lnTo>
                      <a:lnTo>
                        <a:pt x="999431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" name="Google Shape;175;p30"/>
                <p:cNvSpPr/>
                <p:nvPr/>
              </p:nvSpPr>
              <p:spPr>
                <a:xfrm rot="-3548076">
                  <a:off x="6859312" y="4575625"/>
                  <a:ext cx="962788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770" h="7768" extrusionOk="0">
                      <a:moveTo>
                        <a:pt x="0" y="0"/>
                      </a:moveTo>
                      <a:lnTo>
                        <a:pt x="963771" y="0"/>
                      </a:lnTo>
                      <a:lnTo>
                        <a:pt x="963771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30"/>
                <p:cNvSpPr/>
                <p:nvPr/>
              </p:nvSpPr>
              <p:spPr>
                <a:xfrm rot="-3548076">
                  <a:off x="6957099" y="4561432"/>
                  <a:ext cx="882190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090" h="7768" extrusionOk="0">
                      <a:moveTo>
                        <a:pt x="0" y="0"/>
                      </a:moveTo>
                      <a:lnTo>
                        <a:pt x="883090" y="0"/>
                      </a:lnTo>
                      <a:lnTo>
                        <a:pt x="883090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" name="Google Shape;177;p30"/>
                <p:cNvSpPr/>
                <p:nvPr/>
              </p:nvSpPr>
              <p:spPr>
                <a:xfrm rot="-3548076">
                  <a:off x="7083167" y="4535372"/>
                  <a:ext cx="759156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931" h="7768" extrusionOk="0">
                      <a:moveTo>
                        <a:pt x="0" y="0"/>
                      </a:moveTo>
                      <a:lnTo>
                        <a:pt x="759932" y="0"/>
                      </a:lnTo>
                      <a:lnTo>
                        <a:pt x="759932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" name="Google Shape;178;p30"/>
                <p:cNvSpPr/>
                <p:nvPr/>
              </p:nvSpPr>
              <p:spPr>
                <a:xfrm rot="-3548076">
                  <a:off x="7180946" y="4529401"/>
                  <a:ext cx="668733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415" h="7768" extrusionOk="0">
                      <a:moveTo>
                        <a:pt x="0" y="0"/>
                      </a:moveTo>
                      <a:lnTo>
                        <a:pt x="669415" y="0"/>
                      </a:lnTo>
                      <a:lnTo>
                        <a:pt x="669415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" name="Google Shape;179;p30"/>
                <p:cNvSpPr/>
                <p:nvPr/>
              </p:nvSpPr>
              <p:spPr>
                <a:xfrm rot="-3548076">
                  <a:off x="7255596" y="4540667"/>
                  <a:ext cx="603893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509" h="7768" extrusionOk="0">
                      <a:moveTo>
                        <a:pt x="0" y="0"/>
                      </a:moveTo>
                      <a:lnTo>
                        <a:pt x="604509" y="0"/>
                      </a:lnTo>
                      <a:lnTo>
                        <a:pt x="604509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" name="Google Shape;180;p30"/>
                <p:cNvSpPr/>
                <p:nvPr/>
              </p:nvSpPr>
              <p:spPr>
                <a:xfrm rot="-3548076">
                  <a:off x="7323225" y="4560438"/>
                  <a:ext cx="542970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524" h="7768" extrusionOk="0">
                      <a:moveTo>
                        <a:pt x="0" y="0"/>
                      </a:moveTo>
                      <a:lnTo>
                        <a:pt x="543525" y="0"/>
                      </a:lnTo>
                      <a:lnTo>
                        <a:pt x="543525" y="7768"/>
                      </a:lnTo>
                      <a:lnTo>
                        <a:pt x="0" y="776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" name="Google Shape;181;p30"/>
                <p:cNvSpPr/>
                <p:nvPr/>
              </p:nvSpPr>
              <p:spPr>
                <a:xfrm rot="-3548076">
                  <a:off x="7392205" y="4584971"/>
                  <a:ext cx="473621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04" h="7768" extrusionOk="0">
                      <a:moveTo>
                        <a:pt x="0" y="0"/>
                      </a:moveTo>
                      <a:lnTo>
                        <a:pt x="474105" y="0"/>
                      </a:lnTo>
                      <a:lnTo>
                        <a:pt x="474105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" name="Google Shape;182;p30"/>
                <p:cNvSpPr/>
                <p:nvPr/>
              </p:nvSpPr>
              <p:spPr>
                <a:xfrm rot="-3548076">
                  <a:off x="7472025" y="4612245"/>
                  <a:ext cx="379353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740" h="7768" extrusionOk="0">
                      <a:moveTo>
                        <a:pt x="0" y="0"/>
                      </a:moveTo>
                      <a:lnTo>
                        <a:pt x="379740" y="0"/>
                      </a:lnTo>
                      <a:lnTo>
                        <a:pt x="379740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Google Shape;183;p30"/>
                <p:cNvSpPr/>
                <p:nvPr/>
              </p:nvSpPr>
              <p:spPr>
                <a:xfrm rot="-3548076">
                  <a:off x="7602846" y="4634806"/>
                  <a:ext cx="188726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919" h="7768" extrusionOk="0">
                      <a:moveTo>
                        <a:pt x="0" y="0"/>
                      </a:moveTo>
                      <a:lnTo>
                        <a:pt x="188920" y="0"/>
                      </a:lnTo>
                      <a:lnTo>
                        <a:pt x="188920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84" name="Google Shape;184;p30"/>
          <p:cNvGrpSpPr/>
          <p:nvPr/>
        </p:nvGrpSpPr>
        <p:grpSpPr>
          <a:xfrm>
            <a:off x="2920183" y="4515943"/>
            <a:ext cx="499089" cy="513267"/>
            <a:chOff x="4220079" y="1854297"/>
            <a:chExt cx="340373" cy="350042"/>
          </a:xfrm>
        </p:grpSpPr>
        <p:grpSp>
          <p:nvGrpSpPr>
            <p:cNvPr id="185" name="Google Shape;185;p30"/>
            <p:cNvGrpSpPr/>
            <p:nvPr/>
          </p:nvGrpSpPr>
          <p:grpSpPr>
            <a:xfrm>
              <a:off x="4220079" y="2179347"/>
              <a:ext cx="340373" cy="24992"/>
              <a:chOff x="4220079" y="2179347"/>
              <a:chExt cx="340373" cy="24992"/>
            </a:xfrm>
          </p:grpSpPr>
          <p:sp>
            <p:nvSpPr>
              <p:cNvPr id="186" name="Google Shape;186;p30"/>
              <p:cNvSpPr/>
              <p:nvPr/>
            </p:nvSpPr>
            <p:spPr>
              <a:xfrm>
                <a:off x="4220079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30"/>
              <p:cNvSpPr/>
              <p:nvPr/>
            </p:nvSpPr>
            <p:spPr>
              <a:xfrm>
                <a:off x="4325206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30"/>
              <p:cNvSpPr/>
              <p:nvPr/>
            </p:nvSpPr>
            <p:spPr>
              <a:xfrm>
                <a:off x="4430333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30"/>
              <p:cNvSpPr/>
              <p:nvPr/>
            </p:nvSpPr>
            <p:spPr>
              <a:xfrm>
                <a:off x="4535460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" name="Google Shape;190;p30"/>
            <p:cNvGrpSpPr/>
            <p:nvPr/>
          </p:nvGrpSpPr>
          <p:grpSpPr>
            <a:xfrm>
              <a:off x="4220079" y="2070989"/>
              <a:ext cx="340373" cy="24992"/>
              <a:chOff x="4220079" y="2070989"/>
              <a:chExt cx="340373" cy="24992"/>
            </a:xfrm>
          </p:grpSpPr>
          <p:sp>
            <p:nvSpPr>
              <p:cNvPr id="191" name="Google Shape;191;p30"/>
              <p:cNvSpPr/>
              <p:nvPr/>
            </p:nvSpPr>
            <p:spPr>
              <a:xfrm>
                <a:off x="4220079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30"/>
              <p:cNvSpPr/>
              <p:nvPr/>
            </p:nvSpPr>
            <p:spPr>
              <a:xfrm>
                <a:off x="4325206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30"/>
              <p:cNvSpPr/>
              <p:nvPr/>
            </p:nvSpPr>
            <p:spPr>
              <a:xfrm>
                <a:off x="4430333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30"/>
              <p:cNvSpPr/>
              <p:nvPr/>
            </p:nvSpPr>
            <p:spPr>
              <a:xfrm>
                <a:off x="4535460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" name="Google Shape;195;p30"/>
            <p:cNvGrpSpPr/>
            <p:nvPr/>
          </p:nvGrpSpPr>
          <p:grpSpPr>
            <a:xfrm>
              <a:off x="4220079" y="1962655"/>
              <a:ext cx="340373" cy="24992"/>
              <a:chOff x="4220079" y="1962655"/>
              <a:chExt cx="340373" cy="24992"/>
            </a:xfrm>
          </p:grpSpPr>
          <p:sp>
            <p:nvSpPr>
              <p:cNvPr id="196" name="Google Shape;196;p30"/>
              <p:cNvSpPr/>
              <p:nvPr/>
            </p:nvSpPr>
            <p:spPr>
              <a:xfrm>
                <a:off x="4220079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30"/>
              <p:cNvSpPr/>
              <p:nvPr/>
            </p:nvSpPr>
            <p:spPr>
              <a:xfrm>
                <a:off x="4325206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30"/>
              <p:cNvSpPr/>
              <p:nvPr/>
            </p:nvSpPr>
            <p:spPr>
              <a:xfrm>
                <a:off x="4430333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30"/>
              <p:cNvSpPr/>
              <p:nvPr/>
            </p:nvSpPr>
            <p:spPr>
              <a:xfrm>
                <a:off x="4535460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0" name="Google Shape;200;p30"/>
            <p:cNvGrpSpPr/>
            <p:nvPr/>
          </p:nvGrpSpPr>
          <p:grpSpPr>
            <a:xfrm>
              <a:off x="4220079" y="1854297"/>
              <a:ext cx="340373" cy="24992"/>
              <a:chOff x="4220079" y="1854297"/>
              <a:chExt cx="340373" cy="24992"/>
            </a:xfrm>
          </p:grpSpPr>
          <p:sp>
            <p:nvSpPr>
              <p:cNvPr id="201" name="Google Shape;201;p30"/>
              <p:cNvSpPr/>
              <p:nvPr/>
            </p:nvSpPr>
            <p:spPr>
              <a:xfrm>
                <a:off x="4220079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30"/>
              <p:cNvSpPr/>
              <p:nvPr/>
            </p:nvSpPr>
            <p:spPr>
              <a:xfrm>
                <a:off x="4325206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24993" y="12496"/>
                    </a:moveTo>
                    <a:cubicBezTo>
                      <a:pt x="24993" y="19398"/>
                      <a:pt x="19398" y="24993"/>
                      <a:pt x="12496" y="24993"/>
                    </a:cubicBezTo>
                    <a:cubicBezTo>
                      <a:pt x="5595" y="24993"/>
                      <a:pt x="0" y="19398"/>
                      <a:pt x="0" y="12496"/>
                    </a:cubicBezTo>
                    <a:cubicBezTo>
                      <a:pt x="0" y="5595"/>
                      <a:pt x="5595" y="0"/>
                      <a:pt x="12496" y="0"/>
                    </a:cubicBezTo>
                    <a:cubicBezTo>
                      <a:pt x="19398" y="0"/>
                      <a:pt x="24993" y="5595"/>
                      <a:pt x="24993" y="124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30"/>
              <p:cNvSpPr/>
              <p:nvPr/>
            </p:nvSpPr>
            <p:spPr>
              <a:xfrm>
                <a:off x="4430333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30"/>
              <p:cNvSpPr/>
              <p:nvPr/>
            </p:nvSpPr>
            <p:spPr>
              <a:xfrm>
                <a:off x="4535460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5" name="Google Shape;205;p30"/>
          <p:cNvSpPr txBox="1">
            <a:spLocks noGrp="1"/>
          </p:cNvSpPr>
          <p:nvPr>
            <p:ph type="sldNum" idx="12"/>
          </p:nvPr>
        </p:nvSpPr>
        <p:spPr>
          <a:xfrm>
            <a:off x="7079325" y="4865154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1_Table of contents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2"/>
          <p:cNvSpPr txBox="1">
            <a:spLocks noGrp="1"/>
          </p:cNvSpPr>
          <p:nvPr>
            <p:ph type="title"/>
          </p:nvPr>
        </p:nvSpPr>
        <p:spPr>
          <a:xfrm>
            <a:off x="743304" y="46426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52"/>
          <p:cNvSpPr txBox="1">
            <a:spLocks noGrp="1"/>
          </p:cNvSpPr>
          <p:nvPr>
            <p:ph type="title" idx="2"/>
          </p:nvPr>
        </p:nvSpPr>
        <p:spPr>
          <a:xfrm>
            <a:off x="2339631" y="171884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 b="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09" name="Google Shape;209;p52"/>
          <p:cNvSpPr txBox="1">
            <a:spLocks noGrp="1"/>
          </p:cNvSpPr>
          <p:nvPr>
            <p:ph type="title" idx="3"/>
          </p:nvPr>
        </p:nvSpPr>
        <p:spPr>
          <a:xfrm>
            <a:off x="2360338" y="3195225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 b="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10" name="Google Shape;210;p52"/>
          <p:cNvSpPr txBox="1">
            <a:spLocks noGrp="1"/>
          </p:cNvSpPr>
          <p:nvPr>
            <p:ph type="title" idx="4"/>
          </p:nvPr>
        </p:nvSpPr>
        <p:spPr>
          <a:xfrm>
            <a:off x="5973032" y="1637956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 b="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11" name="Google Shape;211;p52"/>
          <p:cNvSpPr txBox="1">
            <a:spLocks noGrp="1"/>
          </p:cNvSpPr>
          <p:nvPr>
            <p:ph type="title" idx="5"/>
          </p:nvPr>
        </p:nvSpPr>
        <p:spPr>
          <a:xfrm>
            <a:off x="5998923" y="3171985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 b="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12" name="Google Shape;212;p52"/>
          <p:cNvSpPr txBox="1">
            <a:spLocks noGrp="1"/>
          </p:cNvSpPr>
          <p:nvPr>
            <p:ph type="subTitle" idx="1"/>
          </p:nvPr>
        </p:nvSpPr>
        <p:spPr>
          <a:xfrm>
            <a:off x="1481481" y="2102884"/>
            <a:ext cx="2451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13" name="Google Shape;213;p52"/>
          <p:cNvSpPr txBox="1">
            <a:spLocks noGrp="1"/>
          </p:cNvSpPr>
          <p:nvPr>
            <p:ph type="subTitle" idx="6"/>
          </p:nvPr>
        </p:nvSpPr>
        <p:spPr>
          <a:xfrm>
            <a:off x="5140773" y="2021996"/>
            <a:ext cx="2451000" cy="76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14" name="Google Shape;214;p52"/>
          <p:cNvSpPr txBox="1">
            <a:spLocks noGrp="1"/>
          </p:cNvSpPr>
          <p:nvPr>
            <p:ph type="subTitle" idx="7"/>
          </p:nvPr>
        </p:nvSpPr>
        <p:spPr>
          <a:xfrm>
            <a:off x="5140773" y="3556026"/>
            <a:ext cx="2451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15" name="Google Shape;215;p52"/>
          <p:cNvSpPr txBox="1">
            <a:spLocks noGrp="1"/>
          </p:cNvSpPr>
          <p:nvPr>
            <p:ph type="subTitle" idx="8"/>
          </p:nvPr>
        </p:nvSpPr>
        <p:spPr>
          <a:xfrm>
            <a:off x="1502188" y="3579333"/>
            <a:ext cx="2451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grpSp>
        <p:nvGrpSpPr>
          <p:cNvPr id="216" name="Google Shape;216;p52"/>
          <p:cNvGrpSpPr/>
          <p:nvPr/>
        </p:nvGrpSpPr>
        <p:grpSpPr>
          <a:xfrm>
            <a:off x="8039275" y="286798"/>
            <a:ext cx="1014837" cy="1014902"/>
            <a:chOff x="8423685" y="535006"/>
            <a:chExt cx="1014837" cy="1014902"/>
          </a:xfrm>
        </p:grpSpPr>
        <p:sp>
          <p:nvSpPr>
            <p:cNvPr id="217" name="Google Shape;217;p52"/>
            <p:cNvSpPr/>
            <p:nvPr/>
          </p:nvSpPr>
          <p:spPr>
            <a:xfrm>
              <a:off x="8423685" y="535006"/>
              <a:ext cx="1014837" cy="1014902"/>
            </a:xfrm>
            <a:custGeom>
              <a:avLst/>
              <a:gdLst/>
              <a:ahLst/>
              <a:cxnLst/>
              <a:rect l="l" t="t" r="r" b="b"/>
              <a:pathLst>
                <a:path w="1014837" h="1014902" extrusionOk="0">
                  <a:moveTo>
                    <a:pt x="109338" y="1014879"/>
                  </a:moveTo>
                  <a:cubicBezTo>
                    <a:pt x="80116" y="1014879"/>
                    <a:pt x="52653" y="1003499"/>
                    <a:pt x="31984" y="982830"/>
                  </a:cubicBezTo>
                  <a:cubicBezTo>
                    <a:pt x="-10661" y="940185"/>
                    <a:pt x="-10661" y="870766"/>
                    <a:pt x="31984" y="828121"/>
                  </a:cubicBezTo>
                  <a:lnTo>
                    <a:pt x="828145" y="31984"/>
                  </a:lnTo>
                  <a:cubicBezTo>
                    <a:pt x="870790" y="-10661"/>
                    <a:pt x="940210" y="-10661"/>
                    <a:pt x="982854" y="31984"/>
                  </a:cubicBezTo>
                  <a:cubicBezTo>
                    <a:pt x="1025499" y="74628"/>
                    <a:pt x="1025499" y="144048"/>
                    <a:pt x="982854" y="186692"/>
                  </a:cubicBezTo>
                  <a:lnTo>
                    <a:pt x="186693" y="982854"/>
                  </a:lnTo>
                  <a:cubicBezTo>
                    <a:pt x="166024" y="1003523"/>
                    <a:pt x="138560" y="1014903"/>
                    <a:pt x="109338" y="1014903"/>
                  </a:cubicBezTo>
                  <a:close/>
                  <a:moveTo>
                    <a:pt x="905500" y="11980"/>
                  </a:moveTo>
                  <a:cubicBezTo>
                    <a:pt x="880554" y="11980"/>
                    <a:pt x="855609" y="21483"/>
                    <a:pt x="836627" y="40465"/>
                  </a:cubicBezTo>
                  <a:lnTo>
                    <a:pt x="40465" y="836627"/>
                  </a:lnTo>
                  <a:cubicBezTo>
                    <a:pt x="2477" y="874591"/>
                    <a:pt x="2477" y="936384"/>
                    <a:pt x="40465" y="974373"/>
                  </a:cubicBezTo>
                  <a:cubicBezTo>
                    <a:pt x="58853" y="992761"/>
                    <a:pt x="83324" y="1002905"/>
                    <a:pt x="109338" y="1002905"/>
                  </a:cubicBezTo>
                  <a:cubicBezTo>
                    <a:pt x="135353" y="1002905"/>
                    <a:pt x="159823" y="992785"/>
                    <a:pt x="178211" y="974373"/>
                  </a:cubicBezTo>
                  <a:lnTo>
                    <a:pt x="974373" y="178211"/>
                  </a:lnTo>
                  <a:cubicBezTo>
                    <a:pt x="1012361" y="140223"/>
                    <a:pt x="1012361" y="78453"/>
                    <a:pt x="974373" y="40465"/>
                  </a:cubicBezTo>
                  <a:cubicBezTo>
                    <a:pt x="955390" y="21483"/>
                    <a:pt x="930445" y="11980"/>
                    <a:pt x="905500" y="119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2"/>
            <p:cNvSpPr/>
            <p:nvPr/>
          </p:nvSpPr>
          <p:spPr>
            <a:xfrm>
              <a:off x="8622041" y="1101368"/>
              <a:ext cx="381699" cy="381735"/>
            </a:xfrm>
            <a:custGeom>
              <a:avLst/>
              <a:gdLst/>
              <a:ahLst/>
              <a:cxnLst/>
              <a:rect l="l" t="t" r="r" b="b"/>
              <a:pathLst>
                <a:path w="381699" h="381735" extrusionOk="0">
                  <a:moveTo>
                    <a:pt x="77164" y="381736"/>
                  </a:moveTo>
                  <a:cubicBezTo>
                    <a:pt x="56566" y="381736"/>
                    <a:pt x="37180" y="373706"/>
                    <a:pt x="22593" y="359142"/>
                  </a:cubicBezTo>
                  <a:cubicBezTo>
                    <a:pt x="8030" y="344579"/>
                    <a:pt x="0" y="325193"/>
                    <a:pt x="0" y="304571"/>
                  </a:cubicBezTo>
                  <a:cubicBezTo>
                    <a:pt x="0" y="283950"/>
                    <a:pt x="8030" y="264587"/>
                    <a:pt x="22593" y="250000"/>
                  </a:cubicBezTo>
                  <a:lnTo>
                    <a:pt x="250000" y="22593"/>
                  </a:lnTo>
                  <a:cubicBezTo>
                    <a:pt x="264587" y="8030"/>
                    <a:pt x="283949" y="0"/>
                    <a:pt x="304571" y="0"/>
                  </a:cubicBezTo>
                  <a:cubicBezTo>
                    <a:pt x="325193" y="0"/>
                    <a:pt x="344555" y="8030"/>
                    <a:pt x="359142" y="22593"/>
                  </a:cubicBezTo>
                  <a:cubicBezTo>
                    <a:pt x="389219" y="52670"/>
                    <a:pt x="389219" y="101635"/>
                    <a:pt x="359142" y="131712"/>
                  </a:cubicBezTo>
                  <a:lnTo>
                    <a:pt x="131735" y="359118"/>
                  </a:lnTo>
                  <a:cubicBezTo>
                    <a:pt x="117148" y="373682"/>
                    <a:pt x="97786" y="381712"/>
                    <a:pt x="77164" y="381712"/>
                  </a:cubicBezTo>
                  <a:close/>
                  <a:moveTo>
                    <a:pt x="304571" y="8410"/>
                  </a:moveTo>
                  <a:cubicBezTo>
                    <a:pt x="286207" y="8410"/>
                    <a:pt x="268935" y="15561"/>
                    <a:pt x="255963" y="28556"/>
                  </a:cubicBezTo>
                  <a:lnTo>
                    <a:pt x="28556" y="255963"/>
                  </a:lnTo>
                  <a:cubicBezTo>
                    <a:pt x="15561" y="268959"/>
                    <a:pt x="8410" y="286207"/>
                    <a:pt x="8410" y="304595"/>
                  </a:cubicBezTo>
                  <a:cubicBezTo>
                    <a:pt x="8410" y="322983"/>
                    <a:pt x="15561" y="340231"/>
                    <a:pt x="28556" y="353227"/>
                  </a:cubicBezTo>
                  <a:cubicBezTo>
                    <a:pt x="41552" y="366222"/>
                    <a:pt x="58800" y="373373"/>
                    <a:pt x="77188" y="373373"/>
                  </a:cubicBezTo>
                  <a:cubicBezTo>
                    <a:pt x="95576" y="373373"/>
                    <a:pt x="112824" y="366222"/>
                    <a:pt x="125796" y="353227"/>
                  </a:cubicBezTo>
                  <a:lnTo>
                    <a:pt x="353203" y="125820"/>
                  </a:lnTo>
                  <a:cubicBezTo>
                    <a:pt x="380001" y="99021"/>
                    <a:pt x="380001" y="55379"/>
                    <a:pt x="353203" y="28580"/>
                  </a:cubicBezTo>
                  <a:cubicBezTo>
                    <a:pt x="340207" y="15585"/>
                    <a:pt x="322959" y="8434"/>
                    <a:pt x="304571" y="84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52"/>
          <p:cNvGrpSpPr/>
          <p:nvPr/>
        </p:nvGrpSpPr>
        <p:grpSpPr>
          <a:xfrm>
            <a:off x="-14882" y="73360"/>
            <a:ext cx="9158883" cy="5070139"/>
            <a:chOff x="-455531" y="374214"/>
            <a:chExt cx="10413041" cy="4736325"/>
          </a:xfrm>
        </p:grpSpPr>
        <p:grpSp>
          <p:nvGrpSpPr>
            <p:cNvPr id="220" name="Google Shape;220;p52"/>
            <p:cNvGrpSpPr/>
            <p:nvPr/>
          </p:nvGrpSpPr>
          <p:grpSpPr>
            <a:xfrm>
              <a:off x="-455531" y="374214"/>
              <a:ext cx="1170622" cy="1431149"/>
              <a:chOff x="-455531" y="374214"/>
              <a:chExt cx="1170622" cy="1431149"/>
            </a:xfrm>
          </p:grpSpPr>
          <p:sp>
            <p:nvSpPr>
              <p:cNvPr id="221" name="Google Shape;221;p52"/>
              <p:cNvSpPr/>
              <p:nvPr/>
            </p:nvSpPr>
            <p:spPr>
              <a:xfrm>
                <a:off x="-353001" y="378945"/>
                <a:ext cx="889698" cy="1363992"/>
              </a:xfrm>
              <a:custGeom>
                <a:avLst/>
                <a:gdLst/>
                <a:ahLst/>
                <a:cxnLst/>
                <a:rect l="l" t="t" r="r" b="b"/>
                <a:pathLst>
                  <a:path w="915112" h="1262568" extrusionOk="0">
                    <a:moveTo>
                      <a:pt x="749719" y="685003"/>
                    </a:moveTo>
                    <a:cubicBezTo>
                      <a:pt x="805407" y="763593"/>
                      <a:pt x="872854" y="837170"/>
                      <a:pt x="901672" y="929088"/>
                    </a:cubicBezTo>
                    <a:cubicBezTo>
                      <a:pt x="930822" y="1022027"/>
                      <a:pt x="912957" y="1132119"/>
                      <a:pt x="844155" y="1201087"/>
                    </a:cubicBezTo>
                    <a:cubicBezTo>
                      <a:pt x="775353" y="1270055"/>
                      <a:pt x="654333" y="1285403"/>
                      <a:pt x="578309" y="1224488"/>
                    </a:cubicBezTo>
                    <a:cubicBezTo>
                      <a:pt x="529154" y="1185099"/>
                      <a:pt x="504874" y="1123472"/>
                      <a:pt x="478765" y="1066145"/>
                    </a:cubicBezTo>
                    <a:cubicBezTo>
                      <a:pt x="452679" y="1008818"/>
                      <a:pt x="418777" y="949281"/>
                      <a:pt x="361165" y="923861"/>
                    </a:cubicBezTo>
                    <a:cubicBezTo>
                      <a:pt x="316738" y="904261"/>
                      <a:pt x="265945" y="908537"/>
                      <a:pt x="217883" y="901529"/>
                    </a:cubicBezTo>
                    <a:cubicBezTo>
                      <a:pt x="146516" y="891123"/>
                      <a:pt x="78118" y="853111"/>
                      <a:pt x="37493" y="793527"/>
                    </a:cubicBezTo>
                    <a:cubicBezTo>
                      <a:pt x="-3132" y="733920"/>
                      <a:pt x="-12897" y="652645"/>
                      <a:pt x="18867" y="587882"/>
                    </a:cubicBezTo>
                    <a:cubicBezTo>
                      <a:pt x="66667" y="490477"/>
                      <a:pt x="188852" y="451538"/>
                      <a:pt x="248626" y="360974"/>
                    </a:cubicBezTo>
                    <a:cubicBezTo>
                      <a:pt x="308614" y="270126"/>
                      <a:pt x="296521" y="141336"/>
                      <a:pt x="369575" y="60608"/>
                    </a:cubicBezTo>
                    <a:cubicBezTo>
                      <a:pt x="422602" y="2046"/>
                      <a:pt x="513926" y="-15250"/>
                      <a:pt x="587360" y="13853"/>
                    </a:cubicBezTo>
                    <a:cubicBezTo>
                      <a:pt x="660795" y="42956"/>
                      <a:pt x="714202" y="113920"/>
                      <a:pt x="728717" y="191560"/>
                    </a:cubicBezTo>
                    <a:cubicBezTo>
                      <a:pt x="737056" y="236129"/>
                      <a:pt x="733208" y="282408"/>
                      <a:pt x="719856" y="325599"/>
                    </a:cubicBezTo>
                    <a:cubicBezTo>
                      <a:pt x="707645" y="365132"/>
                      <a:pt x="676332" y="396967"/>
                      <a:pt x="665688" y="434623"/>
                    </a:cubicBezTo>
                    <a:cubicBezTo>
                      <a:pt x="642240" y="517655"/>
                      <a:pt x="704318" y="620977"/>
                      <a:pt x="749695" y="68500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22" name="Google Shape;222;p52"/>
              <p:cNvGrpSpPr/>
              <p:nvPr/>
            </p:nvGrpSpPr>
            <p:grpSpPr>
              <a:xfrm>
                <a:off x="-455531" y="374214"/>
                <a:ext cx="1170622" cy="1431149"/>
                <a:chOff x="7464068" y="2762678"/>
                <a:chExt cx="962920" cy="1177222"/>
              </a:xfrm>
            </p:grpSpPr>
            <p:sp>
              <p:nvSpPr>
                <p:cNvPr id="223" name="Google Shape;223;p52"/>
                <p:cNvSpPr/>
                <p:nvPr/>
              </p:nvSpPr>
              <p:spPr>
                <a:xfrm rot="-5339846">
                  <a:off x="7831657" y="2708374"/>
                  <a:ext cx="7769" cy="118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118431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118431"/>
                      </a:lnTo>
                      <a:lnTo>
                        <a:pt x="0" y="1184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" name="Google Shape;224;p52"/>
                <p:cNvSpPr/>
                <p:nvPr/>
              </p:nvSpPr>
              <p:spPr>
                <a:xfrm rot="-5339846">
                  <a:off x="7833692" y="2682561"/>
                  <a:ext cx="7769" cy="262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262924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262925"/>
                      </a:lnTo>
                      <a:lnTo>
                        <a:pt x="0" y="26292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" name="Google Shape;225;p52"/>
                <p:cNvSpPr/>
                <p:nvPr/>
              </p:nvSpPr>
              <p:spPr>
                <a:xfrm rot="-5339846">
                  <a:off x="7835576" y="2695631"/>
                  <a:ext cx="7769" cy="32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329635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329636"/>
                      </a:lnTo>
                      <a:lnTo>
                        <a:pt x="0" y="32963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" name="Google Shape;226;p52"/>
                <p:cNvSpPr/>
                <p:nvPr/>
              </p:nvSpPr>
              <p:spPr>
                <a:xfrm rot="-5339846">
                  <a:off x="7835716" y="2722488"/>
                  <a:ext cx="7769" cy="368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368787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368788"/>
                      </a:lnTo>
                      <a:lnTo>
                        <a:pt x="0" y="36878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227;p52"/>
                <p:cNvSpPr/>
                <p:nvPr/>
              </p:nvSpPr>
              <p:spPr>
                <a:xfrm rot="-5339846">
                  <a:off x="7833328" y="2757030"/>
                  <a:ext cx="7769" cy="392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392426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392427"/>
                      </a:lnTo>
                      <a:lnTo>
                        <a:pt x="0" y="39242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Google Shape;228;p52"/>
                <p:cNvSpPr/>
                <p:nvPr/>
              </p:nvSpPr>
              <p:spPr>
                <a:xfrm rot="-5339846">
                  <a:off x="7829391" y="2797920"/>
                  <a:ext cx="7769" cy="403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403331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403332"/>
                      </a:lnTo>
                      <a:lnTo>
                        <a:pt x="0" y="40333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229;p52"/>
                <p:cNvSpPr/>
                <p:nvPr/>
              </p:nvSpPr>
              <p:spPr>
                <a:xfrm rot="-5339846">
                  <a:off x="7828416" y="2846166"/>
                  <a:ext cx="7769" cy="399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399625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399625"/>
                      </a:lnTo>
                      <a:lnTo>
                        <a:pt x="0" y="39962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230;p52"/>
                <p:cNvSpPr/>
                <p:nvPr/>
              </p:nvSpPr>
              <p:spPr>
                <a:xfrm rot="-5339846">
                  <a:off x="7827938" y="2895685"/>
                  <a:ext cx="7769" cy="393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393376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393377"/>
                      </a:lnTo>
                      <a:lnTo>
                        <a:pt x="0" y="39337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231;p52"/>
                <p:cNvSpPr/>
                <p:nvPr/>
              </p:nvSpPr>
              <p:spPr>
                <a:xfrm rot="-5339846">
                  <a:off x="7826502" y="2941720"/>
                  <a:ext cx="7769" cy="3941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394089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394090"/>
                      </a:lnTo>
                      <a:lnTo>
                        <a:pt x="0" y="39409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52"/>
                <p:cNvSpPr/>
                <p:nvPr/>
              </p:nvSpPr>
              <p:spPr>
                <a:xfrm rot="-5339846">
                  <a:off x="7825612" y="2982016"/>
                  <a:ext cx="7769" cy="406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406372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406373"/>
                      </a:lnTo>
                      <a:lnTo>
                        <a:pt x="0" y="40637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52"/>
                <p:cNvSpPr/>
                <p:nvPr/>
              </p:nvSpPr>
              <p:spPr>
                <a:xfrm rot="-5339846">
                  <a:off x="7826637" y="3012877"/>
                  <a:ext cx="7769" cy="437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437423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437424"/>
                      </a:lnTo>
                      <a:lnTo>
                        <a:pt x="0" y="43742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" name="Google Shape;234;p52"/>
                <p:cNvSpPr/>
                <p:nvPr/>
              </p:nvSpPr>
              <p:spPr>
                <a:xfrm rot="-5339846">
                  <a:off x="7831083" y="3030394"/>
                  <a:ext cx="7745" cy="495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4" h="495367" extrusionOk="0">
                      <a:moveTo>
                        <a:pt x="0" y="0"/>
                      </a:moveTo>
                      <a:lnTo>
                        <a:pt x="7745" y="0"/>
                      </a:lnTo>
                      <a:lnTo>
                        <a:pt x="7745" y="495368"/>
                      </a:lnTo>
                      <a:lnTo>
                        <a:pt x="0" y="49536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" name="Google Shape;235;p52"/>
                <p:cNvSpPr/>
                <p:nvPr/>
              </p:nvSpPr>
              <p:spPr>
                <a:xfrm rot="-5339846">
                  <a:off x="7841388" y="3033177"/>
                  <a:ext cx="7769" cy="583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582914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582914"/>
                      </a:lnTo>
                      <a:lnTo>
                        <a:pt x="0" y="58291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" name="Google Shape;236;p52"/>
                <p:cNvSpPr/>
                <p:nvPr/>
              </p:nvSpPr>
              <p:spPr>
                <a:xfrm rot="-5339846">
                  <a:off x="7861693" y="3025519"/>
                  <a:ext cx="7745" cy="691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4" h="691818" extrusionOk="0">
                      <a:moveTo>
                        <a:pt x="0" y="0"/>
                      </a:moveTo>
                      <a:lnTo>
                        <a:pt x="7745" y="0"/>
                      </a:lnTo>
                      <a:lnTo>
                        <a:pt x="7745" y="691819"/>
                      </a:lnTo>
                      <a:lnTo>
                        <a:pt x="0" y="6918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" name="Google Shape;237;p52"/>
                <p:cNvSpPr/>
                <p:nvPr/>
              </p:nvSpPr>
              <p:spPr>
                <a:xfrm rot="-5339846">
                  <a:off x="7884685" y="3024516"/>
                  <a:ext cx="7769" cy="787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787419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787419"/>
                      </a:lnTo>
                      <a:lnTo>
                        <a:pt x="0" y="7874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238;p52"/>
                <p:cNvSpPr/>
                <p:nvPr/>
              </p:nvSpPr>
              <p:spPr>
                <a:xfrm rot="-5339846">
                  <a:off x="7902690" y="3038606"/>
                  <a:ext cx="7745" cy="852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4" h="852704" extrusionOk="0">
                      <a:moveTo>
                        <a:pt x="0" y="0"/>
                      </a:moveTo>
                      <a:lnTo>
                        <a:pt x="7745" y="0"/>
                      </a:lnTo>
                      <a:lnTo>
                        <a:pt x="7745" y="852705"/>
                      </a:lnTo>
                      <a:lnTo>
                        <a:pt x="0" y="85270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239;p52"/>
                <p:cNvSpPr/>
                <p:nvPr/>
              </p:nvSpPr>
              <p:spPr>
                <a:xfrm rot="-5339846">
                  <a:off x="7915264" y="3062495"/>
                  <a:ext cx="7769" cy="898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898152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898153"/>
                      </a:lnTo>
                      <a:lnTo>
                        <a:pt x="0" y="89815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p52"/>
                <p:cNvSpPr/>
                <p:nvPr/>
              </p:nvSpPr>
              <p:spPr>
                <a:xfrm rot="-5339846">
                  <a:off x="7925019" y="3093408"/>
                  <a:ext cx="7745" cy="929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4" h="929512" extrusionOk="0">
                      <a:moveTo>
                        <a:pt x="0" y="0"/>
                      </a:moveTo>
                      <a:lnTo>
                        <a:pt x="7745" y="0"/>
                      </a:lnTo>
                      <a:lnTo>
                        <a:pt x="7745" y="929513"/>
                      </a:lnTo>
                      <a:lnTo>
                        <a:pt x="0" y="9295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52"/>
                <p:cNvSpPr/>
                <p:nvPr/>
              </p:nvSpPr>
              <p:spPr>
                <a:xfrm rot="-5339846">
                  <a:off x="7934894" y="3131902"/>
                  <a:ext cx="7769" cy="945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945620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945621"/>
                      </a:lnTo>
                      <a:lnTo>
                        <a:pt x="0" y="94562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52"/>
                <p:cNvSpPr/>
                <p:nvPr/>
              </p:nvSpPr>
              <p:spPr>
                <a:xfrm rot="-5339846">
                  <a:off x="7947270" y="3180013"/>
                  <a:ext cx="7745" cy="942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4" h="942745" extrusionOk="0">
                      <a:moveTo>
                        <a:pt x="0" y="0"/>
                      </a:moveTo>
                      <a:lnTo>
                        <a:pt x="7745" y="0"/>
                      </a:lnTo>
                      <a:lnTo>
                        <a:pt x="7745" y="942746"/>
                      </a:lnTo>
                      <a:lnTo>
                        <a:pt x="0" y="94274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52"/>
                <p:cNvSpPr/>
                <p:nvPr/>
              </p:nvSpPr>
              <p:spPr>
                <a:xfrm rot="-5339846">
                  <a:off x="7965716" y="3240795"/>
                  <a:ext cx="7745" cy="914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4" h="914664" extrusionOk="0">
                      <a:moveTo>
                        <a:pt x="0" y="0"/>
                      </a:moveTo>
                      <a:lnTo>
                        <a:pt x="7745" y="0"/>
                      </a:lnTo>
                      <a:lnTo>
                        <a:pt x="7745" y="914664"/>
                      </a:lnTo>
                      <a:lnTo>
                        <a:pt x="0" y="9146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244;p52"/>
                <p:cNvSpPr/>
                <p:nvPr/>
              </p:nvSpPr>
              <p:spPr>
                <a:xfrm rot="-5339846">
                  <a:off x="8001755" y="3326410"/>
                  <a:ext cx="7745" cy="837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4" h="837571" extrusionOk="0">
                      <a:moveTo>
                        <a:pt x="0" y="0"/>
                      </a:moveTo>
                      <a:lnTo>
                        <a:pt x="7745" y="0"/>
                      </a:lnTo>
                      <a:lnTo>
                        <a:pt x="7745" y="837572"/>
                      </a:lnTo>
                      <a:lnTo>
                        <a:pt x="0" y="83757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" name="Google Shape;245;p52"/>
                <p:cNvSpPr/>
                <p:nvPr/>
              </p:nvSpPr>
              <p:spPr>
                <a:xfrm rot="-5339846">
                  <a:off x="8192402" y="3576907"/>
                  <a:ext cx="7745" cy="436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4" h="436330" extrusionOk="0">
                      <a:moveTo>
                        <a:pt x="0" y="0"/>
                      </a:moveTo>
                      <a:lnTo>
                        <a:pt x="7745" y="0"/>
                      </a:lnTo>
                      <a:lnTo>
                        <a:pt x="7745" y="436331"/>
                      </a:lnTo>
                      <a:lnTo>
                        <a:pt x="0" y="4363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" name="Google Shape;246;p52"/>
                <p:cNvSpPr/>
                <p:nvPr/>
              </p:nvSpPr>
              <p:spPr>
                <a:xfrm rot="-5339846">
                  <a:off x="8217965" y="3668888"/>
                  <a:ext cx="7745" cy="346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4" h="346218" extrusionOk="0">
                      <a:moveTo>
                        <a:pt x="0" y="0"/>
                      </a:moveTo>
                      <a:lnTo>
                        <a:pt x="7745" y="0"/>
                      </a:lnTo>
                      <a:lnTo>
                        <a:pt x="7745" y="346218"/>
                      </a:lnTo>
                      <a:lnTo>
                        <a:pt x="0" y="3462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" name="Google Shape;247;p52"/>
                <p:cNvSpPr/>
                <p:nvPr/>
              </p:nvSpPr>
              <p:spPr>
                <a:xfrm rot="-5339846">
                  <a:off x="8223913" y="3755227"/>
                  <a:ext cx="7745" cy="266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4" h="266606" extrusionOk="0">
                      <a:moveTo>
                        <a:pt x="0" y="0"/>
                      </a:moveTo>
                      <a:lnTo>
                        <a:pt x="7745" y="0"/>
                      </a:lnTo>
                      <a:lnTo>
                        <a:pt x="7745" y="266607"/>
                      </a:lnTo>
                      <a:lnTo>
                        <a:pt x="0" y="26660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" name="Google Shape;248;p52"/>
                <p:cNvSpPr/>
                <p:nvPr/>
              </p:nvSpPr>
              <p:spPr>
                <a:xfrm rot="-5339846">
                  <a:off x="8219532" y="3867088"/>
                  <a:ext cx="7745" cy="135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4" h="135489" extrusionOk="0">
                      <a:moveTo>
                        <a:pt x="0" y="0"/>
                      </a:moveTo>
                      <a:lnTo>
                        <a:pt x="7745" y="0"/>
                      </a:lnTo>
                      <a:lnTo>
                        <a:pt x="7745" y="135489"/>
                      </a:lnTo>
                      <a:lnTo>
                        <a:pt x="0" y="13548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49" name="Google Shape;249;p52"/>
            <p:cNvGrpSpPr/>
            <p:nvPr/>
          </p:nvGrpSpPr>
          <p:grpSpPr>
            <a:xfrm>
              <a:off x="8184401" y="3883377"/>
              <a:ext cx="1773108" cy="1227162"/>
              <a:chOff x="7968701" y="3824252"/>
              <a:chExt cx="1773108" cy="1227162"/>
            </a:xfrm>
          </p:grpSpPr>
          <p:sp>
            <p:nvSpPr>
              <p:cNvPr id="250" name="Google Shape;250;p52"/>
              <p:cNvSpPr/>
              <p:nvPr/>
            </p:nvSpPr>
            <p:spPr>
              <a:xfrm>
                <a:off x="8110575" y="3824252"/>
                <a:ext cx="1625413" cy="1185377"/>
              </a:xfrm>
              <a:custGeom>
                <a:avLst/>
                <a:gdLst/>
                <a:ahLst/>
                <a:cxnLst/>
                <a:rect l="l" t="t" r="r" b="b"/>
                <a:pathLst>
                  <a:path w="1435172" h="1087918" extrusionOk="0">
                    <a:moveTo>
                      <a:pt x="228834" y="599192"/>
                    </a:moveTo>
                    <a:cubicBezTo>
                      <a:pt x="241045" y="559635"/>
                      <a:pt x="240546" y="517442"/>
                      <a:pt x="245773" y="476365"/>
                    </a:cubicBezTo>
                    <a:cubicBezTo>
                      <a:pt x="251000" y="435289"/>
                      <a:pt x="263686" y="392382"/>
                      <a:pt x="295236" y="365560"/>
                    </a:cubicBezTo>
                    <a:cubicBezTo>
                      <a:pt x="348501" y="320278"/>
                      <a:pt x="429609" y="338999"/>
                      <a:pt x="494063" y="366107"/>
                    </a:cubicBezTo>
                    <a:cubicBezTo>
                      <a:pt x="558517" y="393190"/>
                      <a:pt x="629053" y="426950"/>
                      <a:pt x="695122" y="404119"/>
                    </a:cubicBezTo>
                    <a:cubicBezTo>
                      <a:pt x="769317" y="378484"/>
                      <a:pt x="802174" y="294882"/>
                      <a:pt x="837430" y="224750"/>
                    </a:cubicBezTo>
                    <a:cubicBezTo>
                      <a:pt x="876677" y="146659"/>
                      <a:pt x="931700" y="73105"/>
                      <a:pt x="1008626" y="31601"/>
                    </a:cubicBezTo>
                    <a:cubicBezTo>
                      <a:pt x="1216362" y="-80487"/>
                      <a:pt x="1411981" y="126441"/>
                      <a:pt x="1433031" y="325838"/>
                    </a:cubicBezTo>
                    <a:cubicBezTo>
                      <a:pt x="1444007" y="429824"/>
                      <a:pt x="1412361" y="537351"/>
                      <a:pt x="1348216" y="619742"/>
                    </a:cubicBezTo>
                    <a:cubicBezTo>
                      <a:pt x="1312271" y="665903"/>
                      <a:pt x="1283049" y="690017"/>
                      <a:pt x="1225747" y="709165"/>
                    </a:cubicBezTo>
                    <a:cubicBezTo>
                      <a:pt x="1170748" y="727530"/>
                      <a:pt x="1112470" y="737888"/>
                      <a:pt x="1061582" y="766920"/>
                    </a:cubicBezTo>
                    <a:cubicBezTo>
                      <a:pt x="992115" y="806547"/>
                      <a:pt x="945954" y="875800"/>
                      <a:pt x="894567" y="937071"/>
                    </a:cubicBezTo>
                    <a:cubicBezTo>
                      <a:pt x="843156" y="998342"/>
                      <a:pt x="776777" y="1056832"/>
                      <a:pt x="696857" y="1060016"/>
                    </a:cubicBezTo>
                    <a:cubicBezTo>
                      <a:pt x="606341" y="1063603"/>
                      <a:pt x="525494" y="995063"/>
                      <a:pt x="434906" y="995111"/>
                    </a:cubicBezTo>
                    <a:cubicBezTo>
                      <a:pt x="379433" y="995111"/>
                      <a:pt x="328663" y="1020768"/>
                      <a:pt x="280435" y="1045358"/>
                    </a:cubicBezTo>
                    <a:cubicBezTo>
                      <a:pt x="231210" y="1070469"/>
                      <a:pt x="176187" y="1093609"/>
                      <a:pt x="119716" y="1086672"/>
                    </a:cubicBezTo>
                    <a:cubicBezTo>
                      <a:pt x="94058" y="1083536"/>
                      <a:pt x="68376" y="1074698"/>
                      <a:pt x="49274" y="1057284"/>
                    </a:cubicBezTo>
                    <a:cubicBezTo>
                      <a:pt x="19198" y="1029868"/>
                      <a:pt x="6488" y="982091"/>
                      <a:pt x="1641" y="942963"/>
                    </a:cubicBezTo>
                    <a:cubicBezTo>
                      <a:pt x="-3752" y="899463"/>
                      <a:pt x="4183" y="854252"/>
                      <a:pt x="24923" y="815575"/>
                    </a:cubicBezTo>
                    <a:cubicBezTo>
                      <a:pt x="49251" y="770222"/>
                      <a:pt x="90850" y="734586"/>
                      <a:pt x="139054" y="716720"/>
                    </a:cubicBezTo>
                    <a:cubicBezTo>
                      <a:pt x="164712" y="707217"/>
                      <a:pt x="176662" y="697738"/>
                      <a:pt x="192770" y="674408"/>
                    </a:cubicBezTo>
                    <a:cubicBezTo>
                      <a:pt x="208545" y="651553"/>
                      <a:pt x="220685" y="625729"/>
                      <a:pt x="228881" y="59921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1" name="Google Shape;251;p52"/>
              <p:cNvGrpSpPr/>
              <p:nvPr/>
            </p:nvGrpSpPr>
            <p:grpSpPr>
              <a:xfrm>
                <a:off x="7968701" y="3929578"/>
                <a:ext cx="1773108" cy="1121836"/>
                <a:chOff x="6395257" y="4147424"/>
                <a:chExt cx="1367083" cy="865013"/>
              </a:xfrm>
            </p:grpSpPr>
            <p:sp>
              <p:nvSpPr>
                <p:cNvPr id="252" name="Google Shape;252;p52"/>
                <p:cNvSpPr/>
                <p:nvPr/>
              </p:nvSpPr>
              <p:spPr>
                <a:xfrm rot="-3548076">
                  <a:off x="6374808" y="4705175"/>
                  <a:ext cx="112163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77" h="7768" extrusionOk="0">
                      <a:moveTo>
                        <a:pt x="0" y="0"/>
                      </a:moveTo>
                      <a:lnTo>
                        <a:pt x="112278" y="0"/>
                      </a:lnTo>
                      <a:lnTo>
                        <a:pt x="112278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52"/>
                <p:cNvSpPr/>
                <p:nvPr/>
              </p:nvSpPr>
              <p:spPr>
                <a:xfrm rot="-3548076">
                  <a:off x="6334952" y="4728925"/>
                  <a:ext cx="261350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617" h="7768" extrusionOk="0">
                      <a:moveTo>
                        <a:pt x="0" y="0"/>
                      </a:moveTo>
                      <a:lnTo>
                        <a:pt x="261618" y="0"/>
                      </a:lnTo>
                      <a:lnTo>
                        <a:pt x="261618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52"/>
                <p:cNvSpPr/>
                <p:nvPr/>
              </p:nvSpPr>
              <p:spPr>
                <a:xfrm rot="-3548076">
                  <a:off x="6333430" y="4744370"/>
                  <a:ext cx="343871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222" h="7768" extrusionOk="0">
                      <a:moveTo>
                        <a:pt x="0" y="0"/>
                      </a:moveTo>
                      <a:lnTo>
                        <a:pt x="344222" y="0"/>
                      </a:lnTo>
                      <a:lnTo>
                        <a:pt x="344222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52"/>
                <p:cNvSpPr/>
                <p:nvPr/>
              </p:nvSpPr>
              <p:spPr>
                <a:xfrm rot="-3548076">
                  <a:off x="6277704" y="4618859"/>
                  <a:ext cx="703194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911" h="7768" extrusionOk="0">
                      <a:moveTo>
                        <a:pt x="0" y="0"/>
                      </a:moveTo>
                      <a:lnTo>
                        <a:pt x="703911" y="0"/>
                      </a:lnTo>
                      <a:lnTo>
                        <a:pt x="703911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256;p52"/>
                <p:cNvSpPr/>
                <p:nvPr/>
              </p:nvSpPr>
              <p:spPr>
                <a:xfrm rot="-3548076">
                  <a:off x="6315674" y="4631097"/>
                  <a:ext cx="710598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323" h="7768" extrusionOk="0">
                      <a:moveTo>
                        <a:pt x="0" y="0"/>
                      </a:moveTo>
                      <a:lnTo>
                        <a:pt x="711323" y="0"/>
                      </a:lnTo>
                      <a:lnTo>
                        <a:pt x="711323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257;p52"/>
                <p:cNvSpPr/>
                <p:nvPr/>
              </p:nvSpPr>
              <p:spPr>
                <a:xfrm rot="-3548076">
                  <a:off x="6365778" y="4641671"/>
                  <a:ext cx="695646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356" h="7768" extrusionOk="0">
                      <a:moveTo>
                        <a:pt x="0" y="0"/>
                      </a:moveTo>
                      <a:lnTo>
                        <a:pt x="696357" y="0"/>
                      </a:lnTo>
                      <a:lnTo>
                        <a:pt x="696357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258;p52"/>
                <p:cNvSpPr/>
                <p:nvPr/>
              </p:nvSpPr>
              <p:spPr>
                <a:xfrm rot="-3548076">
                  <a:off x="6427298" y="4648872"/>
                  <a:ext cx="661969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644" h="7768" extrusionOk="0">
                      <a:moveTo>
                        <a:pt x="0" y="0"/>
                      </a:moveTo>
                      <a:lnTo>
                        <a:pt x="662644" y="0"/>
                      </a:lnTo>
                      <a:lnTo>
                        <a:pt x="662644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59;p52"/>
                <p:cNvSpPr/>
                <p:nvPr/>
              </p:nvSpPr>
              <p:spPr>
                <a:xfrm rot="-3548076">
                  <a:off x="6496658" y="4652649"/>
                  <a:ext cx="616662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291" h="7768" extrusionOk="0">
                      <a:moveTo>
                        <a:pt x="0" y="0"/>
                      </a:moveTo>
                      <a:lnTo>
                        <a:pt x="617291" y="0"/>
                      </a:lnTo>
                      <a:lnTo>
                        <a:pt x="617291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52"/>
                <p:cNvSpPr/>
                <p:nvPr/>
              </p:nvSpPr>
              <p:spPr>
                <a:xfrm rot="-3548076">
                  <a:off x="6562425" y="4657107"/>
                  <a:ext cx="577786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376" h="7768" extrusionOk="0">
                      <a:moveTo>
                        <a:pt x="0" y="0"/>
                      </a:moveTo>
                      <a:lnTo>
                        <a:pt x="578377" y="0"/>
                      </a:lnTo>
                      <a:lnTo>
                        <a:pt x="578377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52"/>
                <p:cNvSpPr/>
                <p:nvPr/>
              </p:nvSpPr>
              <p:spPr>
                <a:xfrm rot="-3548076">
                  <a:off x="6617378" y="4664401"/>
                  <a:ext cx="557139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707" h="7768" extrusionOk="0">
                      <a:moveTo>
                        <a:pt x="0" y="0"/>
                      </a:moveTo>
                      <a:lnTo>
                        <a:pt x="557707" y="0"/>
                      </a:lnTo>
                      <a:lnTo>
                        <a:pt x="557707" y="7768"/>
                      </a:lnTo>
                      <a:lnTo>
                        <a:pt x="0" y="776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52"/>
                <p:cNvSpPr/>
                <p:nvPr/>
              </p:nvSpPr>
              <p:spPr>
                <a:xfrm rot="-3548076">
                  <a:off x="6659308" y="4672365"/>
                  <a:ext cx="561672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245" h="7768" extrusionOk="0">
                      <a:moveTo>
                        <a:pt x="0" y="0"/>
                      </a:moveTo>
                      <a:lnTo>
                        <a:pt x="562245" y="0"/>
                      </a:lnTo>
                      <a:lnTo>
                        <a:pt x="562245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52"/>
                <p:cNvSpPr/>
                <p:nvPr/>
              </p:nvSpPr>
              <p:spPr>
                <a:xfrm rot="-3548076">
                  <a:off x="6687450" y="4672497"/>
                  <a:ext cx="603134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749" h="7768" extrusionOk="0">
                      <a:moveTo>
                        <a:pt x="0" y="0"/>
                      </a:moveTo>
                      <a:lnTo>
                        <a:pt x="603749" y="0"/>
                      </a:lnTo>
                      <a:lnTo>
                        <a:pt x="603749" y="7768"/>
                      </a:lnTo>
                      <a:lnTo>
                        <a:pt x="0" y="776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52"/>
                <p:cNvSpPr/>
                <p:nvPr/>
              </p:nvSpPr>
              <p:spPr>
                <a:xfrm rot="-3548076">
                  <a:off x="6672538" y="4603925"/>
                  <a:ext cx="812818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3647" h="7768" extrusionOk="0">
                      <a:moveTo>
                        <a:pt x="0" y="0"/>
                      </a:moveTo>
                      <a:lnTo>
                        <a:pt x="813647" y="0"/>
                      </a:lnTo>
                      <a:lnTo>
                        <a:pt x="813647" y="7768"/>
                      </a:lnTo>
                      <a:lnTo>
                        <a:pt x="0" y="776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52"/>
                <p:cNvSpPr/>
                <p:nvPr/>
              </p:nvSpPr>
              <p:spPr>
                <a:xfrm rot="-3548076">
                  <a:off x="6680801" y="4577167"/>
                  <a:ext cx="926263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208" h="7768" extrusionOk="0">
                      <a:moveTo>
                        <a:pt x="0" y="0"/>
                      </a:moveTo>
                      <a:lnTo>
                        <a:pt x="927208" y="0"/>
                      </a:lnTo>
                      <a:lnTo>
                        <a:pt x="927208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52"/>
                <p:cNvSpPr/>
                <p:nvPr/>
              </p:nvSpPr>
              <p:spPr>
                <a:xfrm rot="-3548076">
                  <a:off x="6705718" y="4573499"/>
                  <a:ext cx="978713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712" h="7768" extrusionOk="0">
                      <a:moveTo>
                        <a:pt x="0" y="0"/>
                      </a:moveTo>
                      <a:lnTo>
                        <a:pt x="979712" y="0"/>
                      </a:lnTo>
                      <a:lnTo>
                        <a:pt x="979712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267;p52"/>
                <p:cNvSpPr/>
                <p:nvPr/>
              </p:nvSpPr>
              <p:spPr>
                <a:xfrm rot="-3548076">
                  <a:off x="6741249" y="4575884"/>
                  <a:ext cx="1002707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730" h="7768" extrusionOk="0">
                      <a:moveTo>
                        <a:pt x="0" y="0"/>
                      </a:moveTo>
                      <a:lnTo>
                        <a:pt x="1003731" y="0"/>
                      </a:lnTo>
                      <a:lnTo>
                        <a:pt x="1003731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" name="Google Shape;268;p52"/>
                <p:cNvSpPr/>
                <p:nvPr/>
              </p:nvSpPr>
              <p:spPr>
                <a:xfrm rot="-3548076">
                  <a:off x="6791078" y="4578061"/>
                  <a:ext cx="998411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430" h="7768" extrusionOk="0">
                      <a:moveTo>
                        <a:pt x="0" y="0"/>
                      </a:moveTo>
                      <a:lnTo>
                        <a:pt x="999431" y="0"/>
                      </a:lnTo>
                      <a:lnTo>
                        <a:pt x="999431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269;p52"/>
                <p:cNvSpPr/>
                <p:nvPr/>
              </p:nvSpPr>
              <p:spPr>
                <a:xfrm rot="-3548076">
                  <a:off x="6859312" y="4575625"/>
                  <a:ext cx="962788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770" h="7768" extrusionOk="0">
                      <a:moveTo>
                        <a:pt x="0" y="0"/>
                      </a:moveTo>
                      <a:lnTo>
                        <a:pt x="963771" y="0"/>
                      </a:lnTo>
                      <a:lnTo>
                        <a:pt x="963771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270;p52"/>
                <p:cNvSpPr/>
                <p:nvPr/>
              </p:nvSpPr>
              <p:spPr>
                <a:xfrm rot="-3548076">
                  <a:off x="6957099" y="4561432"/>
                  <a:ext cx="882190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090" h="7768" extrusionOk="0">
                      <a:moveTo>
                        <a:pt x="0" y="0"/>
                      </a:moveTo>
                      <a:lnTo>
                        <a:pt x="883090" y="0"/>
                      </a:lnTo>
                      <a:lnTo>
                        <a:pt x="883090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52"/>
                <p:cNvSpPr/>
                <p:nvPr/>
              </p:nvSpPr>
              <p:spPr>
                <a:xfrm rot="-3548076">
                  <a:off x="7083167" y="4535372"/>
                  <a:ext cx="759156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931" h="7768" extrusionOk="0">
                      <a:moveTo>
                        <a:pt x="0" y="0"/>
                      </a:moveTo>
                      <a:lnTo>
                        <a:pt x="759932" y="0"/>
                      </a:lnTo>
                      <a:lnTo>
                        <a:pt x="759932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52"/>
                <p:cNvSpPr/>
                <p:nvPr/>
              </p:nvSpPr>
              <p:spPr>
                <a:xfrm rot="-3548076">
                  <a:off x="7180946" y="4529401"/>
                  <a:ext cx="668733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415" h="7768" extrusionOk="0">
                      <a:moveTo>
                        <a:pt x="0" y="0"/>
                      </a:moveTo>
                      <a:lnTo>
                        <a:pt x="669415" y="0"/>
                      </a:lnTo>
                      <a:lnTo>
                        <a:pt x="669415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52"/>
                <p:cNvSpPr/>
                <p:nvPr/>
              </p:nvSpPr>
              <p:spPr>
                <a:xfrm rot="-3548076">
                  <a:off x="7255596" y="4540667"/>
                  <a:ext cx="603893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509" h="7768" extrusionOk="0">
                      <a:moveTo>
                        <a:pt x="0" y="0"/>
                      </a:moveTo>
                      <a:lnTo>
                        <a:pt x="604509" y="0"/>
                      </a:lnTo>
                      <a:lnTo>
                        <a:pt x="604509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52"/>
                <p:cNvSpPr/>
                <p:nvPr/>
              </p:nvSpPr>
              <p:spPr>
                <a:xfrm rot="-3548076">
                  <a:off x="7323225" y="4560438"/>
                  <a:ext cx="542970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524" h="7768" extrusionOk="0">
                      <a:moveTo>
                        <a:pt x="0" y="0"/>
                      </a:moveTo>
                      <a:lnTo>
                        <a:pt x="543525" y="0"/>
                      </a:lnTo>
                      <a:lnTo>
                        <a:pt x="543525" y="7768"/>
                      </a:lnTo>
                      <a:lnTo>
                        <a:pt x="0" y="776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52"/>
                <p:cNvSpPr/>
                <p:nvPr/>
              </p:nvSpPr>
              <p:spPr>
                <a:xfrm rot="-3548076">
                  <a:off x="7392205" y="4584971"/>
                  <a:ext cx="473621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04" h="7768" extrusionOk="0">
                      <a:moveTo>
                        <a:pt x="0" y="0"/>
                      </a:moveTo>
                      <a:lnTo>
                        <a:pt x="474105" y="0"/>
                      </a:lnTo>
                      <a:lnTo>
                        <a:pt x="474105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52"/>
                <p:cNvSpPr/>
                <p:nvPr/>
              </p:nvSpPr>
              <p:spPr>
                <a:xfrm rot="-3548076">
                  <a:off x="7472025" y="4612245"/>
                  <a:ext cx="379353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740" h="7768" extrusionOk="0">
                      <a:moveTo>
                        <a:pt x="0" y="0"/>
                      </a:moveTo>
                      <a:lnTo>
                        <a:pt x="379740" y="0"/>
                      </a:lnTo>
                      <a:lnTo>
                        <a:pt x="379740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52"/>
                <p:cNvSpPr/>
                <p:nvPr/>
              </p:nvSpPr>
              <p:spPr>
                <a:xfrm rot="-3548076">
                  <a:off x="7602846" y="4634806"/>
                  <a:ext cx="188726" cy="7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919" h="7768" extrusionOk="0">
                      <a:moveTo>
                        <a:pt x="0" y="0"/>
                      </a:moveTo>
                      <a:lnTo>
                        <a:pt x="188920" y="0"/>
                      </a:lnTo>
                      <a:lnTo>
                        <a:pt x="188920" y="7769"/>
                      </a:lnTo>
                      <a:lnTo>
                        <a:pt x="0" y="776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278" name="Google Shape;278;p52"/>
          <p:cNvGrpSpPr/>
          <p:nvPr/>
        </p:nvGrpSpPr>
        <p:grpSpPr>
          <a:xfrm>
            <a:off x="2920183" y="4515943"/>
            <a:ext cx="499089" cy="513267"/>
            <a:chOff x="4220079" y="1854297"/>
            <a:chExt cx="340373" cy="350042"/>
          </a:xfrm>
        </p:grpSpPr>
        <p:grpSp>
          <p:nvGrpSpPr>
            <p:cNvPr id="279" name="Google Shape;279;p52"/>
            <p:cNvGrpSpPr/>
            <p:nvPr/>
          </p:nvGrpSpPr>
          <p:grpSpPr>
            <a:xfrm>
              <a:off x="4220079" y="2179347"/>
              <a:ext cx="340373" cy="24992"/>
              <a:chOff x="4220079" y="2179347"/>
              <a:chExt cx="340373" cy="24992"/>
            </a:xfrm>
          </p:grpSpPr>
          <p:sp>
            <p:nvSpPr>
              <p:cNvPr id="280" name="Google Shape;280;p52"/>
              <p:cNvSpPr/>
              <p:nvPr/>
            </p:nvSpPr>
            <p:spPr>
              <a:xfrm>
                <a:off x="4220079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52"/>
              <p:cNvSpPr/>
              <p:nvPr/>
            </p:nvSpPr>
            <p:spPr>
              <a:xfrm>
                <a:off x="4325206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52"/>
              <p:cNvSpPr/>
              <p:nvPr/>
            </p:nvSpPr>
            <p:spPr>
              <a:xfrm>
                <a:off x="4430333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52"/>
              <p:cNvSpPr/>
              <p:nvPr/>
            </p:nvSpPr>
            <p:spPr>
              <a:xfrm>
                <a:off x="4535460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4" name="Google Shape;284;p52"/>
            <p:cNvGrpSpPr/>
            <p:nvPr/>
          </p:nvGrpSpPr>
          <p:grpSpPr>
            <a:xfrm>
              <a:off x="4220079" y="2070989"/>
              <a:ext cx="340373" cy="24992"/>
              <a:chOff x="4220079" y="2070989"/>
              <a:chExt cx="340373" cy="24992"/>
            </a:xfrm>
          </p:grpSpPr>
          <p:sp>
            <p:nvSpPr>
              <p:cNvPr id="285" name="Google Shape;285;p52"/>
              <p:cNvSpPr/>
              <p:nvPr/>
            </p:nvSpPr>
            <p:spPr>
              <a:xfrm>
                <a:off x="4220079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52"/>
              <p:cNvSpPr/>
              <p:nvPr/>
            </p:nvSpPr>
            <p:spPr>
              <a:xfrm>
                <a:off x="4325206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52"/>
              <p:cNvSpPr/>
              <p:nvPr/>
            </p:nvSpPr>
            <p:spPr>
              <a:xfrm>
                <a:off x="4430333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52"/>
              <p:cNvSpPr/>
              <p:nvPr/>
            </p:nvSpPr>
            <p:spPr>
              <a:xfrm>
                <a:off x="4535460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9" name="Google Shape;289;p52"/>
            <p:cNvGrpSpPr/>
            <p:nvPr/>
          </p:nvGrpSpPr>
          <p:grpSpPr>
            <a:xfrm>
              <a:off x="4220079" y="1962655"/>
              <a:ext cx="340373" cy="24992"/>
              <a:chOff x="4220079" y="1962655"/>
              <a:chExt cx="340373" cy="24992"/>
            </a:xfrm>
          </p:grpSpPr>
          <p:sp>
            <p:nvSpPr>
              <p:cNvPr id="290" name="Google Shape;290;p52"/>
              <p:cNvSpPr/>
              <p:nvPr/>
            </p:nvSpPr>
            <p:spPr>
              <a:xfrm>
                <a:off x="4220079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52"/>
              <p:cNvSpPr/>
              <p:nvPr/>
            </p:nvSpPr>
            <p:spPr>
              <a:xfrm>
                <a:off x="4325206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52"/>
              <p:cNvSpPr/>
              <p:nvPr/>
            </p:nvSpPr>
            <p:spPr>
              <a:xfrm>
                <a:off x="4430333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52"/>
              <p:cNvSpPr/>
              <p:nvPr/>
            </p:nvSpPr>
            <p:spPr>
              <a:xfrm>
                <a:off x="4535460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4" name="Google Shape;294;p52"/>
            <p:cNvGrpSpPr/>
            <p:nvPr/>
          </p:nvGrpSpPr>
          <p:grpSpPr>
            <a:xfrm>
              <a:off x="4220079" y="1854297"/>
              <a:ext cx="340373" cy="24992"/>
              <a:chOff x="4220079" y="1854297"/>
              <a:chExt cx="340373" cy="24992"/>
            </a:xfrm>
          </p:grpSpPr>
          <p:sp>
            <p:nvSpPr>
              <p:cNvPr id="295" name="Google Shape;295;p52"/>
              <p:cNvSpPr/>
              <p:nvPr/>
            </p:nvSpPr>
            <p:spPr>
              <a:xfrm>
                <a:off x="4220079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52"/>
              <p:cNvSpPr/>
              <p:nvPr/>
            </p:nvSpPr>
            <p:spPr>
              <a:xfrm>
                <a:off x="4325206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24993" y="12496"/>
                    </a:moveTo>
                    <a:cubicBezTo>
                      <a:pt x="24993" y="19398"/>
                      <a:pt x="19398" y="24993"/>
                      <a:pt x="12496" y="24993"/>
                    </a:cubicBezTo>
                    <a:cubicBezTo>
                      <a:pt x="5595" y="24993"/>
                      <a:pt x="0" y="19398"/>
                      <a:pt x="0" y="12496"/>
                    </a:cubicBezTo>
                    <a:cubicBezTo>
                      <a:pt x="0" y="5595"/>
                      <a:pt x="5595" y="0"/>
                      <a:pt x="12496" y="0"/>
                    </a:cubicBezTo>
                    <a:cubicBezTo>
                      <a:pt x="19398" y="0"/>
                      <a:pt x="24993" y="5595"/>
                      <a:pt x="24993" y="124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52"/>
              <p:cNvSpPr/>
              <p:nvPr/>
            </p:nvSpPr>
            <p:spPr>
              <a:xfrm>
                <a:off x="4430333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52"/>
              <p:cNvSpPr/>
              <p:nvPr/>
            </p:nvSpPr>
            <p:spPr>
              <a:xfrm>
                <a:off x="4535460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9" name="Google Shape;299;p52"/>
          <p:cNvSpPr txBox="1">
            <a:spLocks noGrp="1"/>
          </p:cNvSpPr>
          <p:nvPr>
            <p:ph type="sldNum" idx="12"/>
          </p:nvPr>
        </p:nvSpPr>
        <p:spPr>
          <a:xfrm>
            <a:off x="7079325" y="4865154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 txBox="1">
            <a:spLocks noGrp="1"/>
          </p:cNvSpPr>
          <p:nvPr>
            <p:ph type="title"/>
          </p:nvPr>
        </p:nvSpPr>
        <p:spPr>
          <a:xfrm>
            <a:off x="992981" y="2035662"/>
            <a:ext cx="7158038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2" name="Google Shape;302;p31"/>
          <p:cNvSpPr txBox="1">
            <a:spLocks noGrp="1"/>
          </p:cNvSpPr>
          <p:nvPr>
            <p:ph type="title" idx="2"/>
          </p:nvPr>
        </p:nvSpPr>
        <p:spPr>
          <a:xfrm>
            <a:off x="3852825" y="1007517"/>
            <a:ext cx="1438350" cy="1264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303" name="Google Shape;303;p31"/>
          <p:cNvGrpSpPr/>
          <p:nvPr/>
        </p:nvGrpSpPr>
        <p:grpSpPr>
          <a:xfrm>
            <a:off x="650220" y="9165"/>
            <a:ext cx="7015793" cy="5125170"/>
            <a:chOff x="246375" y="-662090"/>
            <a:chExt cx="7866783" cy="6157415"/>
          </a:xfrm>
        </p:grpSpPr>
        <p:grpSp>
          <p:nvGrpSpPr>
            <p:cNvPr id="304" name="Google Shape;304;p31"/>
            <p:cNvGrpSpPr/>
            <p:nvPr/>
          </p:nvGrpSpPr>
          <p:grpSpPr>
            <a:xfrm>
              <a:off x="6158707" y="-662090"/>
              <a:ext cx="1954451" cy="1715090"/>
              <a:chOff x="5450357" y="-368740"/>
              <a:chExt cx="1954451" cy="1715090"/>
            </a:xfrm>
          </p:grpSpPr>
          <p:sp>
            <p:nvSpPr>
              <p:cNvPr id="305" name="Google Shape;305;p31"/>
              <p:cNvSpPr/>
              <p:nvPr/>
            </p:nvSpPr>
            <p:spPr>
              <a:xfrm>
                <a:off x="6051190" y="-7267"/>
                <a:ext cx="1353618" cy="1353617"/>
              </a:xfrm>
              <a:custGeom>
                <a:avLst/>
                <a:gdLst/>
                <a:ahLst/>
                <a:cxnLst/>
                <a:rect l="l" t="t" r="r" b="b"/>
                <a:pathLst>
                  <a:path w="935142" h="935142" extrusionOk="0">
                    <a:moveTo>
                      <a:pt x="935143" y="467572"/>
                    </a:moveTo>
                    <a:cubicBezTo>
                      <a:pt x="935143" y="725804"/>
                      <a:pt x="725804" y="935143"/>
                      <a:pt x="467572" y="935143"/>
                    </a:cubicBezTo>
                    <a:cubicBezTo>
                      <a:pt x="209339" y="935143"/>
                      <a:pt x="0" y="725804"/>
                      <a:pt x="0" y="467572"/>
                    </a:cubicBezTo>
                    <a:cubicBezTo>
                      <a:pt x="0" y="209339"/>
                      <a:pt x="209339" y="0"/>
                      <a:pt x="467572" y="0"/>
                    </a:cubicBezTo>
                    <a:cubicBezTo>
                      <a:pt x="725804" y="0"/>
                      <a:pt x="935143" y="209339"/>
                      <a:pt x="935143" y="46757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6" name="Google Shape;306;p31"/>
              <p:cNvGrpSpPr/>
              <p:nvPr/>
            </p:nvGrpSpPr>
            <p:grpSpPr>
              <a:xfrm>
                <a:off x="5450357" y="-368740"/>
                <a:ext cx="1322883" cy="1460653"/>
                <a:chOff x="1699986" y="2467983"/>
                <a:chExt cx="914035" cy="1009227"/>
              </a:xfrm>
            </p:grpSpPr>
            <p:sp>
              <p:nvSpPr>
                <p:cNvPr id="307" name="Google Shape;307;p31"/>
                <p:cNvSpPr/>
                <p:nvPr/>
              </p:nvSpPr>
              <p:spPr>
                <a:xfrm rot="-4917056">
                  <a:off x="2196361" y="3382715"/>
                  <a:ext cx="7767" cy="159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159056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159056"/>
                      </a:lnTo>
                      <a:lnTo>
                        <a:pt x="0" y="15905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" name="Google Shape;308;p31"/>
                <p:cNvSpPr/>
                <p:nvPr/>
              </p:nvSpPr>
              <p:spPr>
                <a:xfrm rot="-4917056">
                  <a:off x="2203541" y="3221255"/>
                  <a:ext cx="7767" cy="388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388862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388863"/>
                      </a:lnTo>
                      <a:lnTo>
                        <a:pt x="0" y="3888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" name="Google Shape;309;p31"/>
                <p:cNvSpPr/>
                <p:nvPr/>
              </p:nvSpPr>
              <p:spPr>
                <a:xfrm rot="-4917056">
                  <a:off x="2210407" y="3115068"/>
                  <a:ext cx="7767" cy="507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507864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507864"/>
                      </a:lnTo>
                      <a:lnTo>
                        <a:pt x="0" y="5078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310;p31"/>
                <p:cNvSpPr/>
                <p:nvPr/>
              </p:nvSpPr>
              <p:spPr>
                <a:xfrm rot="-4917056">
                  <a:off x="2216576" y="3027474"/>
                  <a:ext cx="7767" cy="589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589495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589495"/>
                      </a:lnTo>
                      <a:lnTo>
                        <a:pt x="0" y="58949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" name="Google Shape;311;p31"/>
                <p:cNvSpPr/>
                <p:nvPr/>
              </p:nvSpPr>
              <p:spPr>
                <a:xfrm rot="-4917056">
                  <a:off x="2223518" y="2951555"/>
                  <a:ext cx="7767" cy="647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647891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647891"/>
                      </a:lnTo>
                      <a:lnTo>
                        <a:pt x="0" y="64789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" name="Google Shape;312;p31"/>
                <p:cNvSpPr/>
                <p:nvPr/>
              </p:nvSpPr>
              <p:spPr>
                <a:xfrm rot="-4917056">
                  <a:off x="2229900" y="2884784"/>
                  <a:ext cx="7767" cy="687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687875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687875"/>
                      </a:lnTo>
                      <a:lnTo>
                        <a:pt x="0" y="68787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31"/>
                <p:cNvSpPr/>
                <p:nvPr/>
              </p:nvSpPr>
              <p:spPr>
                <a:xfrm rot="-4917056">
                  <a:off x="2236493" y="2825246"/>
                  <a:ext cx="7767" cy="713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713343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713343"/>
                      </a:lnTo>
                      <a:lnTo>
                        <a:pt x="0" y="71334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31"/>
                <p:cNvSpPr/>
                <p:nvPr/>
              </p:nvSpPr>
              <p:spPr>
                <a:xfrm rot="-4917056">
                  <a:off x="2240232" y="2768674"/>
                  <a:ext cx="7767" cy="73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732135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732135"/>
                      </a:lnTo>
                      <a:lnTo>
                        <a:pt x="0" y="73213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31"/>
                <p:cNvSpPr/>
                <p:nvPr/>
              </p:nvSpPr>
              <p:spPr>
                <a:xfrm rot="-4917056">
                  <a:off x="2234352" y="2707488"/>
                  <a:ext cx="7767" cy="757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757413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757413"/>
                      </a:lnTo>
                      <a:lnTo>
                        <a:pt x="0" y="757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31"/>
                <p:cNvSpPr/>
                <p:nvPr/>
              </p:nvSpPr>
              <p:spPr>
                <a:xfrm rot="-4917056">
                  <a:off x="2212530" y="2634365"/>
                  <a:ext cx="7767" cy="802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802148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802149"/>
                      </a:lnTo>
                      <a:lnTo>
                        <a:pt x="0" y="80214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31"/>
                <p:cNvSpPr/>
                <p:nvPr/>
              </p:nvSpPr>
              <p:spPr>
                <a:xfrm rot="-4917056">
                  <a:off x="2180235" y="2555406"/>
                  <a:ext cx="7767" cy="855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855626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855627"/>
                      </a:lnTo>
                      <a:lnTo>
                        <a:pt x="0" y="85562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" name="Google Shape;318;p31"/>
                <p:cNvSpPr/>
                <p:nvPr/>
              </p:nvSpPr>
              <p:spPr>
                <a:xfrm rot="-4917056">
                  <a:off x="2157185" y="2494101"/>
                  <a:ext cx="7767" cy="876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876390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876391"/>
                      </a:lnTo>
                      <a:lnTo>
                        <a:pt x="0" y="87639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" name="Google Shape;319;p31"/>
                <p:cNvSpPr/>
                <p:nvPr/>
              </p:nvSpPr>
              <p:spPr>
                <a:xfrm rot="-4917056">
                  <a:off x="2136775" y="2445479"/>
                  <a:ext cx="7767" cy="872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872470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872471"/>
                      </a:lnTo>
                      <a:lnTo>
                        <a:pt x="0" y="87247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31"/>
                <p:cNvSpPr/>
                <p:nvPr/>
              </p:nvSpPr>
              <p:spPr>
                <a:xfrm rot="-4917056">
                  <a:off x="2116218" y="2407283"/>
                  <a:ext cx="7767" cy="847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847620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847621"/>
                      </a:lnTo>
                      <a:lnTo>
                        <a:pt x="0" y="84762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31"/>
                <p:cNvSpPr/>
                <p:nvPr/>
              </p:nvSpPr>
              <p:spPr>
                <a:xfrm rot="-4917056">
                  <a:off x="2090375" y="2382310"/>
                  <a:ext cx="7767" cy="794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794783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794784"/>
                      </a:lnTo>
                      <a:lnTo>
                        <a:pt x="0" y="79478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31"/>
                <p:cNvSpPr/>
                <p:nvPr/>
              </p:nvSpPr>
              <p:spPr>
                <a:xfrm rot="-4917056">
                  <a:off x="2043182" y="2383868"/>
                  <a:ext cx="7767" cy="682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682909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682910"/>
                      </a:lnTo>
                      <a:lnTo>
                        <a:pt x="0" y="6829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" name="Google Shape;323;p31"/>
                <p:cNvSpPr/>
                <p:nvPr/>
              </p:nvSpPr>
              <p:spPr>
                <a:xfrm rot="-4917056">
                  <a:off x="1996500" y="2393023"/>
                  <a:ext cx="7767" cy="555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555807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555807"/>
                      </a:lnTo>
                      <a:lnTo>
                        <a:pt x="0" y="55580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" name="Google Shape;324;p31"/>
                <p:cNvSpPr/>
                <p:nvPr/>
              </p:nvSpPr>
              <p:spPr>
                <a:xfrm rot="-4917056">
                  <a:off x="1992058" y="2374563"/>
                  <a:ext cx="7767" cy="495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495985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495986"/>
                      </a:lnTo>
                      <a:lnTo>
                        <a:pt x="0" y="49598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Google Shape;325;p31"/>
                <p:cNvSpPr/>
                <p:nvPr/>
              </p:nvSpPr>
              <p:spPr>
                <a:xfrm rot="-4917056">
                  <a:off x="1997798" y="2358856"/>
                  <a:ext cx="7767" cy="433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433479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433480"/>
                      </a:lnTo>
                      <a:lnTo>
                        <a:pt x="0" y="4334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" name="Google Shape;326;p31"/>
                <p:cNvSpPr/>
                <p:nvPr/>
              </p:nvSpPr>
              <p:spPr>
                <a:xfrm rot="-4917056">
                  <a:off x="2004699" y="2360791"/>
                  <a:ext cx="7767" cy="335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335907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335907"/>
                      </a:lnTo>
                      <a:lnTo>
                        <a:pt x="0" y="33590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" name="Google Shape;327;p31"/>
                <p:cNvSpPr/>
                <p:nvPr/>
              </p:nvSpPr>
              <p:spPr>
                <a:xfrm rot="-4917056">
                  <a:off x="2011207" y="2410269"/>
                  <a:ext cx="7767" cy="143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143186" extrusionOk="0">
                      <a:moveTo>
                        <a:pt x="0" y="0"/>
                      </a:moveTo>
                      <a:lnTo>
                        <a:pt x="7769" y="0"/>
                      </a:lnTo>
                      <a:lnTo>
                        <a:pt x="7769" y="143187"/>
                      </a:lnTo>
                      <a:lnTo>
                        <a:pt x="0" y="1431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28" name="Google Shape;328;p31"/>
            <p:cNvGrpSpPr/>
            <p:nvPr/>
          </p:nvGrpSpPr>
          <p:grpSpPr>
            <a:xfrm>
              <a:off x="246375" y="3978210"/>
              <a:ext cx="2079236" cy="1517115"/>
              <a:chOff x="246375" y="3978210"/>
              <a:chExt cx="2079236" cy="1517115"/>
            </a:xfrm>
          </p:grpSpPr>
          <p:sp>
            <p:nvSpPr>
              <p:cNvPr id="329" name="Google Shape;329;p31"/>
              <p:cNvSpPr/>
              <p:nvPr/>
            </p:nvSpPr>
            <p:spPr>
              <a:xfrm>
                <a:off x="246375" y="4097288"/>
                <a:ext cx="1398037" cy="1398037"/>
              </a:xfrm>
              <a:custGeom>
                <a:avLst/>
                <a:gdLst/>
                <a:ahLst/>
                <a:cxnLst/>
                <a:rect l="l" t="t" r="r" b="b"/>
                <a:pathLst>
                  <a:path w="935142" h="935142" extrusionOk="0">
                    <a:moveTo>
                      <a:pt x="935143" y="467571"/>
                    </a:moveTo>
                    <a:cubicBezTo>
                      <a:pt x="935143" y="725804"/>
                      <a:pt x="725804" y="935143"/>
                      <a:pt x="467571" y="935143"/>
                    </a:cubicBezTo>
                    <a:cubicBezTo>
                      <a:pt x="209339" y="935143"/>
                      <a:pt x="0" y="725804"/>
                      <a:pt x="0" y="467571"/>
                    </a:cubicBezTo>
                    <a:cubicBezTo>
                      <a:pt x="0" y="209339"/>
                      <a:pt x="209339" y="0"/>
                      <a:pt x="467571" y="0"/>
                    </a:cubicBezTo>
                    <a:cubicBezTo>
                      <a:pt x="725804" y="0"/>
                      <a:pt x="935143" y="209339"/>
                      <a:pt x="935143" y="46757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31"/>
              <p:cNvGrpSpPr/>
              <p:nvPr/>
            </p:nvGrpSpPr>
            <p:grpSpPr>
              <a:xfrm>
                <a:off x="715111" y="3978210"/>
                <a:ext cx="1610499" cy="1165291"/>
                <a:chOff x="2956353" y="267911"/>
                <a:chExt cx="1077474" cy="779616"/>
              </a:xfrm>
            </p:grpSpPr>
            <p:sp>
              <p:nvSpPr>
                <p:cNvPr id="331" name="Google Shape;331;p31"/>
                <p:cNvSpPr/>
                <p:nvPr/>
              </p:nvSpPr>
              <p:spPr>
                <a:xfrm rot="-3736890">
                  <a:off x="3901984" y="795302"/>
                  <a:ext cx="159012" cy="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056" h="7744" extrusionOk="0">
                      <a:moveTo>
                        <a:pt x="0" y="0"/>
                      </a:moveTo>
                      <a:lnTo>
                        <a:pt x="159057" y="0"/>
                      </a:lnTo>
                      <a:lnTo>
                        <a:pt x="159057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31"/>
                <p:cNvSpPr/>
                <p:nvPr/>
              </p:nvSpPr>
              <p:spPr>
                <a:xfrm rot="-3736890">
                  <a:off x="3745629" y="772844"/>
                  <a:ext cx="388732" cy="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39" h="7744" extrusionOk="0">
                      <a:moveTo>
                        <a:pt x="0" y="0"/>
                      </a:moveTo>
                      <a:lnTo>
                        <a:pt x="388839" y="0"/>
                      </a:lnTo>
                      <a:lnTo>
                        <a:pt x="388839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31"/>
                <p:cNvSpPr/>
                <p:nvPr/>
              </p:nvSpPr>
              <p:spPr>
                <a:xfrm rot="-3736890">
                  <a:off x="3644439" y="750624"/>
                  <a:ext cx="507724" cy="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864" h="7744" extrusionOk="0">
                      <a:moveTo>
                        <a:pt x="0" y="0"/>
                      </a:moveTo>
                      <a:lnTo>
                        <a:pt x="507864" y="0"/>
                      </a:lnTo>
                      <a:lnTo>
                        <a:pt x="507864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31"/>
                <p:cNvSpPr/>
                <p:nvPr/>
              </p:nvSpPr>
              <p:spPr>
                <a:xfrm rot="-3736890">
                  <a:off x="3561623" y="729056"/>
                  <a:ext cx="589333" cy="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495" h="7744" extrusionOk="0">
                      <a:moveTo>
                        <a:pt x="0" y="0"/>
                      </a:moveTo>
                      <a:lnTo>
                        <a:pt x="589495" y="0"/>
                      </a:lnTo>
                      <a:lnTo>
                        <a:pt x="589495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31"/>
                <p:cNvSpPr/>
                <p:nvPr/>
              </p:nvSpPr>
              <p:spPr>
                <a:xfrm rot="-3736890">
                  <a:off x="3490763" y="706787"/>
                  <a:ext cx="647713" cy="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891" h="7744" extrusionOk="0">
                      <a:moveTo>
                        <a:pt x="0" y="0"/>
                      </a:moveTo>
                      <a:lnTo>
                        <a:pt x="647891" y="0"/>
                      </a:lnTo>
                      <a:lnTo>
                        <a:pt x="647891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31"/>
                <p:cNvSpPr/>
                <p:nvPr/>
              </p:nvSpPr>
              <p:spPr>
                <a:xfrm rot="-3736890">
                  <a:off x="3428852" y="685013"/>
                  <a:ext cx="687685" cy="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874" h="7744" extrusionOk="0">
                      <a:moveTo>
                        <a:pt x="0" y="0"/>
                      </a:moveTo>
                      <a:lnTo>
                        <a:pt x="687875" y="0"/>
                      </a:lnTo>
                      <a:lnTo>
                        <a:pt x="687875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31"/>
                <p:cNvSpPr/>
                <p:nvPr/>
              </p:nvSpPr>
              <p:spPr>
                <a:xfrm rot="-3736890">
                  <a:off x="3374287" y="663039"/>
                  <a:ext cx="713147" cy="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343" h="7744" extrusionOk="0">
                      <a:moveTo>
                        <a:pt x="0" y="0"/>
                      </a:moveTo>
                      <a:lnTo>
                        <a:pt x="713343" y="0"/>
                      </a:lnTo>
                      <a:lnTo>
                        <a:pt x="713343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" name="Google Shape;338;p31"/>
                <p:cNvSpPr/>
                <p:nvPr/>
              </p:nvSpPr>
              <p:spPr>
                <a:xfrm rot="-3736890">
                  <a:off x="3321710" y="643609"/>
                  <a:ext cx="731934" cy="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135" h="7744" extrusionOk="0">
                      <a:moveTo>
                        <a:pt x="0" y="0"/>
                      </a:moveTo>
                      <a:lnTo>
                        <a:pt x="732135" y="0"/>
                      </a:lnTo>
                      <a:lnTo>
                        <a:pt x="732135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31"/>
                <p:cNvSpPr/>
                <p:nvPr/>
              </p:nvSpPr>
              <p:spPr>
                <a:xfrm rot="-3736890">
                  <a:off x="3261400" y="632783"/>
                  <a:ext cx="757205" cy="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413" h="7744" extrusionOk="0">
                      <a:moveTo>
                        <a:pt x="0" y="0"/>
                      </a:moveTo>
                      <a:lnTo>
                        <a:pt x="757413" y="0"/>
                      </a:lnTo>
                      <a:lnTo>
                        <a:pt x="757413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31"/>
                <p:cNvSpPr/>
                <p:nvPr/>
              </p:nvSpPr>
              <p:spPr>
                <a:xfrm rot="-3736890">
                  <a:off x="3183883" y="636222"/>
                  <a:ext cx="801927" cy="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148" h="7744" extrusionOk="0">
                      <a:moveTo>
                        <a:pt x="0" y="0"/>
                      </a:moveTo>
                      <a:lnTo>
                        <a:pt x="802149" y="0"/>
                      </a:lnTo>
                      <a:lnTo>
                        <a:pt x="802149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31"/>
                <p:cNvSpPr/>
                <p:nvPr/>
              </p:nvSpPr>
              <p:spPr>
                <a:xfrm rot="-3736890">
                  <a:off x="3097085" y="649062"/>
                  <a:ext cx="855391" cy="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626" h="7744" extrusionOk="0">
                      <a:moveTo>
                        <a:pt x="0" y="0"/>
                      </a:moveTo>
                      <a:lnTo>
                        <a:pt x="855627" y="0"/>
                      </a:lnTo>
                      <a:lnTo>
                        <a:pt x="855627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31"/>
                <p:cNvSpPr/>
                <p:nvPr/>
              </p:nvSpPr>
              <p:spPr>
                <a:xfrm rot="-3736890">
                  <a:off x="3030970" y="653643"/>
                  <a:ext cx="876149" cy="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390" h="7744" extrusionOk="0">
                      <a:moveTo>
                        <a:pt x="0" y="0"/>
                      </a:moveTo>
                      <a:lnTo>
                        <a:pt x="876391" y="0"/>
                      </a:lnTo>
                      <a:lnTo>
                        <a:pt x="876391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" name="Google Shape;343;p31"/>
                <p:cNvSpPr/>
                <p:nvPr/>
              </p:nvSpPr>
              <p:spPr>
                <a:xfrm rot="-3736890">
                  <a:off x="2978410" y="655787"/>
                  <a:ext cx="872230" cy="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470" h="7744" extrusionOk="0">
                      <a:moveTo>
                        <a:pt x="0" y="0"/>
                      </a:moveTo>
                      <a:lnTo>
                        <a:pt x="872471" y="0"/>
                      </a:lnTo>
                      <a:lnTo>
                        <a:pt x="872471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31"/>
                <p:cNvSpPr/>
                <p:nvPr/>
              </p:nvSpPr>
              <p:spPr>
                <a:xfrm rot="-3736890">
                  <a:off x="2936251" y="658089"/>
                  <a:ext cx="847387" cy="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7620" h="7744" extrusionOk="0">
                      <a:moveTo>
                        <a:pt x="0" y="0"/>
                      </a:moveTo>
                      <a:lnTo>
                        <a:pt x="847620" y="0"/>
                      </a:lnTo>
                      <a:lnTo>
                        <a:pt x="847620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" name="Google Shape;345;p31"/>
                <p:cNvSpPr/>
                <p:nvPr/>
              </p:nvSpPr>
              <p:spPr>
                <a:xfrm rot="-3736890">
                  <a:off x="2905590" y="665133"/>
                  <a:ext cx="794564" cy="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783" h="7744" extrusionOk="0">
                      <a:moveTo>
                        <a:pt x="0" y="0"/>
                      </a:moveTo>
                      <a:lnTo>
                        <a:pt x="794784" y="0"/>
                      </a:lnTo>
                      <a:lnTo>
                        <a:pt x="794784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" name="Google Shape;346;p31"/>
                <p:cNvSpPr/>
                <p:nvPr/>
              </p:nvSpPr>
              <p:spPr>
                <a:xfrm rot="-3736890">
                  <a:off x="2894440" y="691246"/>
                  <a:ext cx="682721" cy="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909" h="7744" extrusionOk="0">
                      <a:moveTo>
                        <a:pt x="0" y="0"/>
                      </a:moveTo>
                      <a:lnTo>
                        <a:pt x="682910" y="0"/>
                      </a:lnTo>
                      <a:lnTo>
                        <a:pt x="682910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" name="Google Shape;347;p31"/>
                <p:cNvSpPr/>
                <p:nvPr/>
              </p:nvSpPr>
              <p:spPr>
                <a:xfrm rot="-3736890">
                  <a:off x="2891090" y="716929"/>
                  <a:ext cx="555653" cy="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5806" h="7744" extrusionOk="0">
                      <a:moveTo>
                        <a:pt x="0" y="0"/>
                      </a:moveTo>
                      <a:lnTo>
                        <a:pt x="555807" y="0"/>
                      </a:lnTo>
                      <a:lnTo>
                        <a:pt x="555807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" name="Google Shape;348;p31"/>
                <p:cNvSpPr/>
                <p:nvPr/>
              </p:nvSpPr>
              <p:spPr>
                <a:xfrm rot="-3736890">
                  <a:off x="2873962" y="704799"/>
                  <a:ext cx="495849" cy="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985" h="7744" extrusionOk="0">
                      <a:moveTo>
                        <a:pt x="0" y="0"/>
                      </a:moveTo>
                      <a:lnTo>
                        <a:pt x="495985" y="0"/>
                      </a:lnTo>
                      <a:lnTo>
                        <a:pt x="495985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" name="Google Shape;349;p31"/>
                <p:cNvSpPr/>
                <p:nvPr/>
              </p:nvSpPr>
              <p:spPr>
                <a:xfrm rot="-3736890">
                  <a:off x="2862928" y="683592"/>
                  <a:ext cx="433360" cy="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479" h="7744" extrusionOk="0">
                      <a:moveTo>
                        <a:pt x="0" y="0"/>
                      </a:moveTo>
                      <a:lnTo>
                        <a:pt x="433480" y="0"/>
                      </a:lnTo>
                      <a:lnTo>
                        <a:pt x="433480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31"/>
                <p:cNvSpPr/>
                <p:nvPr/>
              </p:nvSpPr>
              <p:spPr>
                <a:xfrm rot="-3736890">
                  <a:off x="2869971" y="661334"/>
                  <a:ext cx="335815" cy="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907" h="7744" extrusionOk="0">
                      <a:moveTo>
                        <a:pt x="0" y="0"/>
                      </a:moveTo>
                      <a:lnTo>
                        <a:pt x="335908" y="0"/>
                      </a:lnTo>
                      <a:lnTo>
                        <a:pt x="335908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31"/>
                <p:cNvSpPr/>
                <p:nvPr/>
              </p:nvSpPr>
              <p:spPr>
                <a:xfrm rot="-3736890">
                  <a:off x="2924349" y="639418"/>
                  <a:ext cx="143147" cy="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86" h="7744" extrusionOk="0">
                      <a:moveTo>
                        <a:pt x="0" y="0"/>
                      </a:moveTo>
                      <a:lnTo>
                        <a:pt x="143187" y="0"/>
                      </a:lnTo>
                      <a:lnTo>
                        <a:pt x="143187" y="7745"/>
                      </a:lnTo>
                      <a:lnTo>
                        <a:pt x="0" y="77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352" name="Google Shape;352;p31"/>
          <p:cNvGrpSpPr/>
          <p:nvPr/>
        </p:nvGrpSpPr>
        <p:grpSpPr>
          <a:xfrm>
            <a:off x="1738976" y="114301"/>
            <a:ext cx="7290727" cy="2379893"/>
            <a:chOff x="1738976" y="114301"/>
            <a:chExt cx="7290727" cy="2379893"/>
          </a:xfrm>
        </p:grpSpPr>
        <p:grpSp>
          <p:nvGrpSpPr>
            <p:cNvPr id="353" name="Google Shape;353;p31"/>
            <p:cNvGrpSpPr/>
            <p:nvPr/>
          </p:nvGrpSpPr>
          <p:grpSpPr>
            <a:xfrm>
              <a:off x="8216928" y="1872471"/>
              <a:ext cx="812775" cy="621723"/>
              <a:chOff x="8216928" y="1872471"/>
              <a:chExt cx="812775" cy="621723"/>
            </a:xfrm>
          </p:grpSpPr>
          <p:sp>
            <p:nvSpPr>
              <p:cNvPr id="354" name="Google Shape;354;p31"/>
              <p:cNvSpPr/>
              <p:nvPr/>
            </p:nvSpPr>
            <p:spPr>
              <a:xfrm>
                <a:off x="8407899" y="1872471"/>
                <a:ext cx="621804" cy="621723"/>
              </a:xfrm>
              <a:custGeom>
                <a:avLst/>
                <a:gdLst/>
                <a:ahLst/>
                <a:cxnLst/>
                <a:rect l="l" t="t" r="r" b="b"/>
                <a:pathLst>
                  <a:path w="551489" h="551417" extrusionOk="0">
                    <a:moveTo>
                      <a:pt x="109338" y="551418"/>
                    </a:moveTo>
                    <a:cubicBezTo>
                      <a:pt x="81328" y="551418"/>
                      <a:pt x="53318" y="540751"/>
                      <a:pt x="31983" y="519440"/>
                    </a:cubicBezTo>
                    <a:cubicBezTo>
                      <a:pt x="-10661" y="476795"/>
                      <a:pt x="-10661" y="407376"/>
                      <a:pt x="31983" y="364731"/>
                    </a:cubicBezTo>
                    <a:lnTo>
                      <a:pt x="364731" y="31983"/>
                    </a:lnTo>
                    <a:cubicBezTo>
                      <a:pt x="407376" y="-10661"/>
                      <a:pt x="476795" y="-10661"/>
                      <a:pt x="519440" y="31983"/>
                    </a:cubicBezTo>
                    <a:cubicBezTo>
                      <a:pt x="540109" y="52653"/>
                      <a:pt x="551489" y="80116"/>
                      <a:pt x="551489" y="109338"/>
                    </a:cubicBezTo>
                    <a:cubicBezTo>
                      <a:pt x="551489" y="138560"/>
                      <a:pt x="540109" y="166023"/>
                      <a:pt x="519440" y="186692"/>
                    </a:cubicBezTo>
                    <a:lnTo>
                      <a:pt x="186693" y="519440"/>
                    </a:lnTo>
                    <a:cubicBezTo>
                      <a:pt x="165358" y="540774"/>
                      <a:pt x="137348" y="551418"/>
                      <a:pt x="109338" y="551418"/>
                    </a:cubicBezTo>
                    <a:close/>
                    <a:moveTo>
                      <a:pt x="442086" y="11932"/>
                    </a:moveTo>
                    <a:cubicBezTo>
                      <a:pt x="416071" y="11932"/>
                      <a:pt x="391625" y="22053"/>
                      <a:pt x="373213" y="40465"/>
                    </a:cubicBezTo>
                    <a:lnTo>
                      <a:pt x="40465" y="373213"/>
                    </a:lnTo>
                    <a:cubicBezTo>
                      <a:pt x="2477" y="411177"/>
                      <a:pt x="2477" y="472970"/>
                      <a:pt x="40465" y="510959"/>
                    </a:cubicBezTo>
                    <a:cubicBezTo>
                      <a:pt x="78453" y="548947"/>
                      <a:pt x="140223" y="548923"/>
                      <a:pt x="178211" y="510959"/>
                    </a:cubicBezTo>
                    <a:lnTo>
                      <a:pt x="510959" y="178211"/>
                    </a:lnTo>
                    <a:cubicBezTo>
                      <a:pt x="529347" y="159823"/>
                      <a:pt x="539492" y="135352"/>
                      <a:pt x="539492" y="109338"/>
                    </a:cubicBezTo>
                    <a:cubicBezTo>
                      <a:pt x="539492" y="83324"/>
                      <a:pt x="529347" y="58853"/>
                      <a:pt x="510959" y="40465"/>
                    </a:cubicBezTo>
                    <a:cubicBezTo>
                      <a:pt x="492571" y="22077"/>
                      <a:pt x="468100" y="11932"/>
                      <a:pt x="442086" y="119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31"/>
              <p:cNvSpPr/>
              <p:nvPr/>
            </p:nvSpPr>
            <p:spPr>
              <a:xfrm>
                <a:off x="8216928" y="2062236"/>
                <a:ext cx="430366" cy="430379"/>
              </a:xfrm>
              <a:custGeom>
                <a:avLst/>
                <a:gdLst/>
                <a:ahLst/>
                <a:cxnLst/>
                <a:rect l="l" t="t" r="r" b="b"/>
                <a:pathLst>
                  <a:path w="381699" h="381711" extrusionOk="0">
                    <a:moveTo>
                      <a:pt x="77129" y="381688"/>
                    </a:moveTo>
                    <a:cubicBezTo>
                      <a:pt x="57363" y="381688"/>
                      <a:pt x="37620" y="374157"/>
                      <a:pt x="22558" y="359119"/>
                    </a:cubicBezTo>
                    <a:cubicBezTo>
                      <a:pt x="-7519" y="329041"/>
                      <a:pt x="-7519" y="280077"/>
                      <a:pt x="22558" y="250000"/>
                    </a:cubicBezTo>
                    <a:lnTo>
                      <a:pt x="249964" y="22593"/>
                    </a:lnTo>
                    <a:cubicBezTo>
                      <a:pt x="264552" y="8030"/>
                      <a:pt x="283914" y="0"/>
                      <a:pt x="304535" y="0"/>
                    </a:cubicBezTo>
                    <a:cubicBezTo>
                      <a:pt x="325157" y="0"/>
                      <a:pt x="344519" y="8030"/>
                      <a:pt x="359106" y="22593"/>
                    </a:cubicBezTo>
                    <a:cubicBezTo>
                      <a:pt x="373670" y="37157"/>
                      <a:pt x="381700" y="56543"/>
                      <a:pt x="381700" y="77164"/>
                    </a:cubicBezTo>
                    <a:cubicBezTo>
                      <a:pt x="381700" y="97786"/>
                      <a:pt x="373670" y="117148"/>
                      <a:pt x="359106" y="131735"/>
                    </a:cubicBezTo>
                    <a:lnTo>
                      <a:pt x="131699" y="359142"/>
                    </a:lnTo>
                    <a:cubicBezTo>
                      <a:pt x="116661" y="374181"/>
                      <a:pt x="96895" y="381712"/>
                      <a:pt x="77129" y="381712"/>
                    </a:cubicBezTo>
                    <a:close/>
                    <a:moveTo>
                      <a:pt x="304535" y="8410"/>
                    </a:moveTo>
                    <a:cubicBezTo>
                      <a:pt x="286171" y="8410"/>
                      <a:pt x="268899" y="15561"/>
                      <a:pt x="255928" y="28557"/>
                    </a:cubicBezTo>
                    <a:lnTo>
                      <a:pt x="28521" y="255963"/>
                    </a:lnTo>
                    <a:cubicBezTo>
                      <a:pt x="1722" y="282762"/>
                      <a:pt x="1722" y="326404"/>
                      <a:pt x="28521" y="353203"/>
                    </a:cubicBezTo>
                    <a:cubicBezTo>
                      <a:pt x="55319" y="380001"/>
                      <a:pt x="98962" y="380001"/>
                      <a:pt x="125760" y="353203"/>
                    </a:cubicBezTo>
                    <a:lnTo>
                      <a:pt x="353167" y="125796"/>
                    </a:lnTo>
                    <a:cubicBezTo>
                      <a:pt x="366163" y="112801"/>
                      <a:pt x="373314" y="95529"/>
                      <a:pt x="373314" y="77164"/>
                    </a:cubicBezTo>
                    <a:cubicBezTo>
                      <a:pt x="373314" y="58800"/>
                      <a:pt x="366163" y="41528"/>
                      <a:pt x="353167" y="28533"/>
                    </a:cubicBezTo>
                    <a:cubicBezTo>
                      <a:pt x="340172" y="15538"/>
                      <a:pt x="322924" y="8386"/>
                      <a:pt x="304535" y="83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6" name="Google Shape;356;p31"/>
            <p:cNvGrpSpPr/>
            <p:nvPr/>
          </p:nvGrpSpPr>
          <p:grpSpPr>
            <a:xfrm>
              <a:off x="1738976" y="114301"/>
              <a:ext cx="1144229" cy="1144302"/>
              <a:chOff x="1738976" y="114301"/>
              <a:chExt cx="1144229" cy="1144302"/>
            </a:xfrm>
          </p:grpSpPr>
          <p:sp>
            <p:nvSpPr>
              <p:cNvPr id="357" name="Google Shape;357;p31"/>
              <p:cNvSpPr/>
              <p:nvPr/>
            </p:nvSpPr>
            <p:spPr>
              <a:xfrm>
                <a:off x="1738976" y="114301"/>
                <a:ext cx="1144229" cy="1144302"/>
              </a:xfrm>
              <a:custGeom>
                <a:avLst/>
                <a:gdLst/>
                <a:ahLst/>
                <a:cxnLst/>
                <a:rect l="l" t="t" r="r" b="b"/>
                <a:pathLst>
                  <a:path w="1014837" h="1014902" extrusionOk="0">
                    <a:moveTo>
                      <a:pt x="109338" y="1014879"/>
                    </a:moveTo>
                    <a:cubicBezTo>
                      <a:pt x="80116" y="1014879"/>
                      <a:pt x="52653" y="1003499"/>
                      <a:pt x="31984" y="982830"/>
                    </a:cubicBezTo>
                    <a:cubicBezTo>
                      <a:pt x="-10661" y="940185"/>
                      <a:pt x="-10661" y="870766"/>
                      <a:pt x="31984" y="828121"/>
                    </a:cubicBezTo>
                    <a:lnTo>
                      <a:pt x="828145" y="31984"/>
                    </a:lnTo>
                    <a:cubicBezTo>
                      <a:pt x="870790" y="-10661"/>
                      <a:pt x="940210" y="-10661"/>
                      <a:pt x="982854" y="31984"/>
                    </a:cubicBezTo>
                    <a:cubicBezTo>
                      <a:pt x="1025499" y="74628"/>
                      <a:pt x="1025499" y="144048"/>
                      <a:pt x="982854" y="186692"/>
                    </a:cubicBezTo>
                    <a:lnTo>
                      <a:pt x="186693" y="982854"/>
                    </a:lnTo>
                    <a:cubicBezTo>
                      <a:pt x="166024" y="1003523"/>
                      <a:pt x="138560" y="1014903"/>
                      <a:pt x="109338" y="1014903"/>
                    </a:cubicBezTo>
                    <a:close/>
                    <a:moveTo>
                      <a:pt x="905500" y="11980"/>
                    </a:moveTo>
                    <a:cubicBezTo>
                      <a:pt x="880554" y="11980"/>
                      <a:pt x="855609" y="21483"/>
                      <a:pt x="836627" y="40465"/>
                    </a:cubicBezTo>
                    <a:lnTo>
                      <a:pt x="40465" y="836627"/>
                    </a:lnTo>
                    <a:cubicBezTo>
                      <a:pt x="2477" y="874591"/>
                      <a:pt x="2477" y="936384"/>
                      <a:pt x="40465" y="974373"/>
                    </a:cubicBezTo>
                    <a:cubicBezTo>
                      <a:pt x="58853" y="992761"/>
                      <a:pt x="83324" y="1002905"/>
                      <a:pt x="109338" y="1002905"/>
                    </a:cubicBezTo>
                    <a:cubicBezTo>
                      <a:pt x="135353" y="1002905"/>
                      <a:pt x="159823" y="992785"/>
                      <a:pt x="178211" y="974373"/>
                    </a:cubicBezTo>
                    <a:lnTo>
                      <a:pt x="974373" y="178211"/>
                    </a:lnTo>
                    <a:cubicBezTo>
                      <a:pt x="1012361" y="140223"/>
                      <a:pt x="1012361" y="78453"/>
                      <a:pt x="974373" y="40465"/>
                    </a:cubicBezTo>
                    <a:cubicBezTo>
                      <a:pt x="955390" y="21483"/>
                      <a:pt x="930445" y="11980"/>
                      <a:pt x="905500" y="1198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31"/>
              <p:cNvSpPr/>
              <p:nvPr/>
            </p:nvSpPr>
            <p:spPr>
              <a:xfrm>
                <a:off x="1962785" y="753331"/>
                <a:ext cx="430366" cy="430406"/>
              </a:xfrm>
              <a:custGeom>
                <a:avLst/>
                <a:gdLst/>
                <a:ahLst/>
                <a:cxnLst/>
                <a:rect l="l" t="t" r="r" b="b"/>
                <a:pathLst>
                  <a:path w="381699" h="381735" extrusionOk="0">
                    <a:moveTo>
                      <a:pt x="77164" y="381736"/>
                    </a:moveTo>
                    <a:cubicBezTo>
                      <a:pt x="56566" y="381736"/>
                      <a:pt x="37180" y="373706"/>
                      <a:pt x="22593" y="359142"/>
                    </a:cubicBezTo>
                    <a:cubicBezTo>
                      <a:pt x="8030" y="344579"/>
                      <a:pt x="0" y="325193"/>
                      <a:pt x="0" y="304571"/>
                    </a:cubicBezTo>
                    <a:cubicBezTo>
                      <a:pt x="0" y="283950"/>
                      <a:pt x="8030" y="264587"/>
                      <a:pt x="22593" y="250000"/>
                    </a:cubicBezTo>
                    <a:lnTo>
                      <a:pt x="250000" y="22593"/>
                    </a:lnTo>
                    <a:cubicBezTo>
                      <a:pt x="264587" y="8030"/>
                      <a:pt x="283949" y="0"/>
                      <a:pt x="304571" y="0"/>
                    </a:cubicBezTo>
                    <a:cubicBezTo>
                      <a:pt x="325193" y="0"/>
                      <a:pt x="344555" y="8030"/>
                      <a:pt x="359142" y="22593"/>
                    </a:cubicBezTo>
                    <a:cubicBezTo>
                      <a:pt x="389219" y="52670"/>
                      <a:pt x="389219" y="101635"/>
                      <a:pt x="359142" y="131712"/>
                    </a:cubicBezTo>
                    <a:lnTo>
                      <a:pt x="131735" y="359118"/>
                    </a:lnTo>
                    <a:cubicBezTo>
                      <a:pt x="117148" y="373682"/>
                      <a:pt x="97786" y="381712"/>
                      <a:pt x="77164" y="381712"/>
                    </a:cubicBezTo>
                    <a:close/>
                    <a:moveTo>
                      <a:pt x="304571" y="8410"/>
                    </a:moveTo>
                    <a:cubicBezTo>
                      <a:pt x="286207" y="8410"/>
                      <a:pt x="268935" y="15561"/>
                      <a:pt x="255963" y="28556"/>
                    </a:cubicBezTo>
                    <a:lnTo>
                      <a:pt x="28556" y="255963"/>
                    </a:lnTo>
                    <a:cubicBezTo>
                      <a:pt x="15561" y="268959"/>
                      <a:pt x="8410" y="286207"/>
                      <a:pt x="8410" y="304595"/>
                    </a:cubicBezTo>
                    <a:cubicBezTo>
                      <a:pt x="8410" y="322983"/>
                      <a:pt x="15561" y="340231"/>
                      <a:pt x="28556" y="353227"/>
                    </a:cubicBezTo>
                    <a:cubicBezTo>
                      <a:pt x="41552" y="366222"/>
                      <a:pt x="58800" y="373373"/>
                      <a:pt x="77188" y="373373"/>
                    </a:cubicBezTo>
                    <a:cubicBezTo>
                      <a:pt x="95576" y="373373"/>
                      <a:pt x="112824" y="366222"/>
                      <a:pt x="125796" y="353227"/>
                    </a:cubicBezTo>
                    <a:lnTo>
                      <a:pt x="353203" y="125820"/>
                    </a:lnTo>
                    <a:cubicBezTo>
                      <a:pt x="380001" y="99021"/>
                      <a:pt x="380001" y="55379"/>
                      <a:pt x="353203" y="28580"/>
                    </a:cubicBezTo>
                    <a:cubicBezTo>
                      <a:pt x="340207" y="15585"/>
                      <a:pt x="322959" y="8434"/>
                      <a:pt x="304571" y="84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9" name="Google Shape;359;p31"/>
          <p:cNvGrpSpPr/>
          <p:nvPr/>
        </p:nvGrpSpPr>
        <p:grpSpPr>
          <a:xfrm>
            <a:off x="992980" y="1544012"/>
            <a:ext cx="7158039" cy="3480255"/>
            <a:chOff x="114308" y="1548955"/>
            <a:chExt cx="7158039" cy="3480255"/>
          </a:xfrm>
        </p:grpSpPr>
        <p:grpSp>
          <p:nvGrpSpPr>
            <p:cNvPr id="360" name="Google Shape;360;p31"/>
            <p:cNvGrpSpPr/>
            <p:nvPr/>
          </p:nvGrpSpPr>
          <p:grpSpPr>
            <a:xfrm>
              <a:off x="114308" y="1548955"/>
              <a:ext cx="499089" cy="513267"/>
              <a:chOff x="4220079" y="1854297"/>
              <a:chExt cx="340373" cy="350042"/>
            </a:xfrm>
          </p:grpSpPr>
          <p:grpSp>
            <p:nvGrpSpPr>
              <p:cNvPr id="361" name="Google Shape;361;p31"/>
              <p:cNvGrpSpPr/>
              <p:nvPr/>
            </p:nvGrpSpPr>
            <p:grpSpPr>
              <a:xfrm>
                <a:off x="4220079" y="2179347"/>
                <a:ext cx="340373" cy="24992"/>
                <a:chOff x="4220079" y="2179347"/>
                <a:chExt cx="340373" cy="24992"/>
              </a:xfrm>
            </p:grpSpPr>
            <p:sp>
              <p:nvSpPr>
                <p:cNvPr id="362" name="Google Shape;362;p31"/>
                <p:cNvSpPr/>
                <p:nvPr/>
              </p:nvSpPr>
              <p:spPr>
                <a:xfrm>
                  <a:off x="4220079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" name="Google Shape;363;p31"/>
                <p:cNvSpPr/>
                <p:nvPr/>
              </p:nvSpPr>
              <p:spPr>
                <a:xfrm>
                  <a:off x="4325206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4" name="Google Shape;364;p31"/>
                <p:cNvSpPr/>
                <p:nvPr/>
              </p:nvSpPr>
              <p:spPr>
                <a:xfrm>
                  <a:off x="4430333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" name="Google Shape;365;p31"/>
                <p:cNvSpPr/>
                <p:nvPr/>
              </p:nvSpPr>
              <p:spPr>
                <a:xfrm>
                  <a:off x="4535460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66" name="Google Shape;366;p31"/>
              <p:cNvGrpSpPr/>
              <p:nvPr/>
            </p:nvGrpSpPr>
            <p:grpSpPr>
              <a:xfrm>
                <a:off x="4220079" y="2070989"/>
                <a:ext cx="340373" cy="24992"/>
                <a:chOff x="4220079" y="2070989"/>
                <a:chExt cx="340373" cy="24992"/>
              </a:xfrm>
            </p:grpSpPr>
            <p:sp>
              <p:nvSpPr>
                <p:cNvPr id="367" name="Google Shape;367;p31"/>
                <p:cNvSpPr/>
                <p:nvPr/>
              </p:nvSpPr>
              <p:spPr>
                <a:xfrm>
                  <a:off x="4220079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" name="Google Shape;368;p31"/>
                <p:cNvSpPr/>
                <p:nvPr/>
              </p:nvSpPr>
              <p:spPr>
                <a:xfrm>
                  <a:off x="4325206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" name="Google Shape;369;p31"/>
                <p:cNvSpPr/>
                <p:nvPr/>
              </p:nvSpPr>
              <p:spPr>
                <a:xfrm>
                  <a:off x="4430333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" name="Google Shape;370;p31"/>
                <p:cNvSpPr/>
                <p:nvPr/>
              </p:nvSpPr>
              <p:spPr>
                <a:xfrm>
                  <a:off x="4535460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71" name="Google Shape;371;p31"/>
              <p:cNvGrpSpPr/>
              <p:nvPr/>
            </p:nvGrpSpPr>
            <p:grpSpPr>
              <a:xfrm>
                <a:off x="4220079" y="1962655"/>
                <a:ext cx="340373" cy="24992"/>
                <a:chOff x="4220079" y="1962655"/>
                <a:chExt cx="340373" cy="24992"/>
              </a:xfrm>
            </p:grpSpPr>
            <p:sp>
              <p:nvSpPr>
                <p:cNvPr id="372" name="Google Shape;372;p31"/>
                <p:cNvSpPr/>
                <p:nvPr/>
              </p:nvSpPr>
              <p:spPr>
                <a:xfrm>
                  <a:off x="4220079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" name="Google Shape;373;p31"/>
                <p:cNvSpPr/>
                <p:nvPr/>
              </p:nvSpPr>
              <p:spPr>
                <a:xfrm>
                  <a:off x="4325206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" name="Google Shape;374;p31"/>
                <p:cNvSpPr/>
                <p:nvPr/>
              </p:nvSpPr>
              <p:spPr>
                <a:xfrm>
                  <a:off x="4430333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" name="Google Shape;375;p31"/>
                <p:cNvSpPr/>
                <p:nvPr/>
              </p:nvSpPr>
              <p:spPr>
                <a:xfrm>
                  <a:off x="4535460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76" name="Google Shape;376;p31"/>
              <p:cNvGrpSpPr/>
              <p:nvPr/>
            </p:nvGrpSpPr>
            <p:grpSpPr>
              <a:xfrm>
                <a:off x="4220079" y="1854297"/>
                <a:ext cx="340373" cy="24992"/>
                <a:chOff x="4220079" y="1854297"/>
                <a:chExt cx="340373" cy="24992"/>
              </a:xfrm>
            </p:grpSpPr>
            <p:sp>
              <p:nvSpPr>
                <p:cNvPr id="377" name="Google Shape;377;p31"/>
                <p:cNvSpPr/>
                <p:nvPr/>
              </p:nvSpPr>
              <p:spPr>
                <a:xfrm>
                  <a:off x="4220079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8" name="Google Shape;378;p31"/>
                <p:cNvSpPr/>
                <p:nvPr/>
              </p:nvSpPr>
              <p:spPr>
                <a:xfrm>
                  <a:off x="4325206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24993" y="12496"/>
                      </a:moveTo>
                      <a:cubicBezTo>
                        <a:pt x="24993" y="19398"/>
                        <a:pt x="19398" y="24993"/>
                        <a:pt x="12496" y="24993"/>
                      </a:cubicBezTo>
                      <a:cubicBezTo>
                        <a:pt x="5595" y="24993"/>
                        <a:pt x="0" y="19398"/>
                        <a:pt x="0" y="12496"/>
                      </a:cubicBezTo>
                      <a:cubicBezTo>
                        <a:pt x="0" y="5595"/>
                        <a:pt x="5595" y="0"/>
                        <a:pt x="12496" y="0"/>
                      </a:cubicBezTo>
                      <a:cubicBezTo>
                        <a:pt x="19398" y="0"/>
                        <a:pt x="24993" y="5595"/>
                        <a:pt x="24993" y="124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9" name="Google Shape;379;p31"/>
                <p:cNvSpPr/>
                <p:nvPr/>
              </p:nvSpPr>
              <p:spPr>
                <a:xfrm>
                  <a:off x="4430333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" name="Google Shape;380;p31"/>
                <p:cNvSpPr/>
                <p:nvPr/>
              </p:nvSpPr>
              <p:spPr>
                <a:xfrm>
                  <a:off x="4535460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81" name="Google Shape;381;p31"/>
            <p:cNvGrpSpPr/>
            <p:nvPr/>
          </p:nvGrpSpPr>
          <p:grpSpPr>
            <a:xfrm>
              <a:off x="6773258" y="4515943"/>
              <a:ext cx="499089" cy="513267"/>
              <a:chOff x="4220079" y="1854297"/>
              <a:chExt cx="340373" cy="350042"/>
            </a:xfrm>
          </p:grpSpPr>
          <p:grpSp>
            <p:nvGrpSpPr>
              <p:cNvPr id="382" name="Google Shape;382;p31"/>
              <p:cNvGrpSpPr/>
              <p:nvPr/>
            </p:nvGrpSpPr>
            <p:grpSpPr>
              <a:xfrm>
                <a:off x="4220079" y="2179347"/>
                <a:ext cx="340373" cy="24992"/>
                <a:chOff x="4220079" y="2179347"/>
                <a:chExt cx="340373" cy="24992"/>
              </a:xfrm>
            </p:grpSpPr>
            <p:sp>
              <p:nvSpPr>
                <p:cNvPr id="383" name="Google Shape;383;p31"/>
                <p:cNvSpPr/>
                <p:nvPr/>
              </p:nvSpPr>
              <p:spPr>
                <a:xfrm>
                  <a:off x="4220079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" name="Google Shape;384;p31"/>
                <p:cNvSpPr/>
                <p:nvPr/>
              </p:nvSpPr>
              <p:spPr>
                <a:xfrm>
                  <a:off x="4325206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" name="Google Shape;385;p31"/>
                <p:cNvSpPr/>
                <p:nvPr/>
              </p:nvSpPr>
              <p:spPr>
                <a:xfrm>
                  <a:off x="4430333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" name="Google Shape;386;p31"/>
                <p:cNvSpPr/>
                <p:nvPr/>
              </p:nvSpPr>
              <p:spPr>
                <a:xfrm>
                  <a:off x="4535460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87" name="Google Shape;387;p31"/>
              <p:cNvGrpSpPr/>
              <p:nvPr/>
            </p:nvGrpSpPr>
            <p:grpSpPr>
              <a:xfrm>
                <a:off x="4220079" y="2070989"/>
                <a:ext cx="340373" cy="24992"/>
                <a:chOff x="4220079" y="2070989"/>
                <a:chExt cx="340373" cy="24992"/>
              </a:xfrm>
            </p:grpSpPr>
            <p:sp>
              <p:nvSpPr>
                <p:cNvPr id="388" name="Google Shape;388;p31"/>
                <p:cNvSpPr/>
                <p:nvPr/>
              </p:nvSpPr>
              <p:spPr>
                <a:xfrm>
                  <a:off x="4220079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" name="Google Shape;389;p31"/>
                <p:cNvSpPr/>
                <p:nvPr/>
              </p:nvSpPr>
              <p:spPr>
                <a:xfrm>
                  <a:off x="4325206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" name="Google Shape;390;p31"/>
                <p:cNvSpPr/>
                <p:nvPr/>
              </p:nvSpPr>
              <p:spPr>
                <a:xfrm>
                  <a:off x="4430333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" name="Google Shape;391;p31"/>
                <p:cNvSpPr/>
                <p:nvPr/>
              </p:nvSpPr>
              <p:spPr>
                <a:xfrm>
                  <a:off x="4535460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2" name="Google Shape;392;p31"/>
              <p:cNvGrpSpPr/>
              <p:nvPr/>
            </p:nvGrpSpPr>
            <p:grpSpPr>
              <a:xfrm>
                <a:off x="4220079" y="1962655"/>
                <a:ext cx="340373" cy="24992"/>
                <a:chOff x="4220079" y="1962655"/>
                <a:chExt cx="340373" cy="24992"/>
              </a:xfrm>
            </p:grpSpPr>
            <p:sp>
              <p:nvSpPr>
                <p:cNvPr id="393" name="Google Shape;393;p31"/>
                <p:cNvSpPr/>
                <p:nvPr/>
              </p:nvSpPr>
              <p:spPr>
                <a:xfrm>
                  <a:off x="4220079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" name="Google Shape;394;p31"/>
                <p:cNvSpPr/>
                <p:nvPr/>
              </p:nvSpPr>
              <p:spPr>
                <a:xfrm>
                  <a:off x="4325206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" name="Google Shape;395;p31"/>
                <p:cNvSpPr/>
                <p:nvPr/>
              </p:nvSpPr>
              <p:spPr>
                <a:xfrm>
                  <a:off x="4430333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" name="Google Shape;396;p31"/>
                <p:cNvSpPr/>
                <p:nvPr/>
              </p:nvSpPr>
              <p:spPr>
                <a:xfrm>
                  <a:off x="4535460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7" name="Google Shape;397;p31"/>
              <p:cNvGrpSpPr/>
              <p:nvPr/>
            </p:nvGrpSpPr>
            <p:grpSpPr>
              <a:xfrm>
                <a:off x="4220079" y="1854297"/>
                <a:ext cx="340373" cy="24992"/>
                <a:chOff x="4220079" y="1854297"/>
                <a:chExt cx="340373" cy="24992"/>
              </a:xfrm>
            </p:grpSpPr>
            <p:sp>
              <p:nvSpPr>
                <p:cNvPr id="398" name="Google Shape;398;p31"/>
                <p:cNvSpPr/>
                <p:nvPr/>
              </p:nvSpPr>
              <p:spPr>
                <a:xfrm>
                  <a:off x="4220079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399;p31"/>
                <p:cNvSpPr/>
                <p:nvPr/>
              </p:nvSpPr>
              <p:spPr>
                <a:xfrm>
                  <a:off x="4325206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24993" y="12496"/>
                      </a:moveTo>
                      <a:cubicBezTo>
                        <a:pt x="24993" y="19398"/>
                        <a:pt x="19398" y="24993"/>
                        <a:pt x="12496" y="24993"/>
                      </a:cubicBezTo>
                      <a:cubicBezTo>
                        <a:pt x="5595" y="24993"/>
                        <a:pt x="0" y="19398"/>
                        <a:pt x="0" y="12496"/>
                      </a:cubicBezTo>
                      <a:cubicBezTo>
                        <a:pt x="0" y="5595"/>
                        <a:pt x="5595" y="0"/>
                        <a:pt x="12496" y="0"/>
                      </a:cubicBezTo>
                      <a:cubicBezTo>
                        <a:pt x="19398" y="0"/>
                        <a:pt x="24993" y="5595"/>
                        <a:pt x="24993" y="124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" name="Google Shape;400;p31"/>
                <p:cNvSpPr/>
                <p:nvPr/>
              </p:nvSpPr>
              <p:spPr>
                <a:xfrm>
                  <a:off x="4430333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401;p31"/>
                <p:cNvSpPr/>
                <p:nvPr/>
              </p:nvSpPr>
              <p:spPr>
                <a:xfrm>
                  <a:off x="4535460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402" name="Google Shape;402;p31"/>
          <p:cNvSpPr txBox="1">
            <a:spLocks noGrp="1"/>
          </p:cNvSpPr>
          <p:nvPr>
            <p:ph type="sldNum" idx="12"/>
          </p:nvPr>
        </p:nvSpPr>
        <p:spPr>
          <a:xfrm>
            <a:off x="7081553" y="4859698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2"/>
          <p:cNvSpPr txBox="1">
            <a:spLocks noGrp="1"/>
          </p:cNvSpPr>
          <p:nvPr>
            <p:ph type="title"/>
          </p:nvPr>
        </p:nvSpPr>
        <p:spPr>
          <a:xfrm>
            <a:off x="739389" y="9749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05" name="Google Shape;405;p32"/>
          <p:cNvGrpSpPr/>
          <p:nvPr/>
        </p:nvGrpSpPr>
        <p:grpSpPr>
          <a:xfrm>
            <a:off x="80709" y="4173579"/>
            <a:ext cx="8915392" cy="869842"/>
            <a:chOff x="114307" y="3914831"/>
            <a:chExt cx="8915392" cy="869842"/>
          </a:xfrm>
        </p:grpSpPr>
        <p:sp>
          <p:nvSpPr>
            <p:cNvPr id="406" name="Google Shape;406;p32"/>
            <p:cNvSpPr/>
            <p:nvPr/>
          </p:nvSpPr>
          <p:spPr>
            <a:xfrm>
              <a:off x="8376332" y="4233256"/>
              <a:ext cx="551423" cy="551417"/>
            </a:xfrm>
            <a:custGeom>
              <a:avLst/>
              <a:gdLst/>
              <a:ahLst/>
              <a:cxnLst/>
              <a:rect l="l" t="t" r="r" b="b"/>
              <a:pathLst>
                <a:path w="551423" h="551417" extrusionOk="0">
                  <a:moveTo>
                    <a:pt x="109338" y="551418"/>
                  </a:moveTo>
                  <a:cubicBezTo>
                    <a:pt x="81328" y="551418"/>
                    <a:pt x="53318" y="540750"/>
                    <a:pt x="31983" y="519440"/>
                  </a:cubicBezTo>
                  <a:cubicBezTo>
                    <a:pt x="-10661" y="476795"/>
                    <a:pt x="-10661" y="407376"/>
                    <a:pt x="31983" y="364731"/>
                  </a:cubicBezTo>
                  <a:lnTo>
                    <a:pt x="364731" y="31984"/>
                  </a:lnTo>
                  <a:cubicBezTo>
                    <a:pt x="407376" y="-10661"/>
                    <a:pt x="476795" y="-10661"/>
                    <a:pt x="519440" y="31984"/>
                  </a:cubicBezTo>
                  <a:cubicBezTo>
                    <a:pt x="562084" y="74628"/>
                    <a:pt x="562084" y="144048"/>
                    <a:pt x="519440" y="186692"/>
                  </a:cubicBezTo>
                  <a:lnTo>
                    <a:pt x="186692" y="519440"/>
                  </a:lnTo>
                  <a:cubicBezTo>
                    <a:pt x="165358" y="540774"/>
                    <a:pt x="137348" y="551418"/>
                    <a:pt x="109338" y="551418"/>
                  </a:cubicBezTo>
                  <a:close/>
                  <a:moveTo>
                    <a:pt x="442086" y="11980"/>
                  </a:moveTo>
                  <a:cubicBezTo>
                    <a:pt x="417140" y="11980"/>
                    <a:pt x="392195" y="21483"/>
                    <a:pt x="373212" y="40465"/>
                  </a:cubicBezTo>
                  <a:lnTo>
                    <a:pt x="40465" y="373213"/>
                  </a:lnTo>
                  <a:cubicBezTo>
                    <a:pt x="2477" y="411177"/>
                    <a:pt x="2477" y="472970"/>
                    <a:pt x="40465" y="510959"/>
                  </a:cubicBezTo>
                  <a:cubicBezTo>
                    <a:pt x="78430" y="548947"/>
                    <a:pt x="140223" y="548947"/>
                    <a:pt x="178211" y="510959"/>
                  </a:cubicBezTo>
                  <a:lnTo>
                    <a:pt x="510959" y="178211"/>
                  </a:lnTo>
                  <a:cubicBezTo>
                    <a:pt x="548947" y="140223"/>
                    <a:pt x="548947" y="78453"/>
                    <a:pt x="510959" y="40465"/>
                  </a:cubicBezTo>
                  <a:cubicBezTo>
                    <a:pt x="491977" y="21483"/>
                    <a:pt x="467031" y="11980"/>
                    <a:pt x="442086" y="119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8842027" y="4466262"/>
              <a:ext cx="187672" cy="187690"/>
            </a:xfrm>
            <a:custGeom>
              <a:avLst/>
              <a:gdLst/>
              <a:ahLst/>
              <a:cxnLst/>
              <a:rect l="l" t="t" r="r" b="b"/>
              <a:pathLst>
                <a:path w="187672" h="187690" extrusionOk="0">
                  <a:moveTo>
                    <a:pt x="49897" y="187690"/>
                  </a:moveTo>
                  <a:cubicBezTo>
                    <a:pt x="36569" y="187690"/>
                    <a:pt x="24025" y="182487"/>
                    <a:pt x="14593" y="173079"/>
                  </a:cubicBezTo>
                  <a:cubicBezTo>
                    <a:pt x="-4864" y="153622"/>
                    <a:pt x="-4864" y="121953"/>
                    <a:pt x="14593" y="102472"/>
                  </a:cubicBezTo>
                  <a:lnTo>
                    <a:pt x="102472" y="14593"/>
                  </a:lnTo>
                  <a:cubicBezTo>
                    <a:pt x="121929" y="-4864"/>
                    <a:pt x="153598" y="-4864"/>
                    <a:pt x="173079" y="14593"/>
                  </a:cubicBezTo>
                  <a:cubicBezTo>
                    <a:pt x="192536" y="34050"/>
                    <a:pt x="192536" y="65719"/>
                    <a:pt x="173079" y="85200"/>
                  </a:cubicBezTo>
                  <a:lnTo>
                    <a:pt x="85200" y="173079"/>
                  </a:lnTo>
                  <a:cubicBezTo>
                    <a:pt x="75769" y="182511"/>
                    <a:pt x="63224" y="187690"/>
                    <a:pt x="49897" y="187690"/>
                  </a:cubicBezTo>
                  <a:close/>
                  <a:moveTo>
                    <a:pt x="137776" y="8392"/>
                  </a:moveTo>
                  <a:cubicBezTo>
                    <a:pt x="127133" y="8392"/>
                    <a:pt x="116512" y="12431"/>
                    <a:pt x="108411" y="20532"/>
                  </a:cubicBezTo>
                  <a:lnTo>
                    <a:pt x="20532" y="108412"/>
                  </a:lnTo>
                  <a:cubicBezTo>
                    <a:pt x="4330" y="124590"/>
                    <a:pt x="4330" y="150937"/>
                    <a:pt x="20532" y="167140"/>
                  </a:cubicBezTo>
                  <a:cubicBezTo>
                    <a:pt x="28372" y="174980"/>
                    <a:pt x="38802" y="179304"/>
                    <a:pt x="49897" y="179304"/>
                  </a:cubicBezTo>
                  <a:cubicBezTo>
                    <a:pt x="60991" y="179304"/>
                    <a:pt x="71421" y="174980"/>
                    <a:pt x="79261" y="167140"/>
                  </a:cubicBezTo>
                  <a:lnTo>
                    <a:pt x="167140" y="79261"/>
                  </a:lnTo>
                  <a:cubicBezTo>
                    <a:pt x="183343" y="63082"/>
                    <a:pt x="183343" y="36735"/>
                    <a:pt x="167140" y="20532"/>
                  </a:cubicBezTo>
                  <a:cubicBezTo>
                    <a:pt x="159039" y="12431"/>
                    <a:pt x="148419" y="8392"/>
                    <a:pt x="137776" y="83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114307" y="3914831"/>
              <a:ext cx="551423" cy="551417"/>
            </a:xfrm>
            <a:custGeom>
              <a:avLst/>
              <a:gdLst/>
              <a:ahLst/>
              <a:cxnLst/>
              <a:rect l="l" t="t" r="r" b="b"/>
              <a:pathLst>
                <a:path w="551423" h="551417" extrusionOk="0">
                  <a:moveTo>
                    <a:pt x="109338" y="551418"/>
                  </a:moveTo>
                  <a:cubicBezTo>
                    <a:pt x="81328" y="551418"/>
                    <a:pt x="53318" y="540750"/>
                    <a:pt x="31983" y="519440"/>
                  </a:cubicBezTo>
                  <a:cubicBezTo>
                    <a:pt x="-10661" y="476795"/>
                    <a:pt x="-10661" y="407376"/>
                    <a:pt x="31983" y="364731"/>
                  </a:cubicBezTo>
                  <a:lnTo>
                    <a:pt x="364731" y="31984"/>
                  </a:lnTo>
                  <a:cubicBezTo>
                    <a:pt x="407376" y="-10661"/>
                    <a:pt x="476795" y="-10661"/>
                    <a:pt x="519440" y="31984"/>
                  </a:cubicBezTo>
                  <a:cubicBezTo>
                    <a:pt x="562084" y="74628"/>
                    <a:pt x="562084" y="144048"/>
                    <a:pt x="519440" y="186692"/>
                  </a:cubicBezTo>
                  <a:lnTo>
                    <a:pt x="186692" y="519440"/>
                  </a:lnTo>
                  <a:cubicBezTo>
                    <a:pt x="165358" y="540774"/>
                    <a:pt x="137348" y="551418"/>
                    <a:pt x="109338" y="551418"/>
                  </a:cubicBezTo>
                  <a:close/>
                  <a:moveTo>
                    <a:pt x="442086" y="11980"/>
                  </a:moveTo>
                  <a:cubicBezTo>
                    <a:pt x="417140" y="11980"/>
                    <a:pt x="392195" y="21483"/>
                    <a:pt x="373212" y="40465"/>
                  </a:cubicBezTo>
                  <a:lnTo>
                    <a:pt x="40465" y="373213"/>
                  </a:lnTo>
                  <a:cubicBezTo>
                    <a:pt x="2477" y="411177"/>
                    <a:pt x="2477" y="472970"/>
                    <a:pt x="40465" y="510959"/>
                  </a:cubicBezTo>
                  <a:cubicBezTo>
                    <a:pt x="78430" y="548947"/>
                    <a:pt x="140223" y="548947"/>
                    <a:pt x="178211" y="510959"/>
                  </a:cubicBezTo>
                  <a:lnTo>
                    <a:pt x="510959" y="178211"/>
                  </a:lnTo>
                  <a:cubicBezTo>
                    <a:pt x="548947" y="140223"/>
                    <a:pt x="548947" y="78453"/>
                    <a:pt x="510959" y="40465"/>
                  </a:cubicBezTo>
                  <a:cubicBezTo>
                    <a:pt x="491977" y="21483"/>
                    <a:pt x="467031" y="11980"/>
                    <a:pt x="442086" y="119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9" name="Google Shape;409;p32"/>
          <p:cNvSpPr/>
          <p:nvPr/>
        </p:nvSpPr>
        <p:spPr>
          <a:xfrm>
            <a:off x="8569925" y="20238"/>
            <a:ext cx="567441" cy="752151"/>
          </a:xfrm>
          <a:custGeom>
            <a:avLst/>
            <a:gdLst/>
            <a:ahLst/>
            <a:cxnLst/>
            <a:rect l="l" t="t" r="r" b="b"/>
            <a:pathLst>
              <a:path w="915112" h="1262568" extrusionOk="0">
                <a:moveTo>
                  <a:pt x="749719" y="685003"/>
                </a:moveTo>
                <a:cubicBezTo>
                  <a:pt x="805407" y="763593"/>
                  <a:pt x="872854" y="837170"/>
                  <a:pt x="901672" y="929088"/>
                </a:cubicBezTo>
                <a:cubicBezTo>
                  <a:pt x="930822" y="1022027"/>
                  <a:pt x="912957" y="1132119"/>
                  <a:pt x="844155" y="1201087"/>
                </a:cubicBezTo>
                <a:cubicBezTo>
                  <a:pt x="775353" y="1270055"/>
                  <a:pt x="654333" y="1285403"/>
                  <a:pt x="578309" y="1224488"/>
                </a:cubicBezTo>
                <a:cubicBezTo>
                  <a:pt x="529154" y="1185099"/>
                  <a:pt x="504874" y="1123472"/>
                  <a:pt x="478765" y="1066145"/>
                </a:cubicBezTo>
                <a:cubicBezTo>
                  <a:pt x="452679" y="1008818"/>
                  <a:pt x="418777" y="949281"/>
                  <a:pt x="361165" y="923861"/>
                </a:cubicBezTo>
                <a:cubicBezTo>
                  <a:pt x="316738" y="904261"/>
                  <a:pt x="265945" y="908537"/>
                  <a:pt x="217883" y="901529"/>
                </a:cubicBezTo>
                <a:cubicBezTo>
                  <a:pt x="146516" y="891123"/>
                  <a:pt x="78118" y="853111"/>
                  <a:pt x="37493" y="793527"/>
                </a:cubicBezTo>
                <a:cubicBezTo>
                  <a:pt x="-3132" y="733920"/>
                  <a:pt x="-12897" y="652645"/>
                  <a:pt x="18867" y="587882"/>
                </a:cubicBezTo>
                <a:cubicBezTo>
                  <a:pt x="66667" y="490477"/>
                  <a:pt x="188852" y="451538"/>
                  <a:pt x="248626" y="360974"/>
                </a:cubicBezTo>
                <a:cubicBezTo>
                  <a:pt x="308614" y="270126"/>
                  <a:pt x="296521" y="141336"/>
                  <a:pt x="369575" y="60608"/>
                </a:cubicBezTo>
                <a:cubicBezTo>
                  <a:pt x="422602" y="2046"/>
                  <a:pt x="513926" y="-15250"/>
                  <a:pt x="587360" y="13853"/>
                </a:cubicBezTo>
                <a:cubicBezTo>
                  <a:pt x="660795" y="42956"/>
                  <a:pt x="714202" y="113920"/>
                  <a:pt x="728717" y="191560"/>
                </a:cubicBezTo>
                <a:cubicBezTo>
                  <a:pt x="737056" y="236129"/>
                  <a:pt x="733208" y="282408"/>
                  <a:pt x="719856" y="325599"/>
                </a:cubicBezTo>
                <a:cubicBezTo>
                  <a:pt x="707645" y="365132"/>
                  <a:pt x="676332" y="396967"/>
                  <a:pt x="665688" y="434623"/>
                </a:cubicBezTo>
                <a:cubicBezTo>
                  <a:pt x="642240" y="517655"/>
                  <a:pt x="704318" y="620977"/>
                  <a:pt x="749695" y="68500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0" name="Google Shape;410;p32"/>
          <p:cNvGrpSpPr/>
          <p:nvPr/>
        </p:nvGrpSpPr>
        <p:grpSpPr>
          <a:xfrm>
            <a:off x="8497425" y="13647"/>
            <a:ext cx="647547" cy="788076"/>
            <a:chOff x="7464068" y="2762678"/>
            <a:chExt cx="962920" cy="1177222"/>
          </a:xfrm>
        </p:grpSpPr>
        <p:sp>
          <p:nvSpPr>
            <p:cNvPr id="411" name="Google Shape;411;p32"/>
            <p:cNvSpPr/>
            <p:nvPr/>
          </p:nvSpPr>
          <p:spPr>
            <a:xfrm rot="-5339846">
              <a:off x="7831657" y="2708374"/>
              <a:ext cx="7769" cy="118449"/>
            </a:xfrm>
            <a:custGeom>
              <a:avLst/>
              <a:gdLst/>
              <a:ahLst/>
              <a:cxnLst/>
              <a:rect l="l" t="t" r="r" b="b"/>
              <a:pathLst>
                <a:path w="7768" h="118431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118431"/>
                  </a:lnTo>
                  <a:lnTo>
                    <a:pt x="0" y="1184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2"/>
            <p:cNvSpPr/>
            <p:nvPr/>
          </p:nvSpPr>
          <p:spPr>
            <a:xfrm rot="-5339846">
              <a:off x="7833692" y="2682561"/>
              <a:ext cx="7769" cy="262964"/>
            </a:xfrm>
            <a:custGeom>
              <a:avLst/>
              <a:gdLst/>
              <a:ahLst/>
              <a:cxnLst/>
              <a:rect l="l" t="t" r="r" b="b"/>
              <a:pathLst>
                <a:path w="7768" h="262924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262925"/>
                  </a:lnTo>
                  <a:lnTo>
                    <a:pt x="0" y="2629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32"/>
            <p:cNvSpPr/>
            <p:nvPr/>
          </p:nvSpPr>
          <p:spPr>
            <a:xfrm rot="-5339846">
              <a:off x="7835576" y="2695631"/>
              <a:ext cx="7769" cy="329685"/>
            </a:xfrm>
            <a:custGeom>
              <a:avLst/>
              <a:gdLst/>
              <a:ahLst/>
              <a:cxnLst/>
              <a:rect l="l" t="t" r="r" b="b"/>
              <a:pathLst>
                <a:path w="7768" h="329635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329636"/>
                  </a:lnTo>
                  <a:lnTo>
                    <a:pt x="0" y="3296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2"/>
            <p:cNvSpPr/>
            <p:nvPr/>
          </p:nvSpPr>
          <p:spPr>
            <a:xfrm rot="-5339846">
              <a:off x="7835716" y="2722488"/>
              <a:ext cx="7769" cy="368843"/>
            </a:xfrm>
            <a:custGeom>
              <a:avLst/>
              <a:gdLst/>
              <a:ahLst/>
              <a:cxnLst/>
              <a:rect l="l" t="t" r="r" b="b"/>
              <a:pathLst>
                <a:path w="7768" h="368787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368788"/>
                  </a:lnTo>
                  <a:lnTo>
                    <a:pt x="0" y="3687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2"/>
            <p:cNvSpPr/>
            <p:nvPr/>
          </p:nvSpPr>
          <p:spPr>
            <a:xfrm rot="-5339846">
              <a:off x="7833328" y="2757030"/>
              <a:ext cx="7769" cy="392486"/>
            </a:xfrm>
            <a:custGeom>
              <a:avLst/>
              <a:gdLst/>
              <a:ahLst/>
              <a:cxnLst/>
              <a:rect l="l" t="t" r="r" b="b"/>
              <a:pathLst>
                <a:path w="7768" h="392426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392427"/>
                  </a:lnTo>
                  <a:lnTo>
                    <a:pt x="0" y="3924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2"/>
            <p:cNvSpPr/>
            <p:nvPr/>
          </p:nvSpPr>
          <p:spPr>
            <a:xfrm rot="-5339846">
              <a:off x="7829391" y="2797920"/>
              <a:ext cx="7769" cy="403393"/>
            </a:xfrm>
            <a:custGeom>
              <a:avLst/>
              <a:gdLst/>
              <a:ahLst/>
              <a:cxnLst/>
              <a:rect l="l" t="t" r="r" b="b"/>
              <a:pathLst>
                <a:path w="7768" h="403331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403332"/>
                  </a:lnTo>
                  <a:lnTo>
                    <a:pt x="0" y="403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2"/>
            <p:cNvSpPr/>
            <p:nvPr/>
          </p:nvSpPr>
          <p:spPr>
            <a:xfrm rot="-5339846">
              <a:off x="7828416" y="2846166"/>
              <a:ext cx="7769" cy="399686"/>
            </a:xfrm>
            <a:custGeom>
              <a:avLst/>
              <a:gdLst/>
              <a:ahLst/>
              <a:cxnLst/>
              <a:rect l="l" t="t" r="r" b="b"/>
              <a:pathLst>
                <a:path w="7768" h="399625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399625"/>
                  </a:lnTo>
                  <a:lnTo>
                    <a:pt x="0" y="3996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2"/>
            <p:cNvSpPr/>
            <p:nvPr/>
          </p:nvSpPr>
          <p:spPr>
            <a:xfrm rot="-5339846">
              <a:off x="7827936" y="2895685"/>
              <a:ext cx="7769" cy="393436"/>
            </a:xfrm>
            <a:custGeom>
              <a:avLst/>
              <a:gdLst/>
              <a:ahLst/>
              <a:cxnLst/>
              <a:rect l="l" t="t" r="r" b="b"/>
              <a:pathLst>
                <a:path w="7768" h="393376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393377"/>
                  </a:lnTo>
                  <a:lnTo>
                    <a:pt x="0" y="3933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2"/>
            <p:cNvSpPr/>
            <p:nvPr/>
          </p:nvSpPr>
          <p:spPr>
            <a:xfrm rot="-5339846">
              <a:off x="7826502" y="2941720"/>
              <a:ext cx="7769" cy="394149"/>
            </a:xfrm>
            <a:custGeom>
              <a:avLst/>
              <a:gdLst/>
              <a:ahLst/>
              <a:cxnLst/>
              <a:rect l="l" t="t" r="r" b="b"/>
              <a:pathLst>
                <a:path w="7768" h="394089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394090"/>
                  </a:lnTo>
                  <a:lnTo>
                    <a:pt x="0" y="3940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2"/>
            <p:cNvSpPr/>
            <p:nvPr/>
          </p:nvSpPr>
          <p:spPr>
            <a:xfrm rot="-5339846">
              <a:off x="7825612" y="2982016"/>
              <a:ext cx="7769" cy="406434"/>
            </a:xfrm>
            <a:custGeom>
              <a:avLst/>
              <a:gdLst/>
              <a:ahLst/>
              <a:cxnLst/>
              <a:rect l="l" t="t" r="r" b="b"/>
              <a:pathLst>
                <a:path w="7768" h="406372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406373"/>
                  </a:lnTo>
                  <a:lnTo>
                    <a:pt x="0" y="4063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32"/>
            <p:cNvSpPr/>
            <p:nvPr/>
          </p:nvSpPr>
          <p:spPr>
            <a:xfrm rot="-5339846">
              <a:off x="7826637" y="3012877"/>
              <a:ext cx="7769" cy="437490"/>
            </a:xfrm>
            <a:custGeom>
              <a:avLst/>
              <a:gdLst/>
              <a:ahLst/>
              <a:cxnLst/>
              <a:rect l="l" t="t" r="r" b="b"/>
              <a:pathLst>
                <a:path w="7768" h="437423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437424"/>
                  </a:lnTo>
                  <a:lnTo>
                    <a:pt x="0" y="4374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32"/>
            <p:cNvSpPr/>
            <p:nvPr/>
          </p:nvSpPr>
          <p:spPr>
            <a:xfrm rot="-5339846">
              <a:off x="7831083" y="3030394"/>
              <a:ext cx="7745" cy="495443"/>
            </a:xfrm>
            <a:custGeom>
              <a:avLst/>
              <a:gdLst/>
              <a:ahLst/>
              <a:cxnLst/>
              <a:rect l="l" t="t" r="r" b="b"/>
              <a:pathLst>
                <a:path w="7744" h="495367" extrusionOk="0">
                  <a:moveTo>
                    <a:pt x="0" y="0"/>
                  </a:moveTo>
                  <a:lnTo>
                    <a:pt x="7745" y="0"/>
                  </a:lnTo>
                  <a:lnTo>
                    <a:pt x="7745" y="495368"/>
                  </a:lnTo>
                  <a:lnTo>
                    <a:pt x="0" y="495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32"/>
            <p:cNvSpPr/>
            <p:nvPr/>
          </p:nvSpPr>
          <p:spPr>
            <a:xfrm rot="-5339846">
              <a:off x="7841388" y="3033177"/>
              <a:ext cx="7769" cy="583003"/>
            </a:xfrm>
            <a:custGeom>
              <a:avLst/>
              <a:gdLst/>
              <a:ahLst/>
              <a:cxnLst/>
              <a:rect l="l" t="t" r="r" b="b"/>
              <a:pathLst>
                <a:path w="7768" h="582914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582914"/>
                  </a:lnTo>
                  <a:lnTo>
                    <a:pt x="0" y="5829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32"/>
            <p:cNvSpPr/>
            <p:nvPr/>
          </p:nvSpPr>
          <p:spPr>
            <a:xfrm rot="-5339846">
              <a:off x="7861693" y="3025519"/>
              <a:ext cx="7745" cy="691924"/>
            </a:xfrm>
            <a:custGeom>
              <a:avLst/>
              <a:gdLst/>
              <a:ahLst/>
              <a:cxnLst/>
              <a:rect l="l" t="t" r="r" b="b"/>
              <a:pathLst>
                <a:path w="7744" h="691818" extrusionOk="0">
                  <a:moveTo>
                    <a:pt x="0" y="0"/>
                  </a:moveTo>
                  <a:lnTo>
                    <a:pt x="7745" y="0"/>
                  </a:lnTo>
                  <a:lnTo>
                    <a:pt x="7745" y="691819"/>
                  </a:lnTo>
                  <a:lnTo>
                    <a:pt x="0" y="6918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32"/>
            <p:cNvSpPr/>
            <p:nvPr/>
          </p:nvSpPr>
          <p:spPr>
            <a:xfrm rot="-5339846">
              <a:off x="7884685" y="3024516"/>
              <a:ext cx="7769" cy="787540"/>
            </a:xfrm>
            <a:custGeom>
              <a:avLst/>
              <a:gdLst/>
              <a:ahLst/>
              <a:cxnLst/>
              <a:rect l="l" t="t" r="r" b="b"/>
              <a:pathLst>
                <a:path w="7768" h="787419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787419"/>
                  </a:lnTo>
                  <a:lnTo>
                    <a:pt x="0" y="7874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2"/>
            <p:cNvSpPr/>
            <p:nvPr/>
          </p:nvSpPr>
          <p:spPr>
            <a:xfrm rot="-5339846">
              <a:off x="7902690" y="3038606"/>
              <a:ext cx="7745" cy="852835"/>
            </a:xfrm>
            <a:custGeom>
              <a:avLst/>
              <a:gdLst/>
              <a:ahLst/>
              <a:cxnLst/>
              <a:rect l="l" t="t" r="r" b="b"/>
              <a:pathLst>
                <a:path w="7744" h="852704" extrusionOk="0">
                  <a:moveTo>
                    <a:pt x="0" y="0"/>
                  </a:moveTo>
                  <a:lnTo>
                    <a:pt x="7745" y="0"/>
                  </a:lnTo>
                  <a:lnTo>
                    <a:pt x="7745" y="852705"/>
                  </a:lnTo>
                  <a:lnTo>
                    <a:pt x="0" y="8527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32"/>
            <p:cNvSpPr/>
            <p:nvPr/>
          </p:nvSpPr>
          <p:spPr>
            <a:xfrm rot="-5339846">
              <a:off x="7915264" y="3062495"/>
              <a:ext cx="7769" cy="898290"/>
            </a:xfrm>
            <a:custGeom>
              <a:avLst/>
              <a:gdLst/>
              <a:ahLst/>
              <a:cxnLst/>
              <a:rect l="l" t="t" r="r" b="b"/>
              <a:pathLst>
                <a:path w="7768" h="898152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898153"/>
                  </a:lnTo>
                  <a:lnTo>
                    <a:pt x="0" y="8981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32"/>
            <p:cNvSpPr/>
            <p:nvPr/>
          </p:nvSpPr>
          <p:spPr>
            <a:xfrm rot="-5339846">
              <a:off x="7925019" y="3093408"/>
              <a:ext cx="7745" cy="929654"/>
            </a:xfrm>
            <a:custGeom>
              <a:avLst/>
              <a:gdLst/>
              <a:ahLst/>
              <a:cxnLst/>
              <a:rect l="l" t="t" r="r" b="b"/>
              <a:pathLst>
                <a:path w="7744" h="929512" extrusionOk="0">
                  <a:moveTo>
                    <a:pt x="0" y="0"/>
                  </a:moveTo>
                  <a:lnTo>
                    <a:pt x="7745" y="0"/>
                  </a:lnTo>
                  <a:lnTo>
                    <a:pt x="7745" y="929513"/>
                  </a:lnTo>
                  <a:lnTo>
                    <a:pt x="0" y="9295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32"/>
            <p:cNvSpPr/>
            <p:nvPr/>
          </p:nvSpPr>
          <p:spPr>
            <a:xfrm rot="-5339846">
              <a:off x="7934894" y="3131902"/>
              <a:ext cx="7769" cy="945765"/>
            </a:xfrm>
            <a:custGeom>
              <a:avLst/>
              <a:gdLst/>
              <a:ahLst/>
              <a:cxnLst/>
              <a:rect l="l" t="t" r="r" b="b"/>
              <a:pathLst>
                <a:path w="7768" h="945620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945621"/>
                  </a:lnTo>
                  <a:lnTo>
                    <a:pt x="0" y="9456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2"/>
            <p:cNvSpPr/>
            <p:nvPr/>
          </p:nvSpPr>
          <p:spPr>
            <a:xfrm rot="-5339846">
              <a:off x="7947270" y="3180013"/>
              <a:ext cx="7745" cy="942889"/>
            </a:xfrm>
            <a:custGeom>
              <a:avLst/>
              <a:gdLst/>
              <a:ahLst/>
              <a:cxnLst/>
              <a:rect l="l" t="t" r="r" b="b"/>
              <a:pathLst>
                <a:path w="7744" h="942745" extrusionOk="0">
                  <a:moveTo>
                    <a:pt x="0" y="0"/>
                  </a:moveTo>
                  <a:lnTo>
                    <a:pt x="7745" y="0"/>
                  </a:lnTo>
                  <a:lnTo>
                    <a:pt x="7745" y="942746"/>
                  </a:lnTo>
                  <a:lnTo>
                    <a:pt x="0" y="9427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2"/>
            <p:cNvSpPr/>
            <p:nvPr/>
          </p:nvSpPr>
          <p:spPr>
            <a:xfrm rot="-5339846">
              <a:off x="7965716" y="3240795"/>
              <a:ext cx="7745" cy="914804"/>
            </a:xfrm>
            <a:custGeom>
              <a:avLst/>
              <a:gdLst/>
              <a:ahLst/>
              <a:cxnLst/>
              <a:rect l="l" t="t" r="r" b="b"/>
              <a:pathLst>
                <a:path w="7744" h="914664" extrusionOk="0">
                  <a:moveTo>
                    <a:pt x="0" y="0"/>
                  </a:moveTo>
                  <a:lnTo>
                    <a:pt x="7745" y="0"/>
                  </a:lnTo>
                  <a:lnTo>
                    <a:pt x="7745" y="914664"/>
                  </a:lnTo>
                  <a:lnTo>
                    <a:pt x="0" y="91466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2"/>
            <p:cNvSpPr/>
            <p:nvPr/>
          </p:nvSpPr>
          <p:spPr>
            <a:xfrm rot="-5339846">
              <a:off x="8001755" y="3326410"/>
              <a:ext cx="7745" cy="837699"/>
            </a:xfrm>
            <a:custGeom>
              <a:avLst/>
              <a:gdLst/>
              <a:ahLst/>
              <a:cxnLst/>
              <a:rect l="l" t="t" r="r" b="b"/>
              <a:pathLst>
                <a:path w="7744" h="837571" extrusionOk="0">
                  <a:moveTo>
                    <a:pt x="0" y="0"/>
                  </a:moveTo>
                  <a:lnTo>
                    <a:pt x="7745" y="0"/>
                  </a:lnTo>
                  <a:lnTo>
                    <a:pt x="7745" y="837572"/>
                  </a:lnTo>
                  <a:lnTo>
                    <a:pt x="0" y="8375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32"/>
            <p:cNvSpPr/>
            <p:nvPr/>
          </p:nvSpPr>
          <p:spPr>
            <a:xfrm rot="-5339846">
              <a:off x="8192402" y="3576907"/>
              <a:ext cx="7745" cy="436397"/>
            </a:xfrm>
            <a:custGeom>
              <a:avLst/>
              <a:gdLst/>
              <a:ahLst/>
              <a:cxnLst/>
              <a:rect l="l" t="t" r="r" b="b"/>
              <a:pathLst>
                <a:path w="7744" h="436330" extrusionOk="0">
                  <a:moveTo>
                    <a:pt x="0" y="0"/>
                  </a:moveTo>
                  <a:lnTo>
                    <a:pt x="7745" y="0"/>
                  </a:lnTo>
                  <a:lnTo>
                    <a:pt x="7745" y="436331"/>
                  </a:lnTo>
                  <a:lnTo>
                    <a:pt x="0" y="4363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32"/>
            <p:cNvSpPr/>
            <p:nvPr/>
          </p:nvSpPr>
          <p:spPr>
            <a:xfrm rot="-5339846">
              <a:off x="8217965" y="3668888"/>
              <a:ext cx="7745" cy="346271"/>
            </a:xfrm>
            <a:custGeom>
              <a:avLst/>
              <a:gdLst/>
              <a:ahLst/>
              <a:cxnLst/>
              <a:rect l="l" t="t" r="r" b="b"/>
              <a:pathLst>
                <a:path w="7744" h="346218" extrusionOk="0">
                  <a:moveTo>
                    <a:pt x="0" y="0"/>
                  </a:moveTo>
                  <a:lnTo>
                    <a:pt x="7745" y="0"/>
                  </a:lnTo>
                  <a:lnTo>
                    <a:pt x="7745" y="346218"/>
                  </a:lnTo>
                  <a:lnTo>
                    <a:pt x="0" y="3462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2"/>
            <p:cNvSpPr/>
            <p:nvPr/>
          </p:nvSpPr>
          <p:spPr>
            <a:xfrm rot="-5339846">
              <a:off x="8223913" y="3755227"/>
              <a:ext cx="7745" cy="266647"/>
            </a:xfrm>
            <a:custGeom>
              <a:avLst/>
              <a:gdLst/>
              <a:ahLst/>
              <a:cxnLst/>
              <a:rect l="l" t="t" r="r" b="b"/>
              <a:pathLst>
                <a:path w="7744" h="266606" extrusionOk="0">
                  <a:moveTo>
                    <a:pt x="0" y="0"/>
                  </a:moveTo>
                  <a:lnTo>
                    <a:pt x="7745" y="0"/>
                  </a:lnTo>
                  <a:lnTo>
                    <a:pt x="7745" y="266607"/>
                  </a:lnTo>
                  <a:lnTo>
                    <a:pt x="0" y="2666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2"/>
            <p:cNvSpPr/>
            <p:nvPr/>
          </p:nvSpPr>
          <p:spPr>
            <a:xfrm rot="-5339846">
              <a:off x="8219532" y="3867088"/>
              <a:ext cx="7745" cy="135510"/>
            </a:xfrm>
            <a:custGeom>
              <a:avLst/>
              <a:gdLst/>
              <a:ahLst/>
              <a:cxnLst/>
              <a:rect l="l" t="t" r="r" b="b"/>
              <a:pathLst>
                <a:path w="7744" h="135489" extrusionOk="0">
                  <a:moveTo>
                    <a:pt x="0" y="0"/>
                  </a:moveTo>
                  <a:lnTo>
                    <a:pt x="7745" y="0"/>
                  </a:lnTo>
                  <a:lnTo>
                    <a:pt x="7745" y="135489"/>
                  </a:lnTo>
                  <a:lnTo>
                    <a:pt x="0" y="1354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" name="Google Shape;437;p32"/>
          <p:cNvGrpSpPr/>
          <p:nvPr/>
        </p:nvGrpSpPr>
        <p:grpSpPr>
          <a:xfrm>
            <a:off x="131000" y="130506"/>
            <a:ext cx="499089" cy="513267"/>
            <a:chOff x="4220079" y="1854297"/>
            <a:chExt cx="340373" cy="350042"/>
          </a:xfrm>
        </p:grpSpPr>
        <p:grpSp>
          <p:nvGrpSpPr>
            <p:cNvPr id="438" name="Google Shape;438;p32"/>
            <p:cNvGrpSpPr/>
            <p:nvPr/>
          </p:nvGrpSpPr>
          <p:grpSpPr>
            <a:xfrm>
              <a:off x="4220079" y="2179347"/>
              <a:ext cx="340373" cy="24992"/>
              <a:chOff x="4220079" y="2179347"/>
              <a:chExt cx="340373" cy="24992"/>
            </a:xfrm>
          </p:grpSpPr>
          <p:sp>
            <p:nvSpPr>
              <p:cNvPr id="439" name="Google Shape;439;p32"/>
              <p:cNvSpPr/>
              <p:nvPr/>
            </p:nvSpPr>
            <p:spPr>
              <a:xfrm>
                <a:off x="4220079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32"/>
              <p:cNvSpPr/>
              <p:nvPr/>
            </p:nvSpPr>
            <p:spPr>
              <a:xfrm>
                <a:off x="4325206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32"/>
              <p:cNvSpPr/>
              <p:nvPr/>
            </p:nvSpPr>
            <p:spPr>
              <a:xfrm>
                <a:off x="4430333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32"/>
              <p:cNvSpPr/>
              <p:nvPr/>
            </p:nvSpPr>
            <p:spPr>
              <a:xfrm>
                <a:off x="4535460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3" name="Google Shape;443;p32"/>
            <p:cNvGrpSpPr/>
            <p:nvPr/>
          </p:nvGrpSpPr>
          <p:grpSpPr>
            <a:xfrm>
              <a:off x="4220079" y="2070989"/>
              <a:ext cx="340373" cy="24992"/>
              <a:chOff x="4220079" y="2070989"/>
              <a:chExt cx="340373" cy="24992"/>
            </a:xfrm>
          </p:grpSpPr>
          <p:sp>
            <p:nvSpPr>
              <p:cNvPr id="444" name="Google Shape;444;p32"/>
              <p:cNvSpPr/>
              <p:nvPr/>
            </p:nvSpPr>
            <p:spPr>
              <a:xfrm>
                <a:off x="4220079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32"/>
              <p:cNvSpPr/>
              <p:nvPr/>
            </p:nvSpPr>
            <p:spPr>
              <a:xfrm>
                <a:off x="4325206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32"/>
              <p:cNvSpPr/>
              <p:nvPr/>
            </p:nvSpPr>
            <p:spPr>
              <a:xfrm>
                <a:off x="4430333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32"/>
              <p:cNvSpPr/>
              <p:nvPr/>
            </p:nvSpPr>
            <p:spPr>
              <a:xfrm>
                <a:off x="4535460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8" name="Google Shape;448;p32"/>
            <p:cNvGrpSpPr/>
            <p:nvPr/>
          </p:nvGrpSpPr>
          <p:grpSpPr>
            <a:xfrm>
              <a:off x="4220079" y="1962655"/>
              <a:ext cx="340373" cy="24992"/>
              <a:chOff x="4220079" y="1962655"/>
              <a:chExt cx="340373" cy="24992"/>
            </a:xfrm>
          </p:grpSpPr>
          <p:sp>
            <p:nvSpPr>
              <p:cNvPr id="449" name="Google Shape;449;p32"/>
              <p:cNvSpPr/>
              <p:nvPr/>
            </p:nvSpPr>
            <p:spPr>
              <a:xfrm>
                <a:off x="4220079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32"/>
              <p:cNvSpPr/>
              <p:nvPr/>
            </p:nvSpPr>
            <p:spPr>
              <a:xfrm>
                <a:off x="4325206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32"/>
              <p:cNvSpPr/>
              <p:nvPr/>
            </p:nvSpPr>
            <p:spPr>
              <a:xfrm>
                <a:off x="4430333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32"/>
              <p:cNvSpPr/>
              <p:nvPr/>
            </p:nvSpPr>
            <p:spPr>
              <a:xfrm>
                <a:off x="4535460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3" name="Google Shape;453;p32"/>
            <p:cNvGrpSpPr/>
            <p:nvPr/>
          </p:nvGrpSpPr>
          <p:grpSpPr>
            <a:xfrm>
              <a:off x="4220079" y="1854297"/>
              <a:ext cx="340373" cy="24992"/>
              <a:chOff x="4220079" y="1854297"/>
              <a:chExt cx="340373" cy="24992"/>
            </a:xfrm>
          </p:grpSpPr>
          <p:sp>
            <p:nvSpPr>
              <p:cNvPr id="454" name="Google Shape;454;p32"/>
              <p:cNvSpPr/>
              <p:nvPr/>
            </p:nvSpPr>
            <p:spPr>
              <a:xfrm>
                <a:off x="4220079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32"/>
              <p:cNvSpPr/>
              <p:nvPr/>
            </p:nvSpPr>
            <p:spPr>
              <a:xfrm>
                <a:off x="4325206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24993" y="12496"/>
                    </a:moveTo>
                    <a:cubicBezTo>
                      <a:pt x="24993" y="19398"/>
                      <a:pt x="19398" y="24993"/>
                      <a:pt x="12496" y="24993"/>
                    </a:cubicBezTo>
                    <a:cubicBezTo>
                      <a:pt x="5595" y="24993"/>
                      <a:pt x="0" y="19398"/>
                      <a:pt x="0" y="12496"/>
                    </a:cubicBezTo>
                    <a:cubicBezTo>
                      <a:pt x="0" y="5595"/>
                      <a:pt x="5595" y="0"/>
                      <a:pt x="12496" y="0"/>
                    </a:cubicBezTo>
                    <a:cubicBezTo>
                      <a:pt x="19398" y="0"/>
                      <a:pt x="24993" y="5595"/>
                      <a:pt x="24993" y="124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32"/>
              <p:cNvSpPr/>
              <p:nvPr/>
            </p:nvSpPr>
            <p:spPr>
              <a:xfrm>
                <a:off x="4430333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32"/>
              <p:cNvSpPr/>
              <p:nvPr/>
            </p:nvSpPr>
            <p:spPr>
              <a:xfrm>
                <a:off x="4535460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58" name="Google Shape;458;p32"/>
          <p:cNvSpPr txBox="1">
            <a:spLocks noGrp="1"/>
          </p:cNvSpPr>
          <p:nvPr>
            <p:ph type="sldNum" idx="12"/>
          </p:nvPr>
        </p:nvSpPr>
        <p:spPr>
          <a:xfrm>
            <a:off x="7077849" y="485521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59" name="Google Shape;459;p32"/>
          <p:cNvCxnSpPr/>
          <p:nvPr/>
        </p:nvCxnSpPr>
        <p:spPr>
          <a:xfrm>
            <a:off x="0" y="801728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152A3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3"/>
          <p:cNvSpPr txBox="1">
            <a:spLocks noGrp="1"/>
          </p:cNvSpPr>
          <p:nvPr>
            <p:ph type="title"/>
          </p:nvPr>
        </p:nvSpPr>
        <p:spPr>
          <a:xfrm>
            <a:off x="739389" y="9749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62" name="Google Shape;462;p53"/>
          <p:cNvGrpSpPr/>
          <p:nvPr/>
        </p:nvGrpSpPr>
        <p:grpSpPr>
          <a:xfrm>
            <a:off x="80709" y="4173579"/>
            <a:ext cx="8915392" cy="869842"/>
            <a:chOff x="114307" y="3914831"/>
            <a:chExt cx="8915392" cy="869842"/>
          </a:xfrm>
        </p:grpSpPr>
        <p:sp>
          <p:nvSpPr>
            <p:cNvPr id="463" name="Google Shape;463;p53"/>
            <p:cNvSpPr/>
            <p:nvPr/>
          </p:nvSpPr>
          <p:spPr>
            <a:xfrm>
              <a:off x="8376332" y="4233256"/>
              <a:ext cx="551423" cy="551417"/>
            </a:xfrm>
            <a:custGeom>
              <a:avLst/>
              <a:gdLst/>
              <a:ahLst/>
              <a:cxnLst/>
              <a:rect l="l" t="t" r="r" b="b"/>
              <a:pathLst>
                <a:path w="551423" h="551417" extrusionOk="0">
                  <a:moveTo>
                    <a:pt x="109338" y="551418"/>
                  </a:moveTo>
                  <a:cubicBezTo>
                    <a:pt x="81328" y="551418"/>
                    <a:pt x="53318" y="540750"/>
                    <a:pt x="31983" y="519440"/>
                  </a:cubicBezTo>
                  <a:cubicBezTo>
                    <a:pt x="-10661" y="476795"/>
                    <a:pt x="-10661" y="407376"/>
                    <a:pt x="31983" y="364731"/>
                  </a:cubicBezTo>
                  <a:lnTo>
                    <a:pt x="364731" y="31984"/>
                  </a:lnTo>
                  <a:cubicBezTo>
                    <a:pt x="407376" y="-10661"/>
                    <a:pt x="476795" y="-10661"/>
                    <a:pt x="519440" y="31984"/>
                  </a:cubicBezTo>
                  <a:cubicBezTo>
                    <a:pt x="562084" y="74628"/>
                    <a:pt x="562084" y="144048"/>
                    <a:pt x="519440" y="186692"/>
                  </a:cubicBezTo>
                  <a:lnTo>
                    <a:pt x="186692" y="519440"/>
                  </a:lnTo>
                  <a:cubicBezTo>
                    <a:pt x="165358" y="540774"/>
                    <a:pt x="137348" y="551418"/>
                    <a:pt x="109338" y="551418"/>
                  </a:cubicBezTo>
                  <a:close/>
                  <a:moveTo>
                    <a:pt x="442086" y="11980"/>
                  </a:moveTo>
                  <a:cubicBezTo>
                    <a:pt x="417140" y="11980"/>
                    <a:pt x="392195" y="21483"/>
                    <a:pt x="373212" y="40465"/>
                  </a:cubicBezTo>
                  <a:lnTo>
                    <a:pt x="40465" y="373213"/>
                  </a:lnTo>
                  <a:cubicBezTo>
                    <a:pt x="2477" y="411177"/>
                    <a:pt x="2477" y="472970"/>
                    <a:pt x="40465" y="510959"/>
                  </a:cubicBezTo>
                  <a:cubicBezTo>
                    <a:pt x="78430" y="548947"/>
                    <a:pt x="140223" y="548947"/>
                    <a:pt x="178211" y="510959"/>
                  </a:cubicBezTo>
                  <a:lnTo>
                    <a:pt x="510959" y="178211"/>
                  </a:lnTo>
                  <a:cubicBezTo>
                    <a:pt x="548947" y="140223"/>
                    <a:pt x="548947" y="78453"/>
                    <a:pt x="510959" y="40465"/>
                  </a:cubicBezTo>
                  <a:cubicBezTo>
                    <a:pt x="491977" y="21483"/>
                    <a:pt x="467031" y="11980"/>
                    <a:pt x="442086" y="119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53"/>
            <p:cNvSpPr/>
            <p:nvPr/>
          </p:nvSpPr>
          <p:spPr>
            <a:xfrm>
              <a:off x="8842027" y="4466262"/>
              <a:ext cx="187672" cy="187690"/>
            </a:xfrm>
            <a:custGeom>
              <a:avLst/>
              <a:gdLst/>
              <a:ahLst/>
              <a:cxnLst/>
              <a:rect l="l" t="t" r="r" b="b"/>
              <a:pathLst>
                <a:path w="187672" h="187690" extrusionOk="0">
                  <a:moveTo>
                    <a:pt x="49897" y="187690"/>
                  </a:moveTo>
                  <a:cubicBezTo>
                    <a:pt x="36569" y="187690"/>
                    <a:pt x="24025" y="182487"/>
                    <a:pt x="14593" y="173079"/>
                  </a:cubicBezTo>
                  <a:cubicBezTo>
                    <a:pt x="-4864" y="153622"/>
                    <a:pt x="-4864" y="121953"/>
                    <a:pt x="14593" y="102472"/>
                  </a:cubicBezTo>
                  <a:lnTo>
                    <a:pt x="102472" y="14593"/>
                  </a:lnTo>
                  <a:cubicBezTo>
                    <a:pt x="121929" y="-4864"/>
                    <a:pt x="153598" y="-4864"/>
                    <a:pt x="173079" y="14593"/>
                  </a:cubicBezTo>
                  <a:cubicBezTo>
                    <a:pt x="192536" y="34050"/>
                    <a:pt x="192536" y="65719"/>
                    <a:pt x="173079" y="85200"/>
                  </a:cubicBezTo>
                  <a:lnTo>
                    <a:pt x="85200" y="173079"/>
                  </a:lnTo>
                  <a:cubicBezTo>
                    <a:pt x="75769" y="182511"/>
                    <a:pt x="63224" y="187690"/>
                    <a:pt x="49897" y="187690"/>
                  </a:cubicBezTo>
                  <a:close/>
                  <a:moveTo>
                    <a:pt x="137776" y="8392"/>
                  </a:moveTo>
                  <a:cubicBezTo>
                    <a:pt x="127133" y="8392"/>
                    <a:pt x="116512" y="12431"/>
                    <a:pt x="108411" y="20532"/>
                  </a:cubicBezTo>
                  <a:lnTo>
                    <a:pt x="20532" y="108412"/>
                  </a:lnTo>
                  <a:cubicBezTo>
                    <a:pt x="4330" y="124590"/>
                    <a:pt x="4330" y="150937"/>
                    <a:pt x="20532" y="167140"/>
                  </a:cubicBezTo>
                  <a:cubicBezTo>
                    <a:pt x="28372" y="174980"/>
                    <a:pt x="38802" y="179304"/>
                    <a:pt x="49897" y="179304"/>
                  </a:cubicBezTo>
                  <a:cubicBezTo>
                    <a:pt x="60991" y="179304"/>
                    <a:pt x="71421" y="174980"/>
                    <a:pt x="79261" y="167140"/>
                  </a:cubicBezTo>
                  <a:lnTo>
                    <a:pt x="167140" y="79261"/>
                  </a:lnTo>
                  <a:cubicBezTo>
                    <a:pt x="183343" y="63082"/>
                    <a:pt x="183343" y="36735"/>
                    <a:pt x="167140" y="20532"/>
                  </a:cubicBezTo>
                  <a:cubicBezTo>
                    <a:pt x="159039" y="12431"/>
                    <a:pt x="148419" y="8392"/>
                    <a:pt x="137776" y="83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53"/>
            <p:cNvSpPr/>
            <p:nvPr/>
          </p:nvSpPr>
          <p:spPr>
            <a:xfrm>
              <a:off x="114307" y="3914831"/>
              <a:ext cx="551423" cy="551417"/>
            </a:xfrm>
            <a:custGeom>
              <a:avLst/>
              <a:gdLst/>
              <a:ahLst/>
              <a:cxnLst/>
              <a:rect l="l" t="t" r="r" b="b"/>
              <a:pathLst>
                <a:path w="551423" h="551417" extrusionOk="0">
                  <a:moveTo>
                    <a:pt x="109338" y="551418"/>
                  </a:moveTo>
                  <a:cubicBezTo>
                    <a:pt x="81328" y="551418"/>
                    <a:pt x="53318" y="540750"/>
                    <a:pt x="31983" y="519440"/>
                  </a:cubicBezTo>
                  <a:cubicBezTo>
                    <a:pt x="-10661" y="476795"/>
                    <a:pt x="-10661" y="407376"/>
                    <a:pt x="31983" y="364731"/>
                  </a:cubicBezTo>
                  <a:lnTo>
                    <a:pt x="364731" y="31984"/>
                  </a:lnTo>
                  <a:cubicBezTo>
                    <a:pt x="407376" y="-10661"/>
                    <a:pt x="476795" y="-10661"/>
                    <a:pt x="519440" y="31984"/>
                  </a:cubicBezTo>
                  <a:cubicBezTo>
                    <a:pt x="562084" y="74628"/>
                    <a:pt x="562084" y="144048"/>
                    <a:pt x="519440" y="186692"/>
                  </a:cubicBezTo>
                  <a:lnTo>
                    <a:pt x="186692" y="519440"/>
                  </a:lnTo>
                  <a:cubicBezTo>
                    <a:pt x="165358" y="540774"/>
                    <a:pt x="137348" y="551418"/>
                    <a:pt x="109338" y="551418"/>
                  </a:cubicBezTo>
                  <a:close/>
                  <a:moveTo>
                    <a:pt x="442086" y="11980"/>
                  </a:moveTo>
                  <a:cubicBezTo>
                    <a:pt x="417140" y="11980"/>
                    <a:pt x="392195" y="21483"/>
                    <a:pt x="373212" y="40465"/>
                  </a:cubicBezTo>
                  <a:lnTo>
                    <a:pt x="40465" y="373213"/>
                  </a:lnTo>
                  <a:cubicBezTo>
                    <a:pt x="2477" y="411177"/>
                    <a:pt x="2477" y="472970"/>
                    <a:pt x="40465" y="510959"/>
                  </a:cubicBezTo>
                  <a:cubicBezTo>
                    <a:pt x="78430" y="548947"/>
                    <a:pt x="140223" y="548947"/>
                    <a:pt x="178211" y="510959"/>
                  </a:cubicBezTo>
                  <a:lnTo>
                    <a:pt x="510959" y="178211"/>
                  </a:lnTo>
                  <a:cubicBezTo>
                    <a:pt x="548947" y="140223"/>
                    <a:pt x="548947" y="78453"/>
                    <a:pt x="510959" y="40465"/>
                  </a:cubicBezTo>
                  <a:cubicBezTo>
                    <a:pt x="491977" y="21483"/>
                    <a:pt x="467031" y="11980"/>
                    <a:pt x="442086" y="119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6" name="Google Shape;466;p53"/>
          <p:cNvSpPr/>
          <p:nvPr/>
        </p:nvSpPr>
        <p:spPr>
          <a:xfrm>
            <a:off x="8569925" y="20238"/>
            <a:ext cx="567441" cy="752151"/>
          </a:xfrm>
          <a:custGeom>
            <a:avLst/>
            <a:gdLst/>
            <a:ahLst/>
            <a:cxnLst/>
            <a:rect l="l" t="t" r="r" b="b"/>
            <a:pathLst>
              <a:path w="915112" h="1262568" extrusionOk="0">
                <a:moveTo>
                  <a:pt x="749719" y="685003"/>
                </a:moveTo>
                <a:cubicBezTo>
                  <a:pt x="805407" y="763593"/>
                  <a:pt x="872854" y="837170"/>
                  <a:pt x="901672" y="929088"/>
                </a:cubicBezTo>
                <a:cubicBezTo>
                  <a:pt x="930822" y="1022027"/>
                  <a:pt x="912957" y="1132119"/>
                  <a:pt x="844155" y="1201087"/>
                </a:cubicBezTo>
                <a:cubicBezTo>
                  <a:pt x="775353" y="1270055"/>
                  <a:pt x="654333" y="1285403"/>
                  <a:pt x="578309" y="1224488"/>
                </a:cubicBezTo>
                <a:cubicBezTo>
                  <a:pt x="529154" y="1185099"/>
                  <a:pt x="504874" y="1123472"/>
                  <a:pt x="478765" y="1066145"/>
                </a:cubicBezTo>
                <a:cubicBezTo>
                  <a:pt x="452679" y="1008818"/>
                  <a:pt x="418777" y="949281"/>
                  <a:pt x="361165" y="923861"/>
                </a:cubicBezTo>
                <a:cubicBezTo>
                  <a:pt x="316738" y="904261"/>
                  <a:pt x="265945" y="908537"/>
                  <a:pt x="217883" y="901529"/>
                </a:cubicBezTo>
                <a:cubicBezTo>
                  <a:pt x="146516" y="891123"/>
                  <a:pt x="78118" y="853111"/>
                  <a:pt x="37493" y="793527"/>
                </a:cubicBezTo>
                <a:cubicBezTo>
                  <a:pt x="-3132" y="733920"/>
                  <a:pt x="-12897" y="652645"/>
                  <a:pt x="18867" y="587882"/>
                </a:cubicBezTo>
                <a:cubicBezTo>
                  <a:pt x="66667" y="490477"/>
                  <a:pt x="188852" y="451538"/>
                  <a:pt x="248626" y="360974"/>
                </a:cubicBezTo>
                <a:cubicBezTo>
                  <a:pt x="308614" y="270126"/>
                  <a:pt x="296521" y="141336"/>
                  <a:pt x="369575" y="60608"/>
                </a:cubicBezTo>
                <a:cubicBezTo>
                  <a:pt x="422602" y="2046"/>
                  <a:pt x="513926" y="-15250"/>
                  <a:pt x="587360" y="13853"/>
                </a:cubicBezTo>
                <a:cubicBezTo>
                  <a:pt x="660795" y="42956"/>
                  <a:pt x="714202" y="113920"/>
                  <a:pt x="728717" y="191560"/>
                </a:cubicBezTo>
                <a:cubicBezTo>
                  <a:pt x="737056" y="236129"/>
                  <a:pt x="733208" y="282408"/>
                  <a:pt x="719856" y="325599"/>
                </a:cubicBezTo>
                <a:cubicBezTo>
                  <a:pt x="707645" y="365132"/>
                  <a:pt x="676332" y="396967"/>
                  <a:pt x="665688" y="434623"/>
                </a:cubicBezTo>
                <a:cubicBezTo>
                  <a:pt x="642240" y="517655"/>
                  <a:pt x="704318" y="620977"/>
                  <a:pt x="749695" y="68500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7" name="Google Shape;467;p53"/>
          <p:cNvGrpSpPr/>
          <p:nvPr/>
        </p:nvGrpSpPr>
        <p:grpSpPr>
          <a:xfrm>
            <a:off x="8497425" y="13647"/>
            <a:ext cx="647547" cy="788076"/>
            <a:chOff x="7464068" y="2762678"/>
            <a:chExt cx="962920" cy="1177222"/>
          </a:xfrm>
        </p:grpSpPr>
        <p:sp>
          <p:nvSpPr>
            <p:cNvPr id="468" name="Google Shape;468;p53"/>
            <p:cNvSpPr/>
            <p:nvPr/>
          </p:nvSpPr>
          <p:spPr>
            <a:xfrm rot="-5339846">
              <a:off x="7831657" y="2708374"/>
              <a:ext cx="7769" cy="118449"/>
            </a:xfrm>
            <a:custGeom>
              <a:avLst/>
              <a:gdLst/>
              <a:ahLst/>
              <a:cxnLst/>
              <a:rect l="l" t="t" r="r" b="b"/>
              <a:pathLst>
                <a:path w="7768" h="118431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118431"/>
                  </a:lnTo>
                  <a:lnTo>
                    <a:pt x="0" y="1184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53"/>
            <p:cNvSpPr/>
            <p:nvPr/>
          </p:nvSpPr>
          <p:spPr>
            <a:xfrm rot="-5339846">
              <a:off x="7833692" y="2682561"/>
              <a:ext cx="7769" cy="262964"/>
            </a:xfrm>
            <a:custGeom>
              <a:avLst/>
              <a:gdLst/>
              <a:ahLst/>
              <a:cxnLst/>
              <a:rect l="l" t="t" r="r" b="b"/>
              <a:pathLst>
                <a:path w="7768" h="262924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262925"/>
                  </a:lnTo>
                  <a:lnTo>
                    <a:pt x="0" y="2629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53"/>
            <p:cNvSpPr/>
            <p:nvPr/>
          </p:nvSpPr>
          <p:spPr>
            <a:xfrm rot="-5339846">
              <a:off x="7835576" y="2695631"/>
              <a:ext cx="7769" cy="329685"/>
            </a:xfrm>
            <a:custGeom>
              <a:avLst/>
              <a:gdLst/>
              <a:ahLst/>
              <a:cxnLst/>
              <a:rect l="l" t="t" r="r" b="b"/>
              <a:pathLst>
                <a:path w="7768" h="329635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329636"/>
                  </a:lnTo>
                  <a:lnTo>
                    <a:pt x="0" y="3296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53"/>
            <p:cNvSpPr/>
            <p:nvPr/>
          </p:nvSpPr>
          <p:spPr>
            <a:xfrm rot="-5339846">
              <a:off x="7835716" y="2722488"/>
              <a:ext cx="7769" cy="368843"/>
            </a:xfrm>
            <a:custGeom>
              <a:avLst/>
              <a:gdLst/>
              <a:ahLst/>
              <a:cxnLst/>
              <a:rect l="l" t="t" r="r" b="b"/>
              <a:pathLst>
                <a:path w="7768" h="368787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368788"/>
                  </a:lnTo>
                  <a:lnTo>
                    <a:pt x="0" y="3687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53"/>
            <p:cNvSpPr/>
            <p:nvPr/>
          </p:nvSpPr>
          <p:spPr>
            <a:xfrm rot="-5339846">
              <a:off x="7833328" y="2757030"/>
              <a:ext cx="7769" cy="392486"/>
            </a:xfrm>
            <a:custGeom>
              <a:avLst/>
              <a:gdLst/>
              <a:ahLst/>
              <a:cxnLst/>
              <a:rect l="l" t="t" r="r" b="b"/>
              <a:pathLst>
                <a:path w="7768" h="392426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392427"/>
                  </a:lnTo>
                  <a:lnTo>
                    <a:pt x="0" y="3924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53"/>
            <p:cNvSpPr/>
            <p:nvPr/>
          </p:nvSpPr>
          <p:spPr>
            <a:xfrm rot="-5339846">
              <a:off x="7829391" y="2797920"/>
              <a:ext cx="7769" cy="403393"/>
            </a:xfrm>
            <a:custGeom>
              <a:avLst/>
              <a:gdLst/>
              <a:ahLst/>
              <a:cxnLst/>
              <a:rect l="l" t="t" r="r" b="b"/>
              <a:pathLst>
                <a:path w="7768" h="403331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403332"/>
                  </a:lnTo>
                  <a:lnTo>
                    <a:pt x="0" y="403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53"/>
            <p:cNvSpPr/>
            <p:nvPr/>
          </p:nvSpPr>
          <p:spPr>
            <a:xfrm rot="-5339846">
              <a:off x="7828416" y="2846166"/>
              <a:ext cx="7769" cy="399686"/>
            </a:xfrm>
            <a:custGeom>
              <a:avLst/>
              <a:gdLst/>
              <a:ahLst/>
              <a:cxnLst/>
              <a:rect l="l" t="t" r="r" b="b"/>
              <a:pathLst>
                <a:path w="7768" h="399625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399625"/>
                  </a:lnTo>
                  <a:lnTo>
                    <a:pt x="0" y="3996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53"/>
            <p:cNvSpPr/>
            <p:nvPr/>
          </p:nvSpPr>
          <p:spPr>
            <a:xfrm rot="-5339846">
              <a:off x="7827936" y="2895685"/>
              <a:ext cx="7769" cy="393436"/>
            </a:xfrm>
            <a:custGeom>
              <a:avLst/>
              <a:gdLst/>
              <a:ahLst/>
              <a:cxnLst/>
              <a:rect l="l" t="t" r="r" b="b"/>
              <a:pathLst>
                <a:path w="7768" h="393376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393377"/>
                  </a:lnTo>
                  <a:lnTo>
                    <a:pt x="0" y="3933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53"/>
            <p:cNvSpPr/>
            <p:nvPr/>
          </p:nvSpPr>
          <p:spPr>
            <a:xfrm rot="-5339846">
              <a:off x="7826502" y="2941720"/>
              <a:ext cx="7769" cy="394149"/>
            </a:xfrm>
            <a:custGeom>
              <a:avLst/>
              <a:gdLst/>
              <a:ahLst/>
              <a:cxnLst/>
              <a:rect l="l" t="t" r="r" b="b"/>
              <a:pathLst>
                <a:path w="7768" h="394089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394090"/>
                  </a:lnTo>
                  <a:lnTo>
                    <a:pt x="0" y="3940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53"/>
            <p:cNvSpPr/>
            <p:nvPr/>
          </p:nvSpPr>
          <p:spPr>
            <a:xfrm rot="-5339846">
              <a:off x="7825612" y="2982016"/>
              <a:ext cx="7769" cy="406434"/>
            </a:xfrm>
            <a:custGeom>
              <a:avLst/>
              <a:gdLst/>
              <a:ahLst/>
              <a:cxnLst/>
              <a:rect l="l" t="t" r="r" b="b"/>
              <a:pathLst>
                <a:path w="7768" h="406372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406373"/>
                  </a:lnTo>
                  <a:lnTo>
                    <a:pt x="0" y="4063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53"/>
            <p:cNvSpPr/>
            <p:nvPr/>
          </p:nvSpPr>
          <p:spPr>
            <a:xfrm rot="-5339846">
              <a:off x="7826637" y="3012877"/>
              <a:ext cx="7769" cy="437490"/>
            </a:xfrm>
            <a:custGeom>
              <a:avLst/>
              <a:gdLst/>
              <a:ahLst/>
              <a:cxnLst/>
              <a:rect l="l" t="t" r="r" b="b"/>
              <a:pathLst>
                <a:path w="7768" h="437423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437424"/>
                  </a:lnTo>
                  <a:lnTo>
                    <a:pt x="0" y="4374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53"/>
            <p:cNvSpPr/>
            <p:nvPr/>
          </p:nvSpPr>
          <p:spPr>
            <a:xfrm rot="-5339846">
              <a:off x="7831083" y="3030394"/>
              <a:ext cx="7745" cy="495443"/>
            </a:xfrm>
            <a:custGeom>
              <a:avLst/>
              <a:gdLst/>
              <a:ahLst/>
              <a:cxnLst/>
              <a:rect l="l" t="t" r="r" b="b"/>
              <a:pathLst>
                <a:path w="7744" h="495367" extrusionOk="0">
                  <a:moveTo>
                    <a:pt x="0" y="0"/>
                  </a:moveTo>
                  <a:lnTo>
                    <a:pt x="7745" y="0"/>
                  </a:lnTo>
                  <a:lnTo>
                    <a:pt x="7745" y="495368"/>
                  </a:lnTo>
                  <a:lnTo>
                    <a:pt x="0" y="495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53"/>
            <p:cNvSpPr/>
            <p:nvPr/>
          </p:nvSpPr>
          <p:spPr>
            <a:xfrm rot="-5339846">
              <a:off x="7841388" y="3033177"/>
              <a:ext cx="7769" cy="583003"/>
            </a:xfrm>
            <a:custGeom>
              <a:avLst/>
              <a:gdLst/>
              <a:ahLst/>
              <a:cxnLst/>
              <a:rect l="l" t="t" r="r" b="b"/>
              <a:pathLst>
                <a:path w="7768" h="582914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582914"/>
                  </a:lnTo>
                  <a:lnTo>
                    <a:pt x="0" y="5829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53"/>
            <p:cNvSpPr/>
            <p:nvPr/>
          </p:nvSpPr>
          <p:spPr>
            <a:xfrm rot="-5339846">
              <a:off x="7861693" y="3025519"/>
              <a:ext cx="7745" cy="691924"/>
            </a:xfrm>
            <a:custGeom>
              <a:avLst/>
              <a:gdLst/>
              <a:ahLst/>
              <a:cxnLst/>
              <a:rect l="l" t="t" r="r" b="b"/>
              <a:pathLst>
                <a:path w="7744" h="691818" extrusionOk="0">
                  <a:moveTo>
                    <a:pt x="0" y="0"/>
                  </a:moveTo>
                  <a:lnTo>
                    <a:pt x="7745" y="0"/>
                  </a:lnTo>
                  <a:lnTo>
                    <a:pt x="7745" y="691819"/>
                  </a:lnTo>
                  <a:lnTo>
                    <a:pt x="0" y="6918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53"/>
            <p:cNvSpPr/>
            <p:nvPr/>
          </p:nvSpPr>
          <p:spPr>
            <a:xfrm rot="-5339846">
              <a:off x="7884685" y="3024516"/>
              <a:ext cx="7769" cy="787540"/>
            </a:xfrm>
            <a:custGeom>
              <a:avLst/>
              <a:gdLst/>
              <a:ahLst/>
              <a:cxnLst/>
              <a:rect l="l" t="t" r="r" b="b"/>
              <a:pathLst>
                <a:path w="7768" h="787419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787419"/>
                  </a:lnTo>
                  <a:lnTo>
                    <a:pt x="0" y="7874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53"/>
            <p:cNvSpPr/>
            <p:nvPr/>
          </p:nvSpPr>
          <p:spPr>
            <a:xfrm rot="-5339846">
              <a:off x="7902690" y="3038606"/>
              <a:ext cx="7745" cy="852835"/>
            </a:xfrm>
            <a:custGeom>
              <a:avLst/>
              <a:gdLst/>
              <a:ahLst/>
              <a:cxnLst/>
              <a:rect l="l" t="t" r="r" b="b"/>
              <a:pathLst>
                <a:path w="7744" h="852704" extrusionOk="0">
                  <a:moveTo>
                    <a:pt x="0" y="0"/>
                  </a:moveTo>
                  <a:lnTo>
                    <a:pt x="7745" y="0"/>
                  </a:lnTo>
                  <a:lnTo>
                    <a:pt x="7745" y="852705"/>
                  </a:lnTo>
                  <a:lnTo>
                    <a:pt x="0" y="8527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53"/>
            <p:cNvSpPr/>
            <p:nvPr/>
          </p:nvSpPr>
          <p:spPr>
            <a:xfrm rot="-5339846">
              <a:off x="7915264" y="3062495"/>
              <a:ext cx="7769" cy="898290"/>
            </a:xfrm>
            <a:custGeom>
              <a:avLst/>
              <a:gdLst/>
              <a:ahLst/>
              <a:cxnLst/>
              <a:rect l="l" t="t" r="r" b="b"/>
              <a:pathLst>
                <a:path w="7768" h="898152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898153"/>
                  </a:lnTo>
                  <a:lnTo>
                    <a:pt x="0" y="8981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53"/>
            <p:cNvSpPr/>
            <p:nvPr/>
          </p:nvSpPr>
          <p:spPr>
            <a:xfrm rot="-5339846">
              <a:off x="7925019" y="3093408"/>
              <a:ext cx="7745" cy="929654"/>
            </a:xfrm>
            <a:custGeom>
              <a:avLst/>
              <a:gdLst/>
              <a:ahLst/>
              <a:cxnLst/>
              <a:rect l="l" t="t" r="r" b="b"/>
              <a:pathLst>
                <a:path w="7744" h="929512" extrusionOk="0">
                  <a:moveTo>
                    <a:pt x="0" y="0"/>
                  </a:moveTo>
                  <a:lnTo>
                    <a:pt x="7745" y="0"/>
                  </a:lnTo>
                  <a:lnTo>
                    <a:pt x="7745" y="929513"/>
                  </a:lnTo>
                  <a:lnTo>
                    <a:pt x="0" y="9295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53"/>
            <p:cNvSpPr/>
            <p:nvPr/>
          </p:nvSpPr>
          <p:spPr>
            <a:xfrm rot="-5339846">
              <a:off x="7934894" y="3131902"/>
              <a:ext cx="7769" cy="945765"/>
            </a:xfrm>
            <a:custGeom>
              <a:avLst/>
              <a:gdLst/>
              <a:ahLst/>
              <a:cxnLst/>
              <a:rect l="l" t="t" r="r" b="b"/>
              <a:pathLst>
                <a:path w="7768" h="945620" extrusionOk="0">
                  <a:moveTo>
                    <a:pt x="0" y="0"/>
                  </a:moveTo>
                  <a:lnTo>
                    <a:pt x="7769" y="0"/>
                  </a:lnTo>
                  <a:lnTo>
                    <a:pt x="7769" y="945621"/>
                  </a:lnTo>
                  <a:lnTo>
                    <a:pt x="0" y="9456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53"/>
            <p:cNvSpPr/>
            <p:nvPr/>
          </p:nvSpPr>
          <p:spPr>
            <a:xfrm rot="-5339846">
              <a:off x="7947270" y="3180013"/>
              <a:ext cx="7745" cy="942889"/>
            </a:xfrm>
            <a:custGeom>
              <a:avLst/>
              <a:gdLst/>
              <a:ahLst/>
              <a:cxnLst/>
              <a:rect l="l" t="t" r="r" b="b"/>
              <a:pathLst>
                <a:path w="7744" h="942745" extrusionOk="0">
                  <a:moveTo>
                    <a:pt x="0" y="0"/>
                  </a:moveTo>
                  <a:lnTo>
                    <a:pt x="7745" y="0"/>
                  </a:lnTo>
                  <a:lnTo>
                    <a:pt x="7745" y="942746"/>
                  </a:lnTo>
                  <a:lnTo>
                    <a:pt x="0" y="9427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53"/>
            <p:cNvSpPr/>
            <p:nvPr/>
          </p:nvSpPr>
          <p:spPr>
            <a:xfrm rot="-5339846">
              <a:off x="7965716" y="3240795"/>
              <a:ext cx="7745" cy="914804"/>
            </a:xfrm>
            <a:custGeom>
              <a:avLst/>
              <a:gdLst/>
              <a:ahLst/>
              <a:cxnLst/>
              <a:rect l="l" t="t" r="r" b="b"/>
              <a:pathLst>
                <a:path w="7744" h="914664" extrusionOk="0">
                  <a:moveTo>
                    <a:pt x="0" y="0"/>
                  </a:moveTo>
                  <a:lnTo>
                    <a:pt x="7745" y="0"/>
                  </a:lnTo>
                  <a:lnTo>
                    <a:pt x="7745" y="914664"/>
                  </a:lnTo>
                  <a:lnTo>
                    <a:pt x="0" y="91466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53"/>
            <p:cNvSpPr/>
            <p:nvPr/>
          </p:nvSpPr>
          <p:spPr>
            <a:xfrm rot="-5339846">
              <a:off x="8001755" y="3326410"/>
              <a:ext cx="7745" cy="837699"/>
            </a:xfrm>
            <a:custGeom>
              <a:avLst/>
              <a:gdLst/>
              <a:ahLst/>
              <a:cxnLst/>
              <a:rect l="l" t="t" r="r" b="b"/>
              <a:pathLst>
                <a:path w="7744" h="837571" extrusionOk="0">
                  <a:moveTo>
                    <a:pt x="0" y="0"/>
                  </a:moveTo>
                  <a:lnTo>
                    <a:pt x="7745" y="0"/>
                  </a:lnTo>
                  <a:lnTo>
                    <a:pt x="7745" y="837572"/>
                  </a:lnTo>
                  <a:lnTo>
                    <a:pt x="0" y="8375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53"/>
            <p:cNvSpPr/>
            <p:nvPr/>
          </p:nvSpPr>
          <p:spPr>
            <a:xfrm rot="-5339846">
              <a:off x="8192402" y="3576907"/>
              <a:ext cx="7745" cy="436397"/>
            </a:xfrm>
            <a:custGeom>
              <a:avLst/>
              <a:gdLst/>
              <a:ahLst/>
              <a:cxnLst/>
              <a:rect l="l" t="t" r="r" b="b"/>
              <a:pathLst>
                <a:path w="7744" h="436330" extrusionOk="0">
                  <a:moveTo>
                    <a:pt x="0" y="0"/>
                  </a:moveTo>
                  <a:lnTo>
                    <a:pt x="7745" y="0"/>
                  </a:lnTo>
                  <a:lnTo>
                    <a:pt x="7745" y="436331"/>
                  </a:lnTo>
                  <a:lnTo>
                    <a:pt x="0" y="4363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53"/>
            <p:cNvSpPr/>
            <p:nvPr/>
          </p:nvSpPr>
          <p:spPr>
            <a:xfrm rot="-5339846">
              <a:off x="8217965" y="3668888"/>
              <a:ext cx="7745" cy="346271"/>
            </a:xfrm>
            <a:custGeom>
              <a:avLst/>
              <a:gdLst/>
              <a:ahLst/>
              <a:cxnLst/>
              <a:rect l="l" t="t" r="r" b="b"/>
              <a:pathLst>
                <a:path w="7744" h="346218" extrusionOk="0">
                  <a:moveTo>
                    <a:pt x="0" y="0"/>
                  </a:moveTo>
                  <a:lnTo>
                    <a:pt x="7745" y="0"/>
                  </a:lnTo>
                  <a:lnTo>
                    <a:pt x="7745" y="346218"/>
                  </a:lnTo>
                  <a:lnTo>
                    <a:pt x="0" y="3462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53"/>
            <p:cNvSpPr/>
            <p:nvPr/>
          </p:nvSpPr>
          <p:spPr>
            <a:xfrm rot="-5339846">
              <a:off x="8223913" y="3755227"/>
              <a:ext cx="7745" cy="266647"/>
            </a:xfrm>
            <a:custGeom>
              <a:avLst/>
              <a:gdLst/>
              <a:ahLst/>
              <a:cxnLst/>
              <a:rect l="l" t="t" r="r" b="b"/>
              <a:pathLst>
                <a:path w="7744" h="266606" extrusionOk="0">
                  <a:moveTo>
                    <a:pt x="0" y="0"/>
                  </a:moveTo>
                  <a:lnTo>
                    <a:pt x="7745" y="0"/>
                  </a:lnTo>
                  <a:lnTo>
                    <a:pt x="7745" y="266607"/>
                  </a:lnTo>
                  <a:lnTo>
                    <a:pt x="0" y="2666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53"/>
            <p:cNvSpPr/>
            <p:nvPr/>
          </p:nvSpPr>
          <p:spPr>
            <a:xfrm rot="-5339846">
              <a:off x="8219532" y="3867088"/>
              <a:ext cx="7745" cy="135510"/>
            </a:xfrm>
            <a:custGeom>
              <a:avLst/>
              <a:gdLst/>
              <a:ahLst/>
              <a:cxnLst/>
              <a:rect l="l" t="t" r="r" b="b"/>
              <a:pathLst>
                <a:path w="7744" h="135489" extrusionOk="0">
                  <a:moveTo>
                    <a:pt x="0" y="0"/>
                  </a:moveTo>
                  <a:lnTo>
                    <a:pt x="7745" y="0"/>
                  </a:lnTo>
                  <a:lnTo>
                    <a:pt x="7745" y="135489"/>
                  </a:lnTo>
                  <a:lnTo>
                    <a:pt x="0" y="1354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" name="Google Shape;494;p53"/>
          <p:cNvGrpSpPr/>
          <p:nvPr/>
        </p:nvGrpSpPr>
        <p:grpSpPr>
          <a:xfrm>
            <a:off x="131000" y="130506"/>
            <a:ext cx="499089" cy="513267"/>
            <a:chOff x="4220079" y="1854297"/>
            <a:chExt cx="340373" cy="350042"/>
          </a:xfrm>
        </p:grpSpPr>
        <p:grpSp>
          <p:nvGrpSpPr>
            <p:cNvPr id="495" name="Google Shape;495;p53"/>
            <p:cNvGrpSpPr/>
            <p:nvPr/>
          </p:nvGrpSpPr>
          <p:grpSpPr>
            <a:xfrm>
              <a:off x="4220079" y="2179347"/>
              <a:ext cx="340373" cy="24992"/>
              <a:chOff x="4220079" y="2179347"/>
              <a:chExt cx="340373" cy="24992"/>
            </a:xfrm>
          </p:grpSpPr>
          <p:sp>
            <p:nvSpPr>
              <p:cNvPr id="496" name="Google Shape;496;p53"/>
              <p:cNvSpPr/>
              <p:nvPr/>
            </p:nvSpPr>
            <p:spPr>
              <a:xfrm>
                <a:off x="4220079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53"/>
              <p:cNvSpPr/>
              <p:nvPr/>
            </p:nvSpPr>
            <p:spPr>
              <a:xfrm>
                <a:off x="4325206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53"/>
              <p:cNvSpPr/>
              <p:nvPr/>
            </p:nvSpPr>
            <p:spPr>
              <a:xfrm>
                <a:off x="4430333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53"/>
              <p:cNvSpPr/>
              <p:nvPr/>
            </p:nvSpPr>
            <p:spPr>
              <a:xfrm>
                <a:off x="4535460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0" name="Google Shape;500;p53"/>
            <p:cNvGrpSpPr/>
            <p:nvPr/>
          </p:nvGrpSpPr>
          <p:grpSpPr>
            <a:xfrm>
              <a:off x="4220079" y="2070989"/>
              <a:ext cx="340373" cy="24992"/>
              <a:chOff x="4220079" y="2070989"/>
              <a:chExt cx="340373" cy="24992"/>
            </a:xfrm>
          </p:grpSpPr>
          <p:sp>
            <p:nvSpPr>
              <p:cNvPr id="501" name="Google Shape;501;p53"/>
              <p:cNvSpPr/>
              <p:nvPr/>
            </p:nvSpPr>
            <p:spPr>
              <a:xfrm>
                <a:off x="4220079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53"/>
              <p:cNvSpPr/>
              <p:nvPr/>
            </p:nvSpPr>
            <p:spPr>
              <a:xfrm>
                <a:off x="4325206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53"/>
              <p:cNvSpPr/>
              <p:nvPr/>
            </p:nvSpPr>
            <p:spPr>
              <a:xfrm>
                <a:off x="4430333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53"/>
              <p:cNvSpPr/>
              <p:nvPr/>
            </p:nvSpPr>
            <p:spPr>
              <a:xfrm>
                <a:off x="4535460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5" name="Google Shape;505;p53"/>
            <p:cNvGrpSpPr/>
            <p:nvPr/>
          </p:nvGrpSpPr>
          <p:grpSpPr>
            <a:xfrm>
              <a:off x="4220079" y="1962655"/>
              <a:ext cx="340373" cy="24992"/>
              <a:chOff x="4220079" y="1962655"/>
              <a:chExt cx="340373" cy="24992"/>
            </a:xfrm>
          </p:grpSpPr>
          <p:sp>
            <p:nvSpPr>
              <p:cNvPr id="506" name="Google Shape;506;p53"/>
              <p:cNvSpPr/>
              <p:nvPr/>
            </p:nvSpPr>
            <p:spPr>
              <a:xfrm>
                <a:off x="4220079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53"/>
              <p:cNvSpPr/>
              <p:nvPr/>
            </p:nvSpPr>
            <p:spPr>
              <a:xfrm>
                <a:off x="4325206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53"/>
              <p:cNvSpPr/>
              <p:nvPr/>
            </p:nvSpPr>
            <p:spPr>
              <a:xfrm>
                <a:off x="4430333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53"/>
              <p:cNvSpPr/>
              <p:nvPr/>
            </p:nvSpPr>
            <p:spPr>
              <a:xfrm>
                <a:off x="4535460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0" name="Google Shape;510;p53"/>
            <p:cNvGrpSpPr/>
            <p:nvPr/>
          </p:nvGrpSpPr>
          <p:grpSpPr>
            <a:xfrm>
              <a:off x="4220079" y="1854297"/>
              <a:ext cx="340373" cy="24992"/>
              <a:chOff x="4220079" y="1854297"/>
              <a:chExt cx="340373" cy="24992"/>
            </a:xfrm>
          </p:grpSpPr>
          <p:sp>
            <p:nvSpPr>
              <p:cNvPr id="511" name="Google Shape;511;p53"/>
              <p:cNvSpPr/>
              <p:nvPr/>
            </p:nvSpPr>
            <p:spPr>
              <a:xfrm>
                <a:off x="4220079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53"/>
              <p:cNvSpPr/>
              <p:nvPr/>
            </p:nvSpPr>
            <p:spPr>
              <a:xfrm>
                <a:off x="4325206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24993" y="12496"/>
                    </a:moveTo>
                    <a:cubicBezTo>
                      <a:pt x="24993" y="19398"/>
                      <a:pt x="19398" y="24993"/>
                      <a:pt x="12496" y="24993"/>
                    </a:cubicBezTo>
                    <a:cubicBezTo>
                      <a:pt x="5595" y="24993"/>
                      <a:pt x="0" y="19398"/>
                      <a:pt x="0" y="12496"/>
                    </a:cubicBezTo>
                    <a:cubicBezTo>
                      <a:pt x="0" y="5595"/>
                      <a:pt x="5595" y="0"/>
                      <a:pt x="12496" y="0"/>
                    </a:cubicBezTo>
                    <a:cubicBezTo>
                      <a:pt x="19398" y="0"/>
                      <a:pt x="24993" y="5595"/>
                      <a:pt x="24993" y="124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53"/>
              <p:cNvSpPr/>
              <p:nvPr/>
            </p:nvSpPr>
            <p:spPr>
              <a:xfrm>
                <a:off x="4430333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53"/>
              <p:cNvSpPr/>
              <p:nvPr/>
            </p:nvSpPr>
            <p:spPr>
              <a:xfrm>
                <a:off x="4535460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15" name="Google Shape;515;p53"/>
          <p:cNvSpPr txBox="1">
            <a:spLocks noGrp="1"/>
          </p:cNvSpPr>
          <p:nvPr>
            <p:ph type="sldNum" idx="12"/>
          </p:nvPr>
        </p:nvSpPr>
        <p:spPr>
          <a:xfrm>
            <a:off x="7077849" y="485521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16" name="Google Shape;516;p53"/>
          <p:cNvCxnSpPr/>
          <p:nvPr/>
        </p:nvCxnSpPr>
        <p:spPr>
          <a:xfrm>
            <a:off x="0" y="801728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152A3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7" name="Google Shape;517;p53"/>
          <p:cNvSpPr txBox="1">
            <a:spLocks noGrp="1"/>
          </p:cNvSpPr>
          <p:nvPr>
            <p:ph type="body" idx="1"/>
          </p:nvPr>
        </p:nvSpPr>
        <p:spPr>
          <a:xfrm>
            <a:off x="356420" y="986688"/>
            <a:ext cx="7948059" cy="74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800">
                <a:solidFill>
                  <a:srgbClr val="434343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3"/>
          <p:cNvSpPr txBox="1">
            <a:spLocks noGrp="1"/>
          </p:cNvSpPr>
          <p:nvPr>
            <p:ph type="subTitle" idx="1"/>
          </p:nvPr>
        </p:nvSpPr>
        <p:spPr>
          <a:xfrm>
            <a:off x="884413" y="1783080"/>
            <a:ext cx="2368200" cy="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33"/>
          <p:cNvSpPr txBox="1">
            <a:spLocks noGrp="1"/>
          </p:cNvSpPr>
          <p:nvPr>
            <p:ph type="subTitle" idx="2"/>
          </p:nvPr>
        </p:nvSpPr>
        <p:spPr>
          <a:xfrm>
            <a:off x="3387294" y="1783080"/>
            <a:ext cx="2370000" cy="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33"/>
          <p:cNvSpPr txBox="1">
            <a:spLocks noGrp="1"/>
          </p:cNvSpPr>
          <p:nvPr>
            <p:ph type="subTitle" idx="3"/>
          </p:nvPr>
        </p:nvSpPr>
        <p:spPr>
          <a:xfrm>
            <a:off x="883513" y="3425952"/>
            <a:ext cx="2370000" cy="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33"/>
          <p:cNvSpPr txBox="1">
            <a:spLocks noGrp="1"/>
          </p:cNvSpPr>
          <p:nvPr>
            <p:ph type="subTitle" idx="4"/>
          </p:nvPr>
        </p:nvSpPr>
        <p:spPr>
          <a:xfrm>
            <a:off x="3385557" y="3425952"/>
            <a:ext cx="2371800" cy="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1" name="Google Shape;581;p33"/>
          <p:cNvSpPr txBox="1">
            <a:spLocks noGrp="1"/>
          </p:cNvSpPr>
          <p:nvPr>
            <p:ph type="subTitle" idx="5"/>
          </p:nvPr>
        </p:nvSpPr>
        <p:spPr>
          <a:xfrm>
            <a:off x="5889401" y="1783080"/>
            <a:ext cx="2372100" cy="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2" name="Google Shape;582;p33"/>
          <p:cNvSpPr txBox="1">
            <a:spLocks noGrp="1"/>
          </p:cNvSpPr>
          <p:nvPr>
            <p:ph type="subTitle" idx="6"/>
          </p:nvPr>
        </p:nvSpPr>
        <p:spPr>
          <a:xfrm>
            <a:off x="5889401" y="3425952"/>
            <a:ext cx="2372100" cy="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33"/>
          <p:cNvSpPr txBox="1">
            <a:spLocks noGrp="1"/>
          </p:cNvSpPr>
          <p:nvPr>
            <p:ph type="subTitle" idx="7"/>
          </p:nvPr>
        </p:nvSpPr>
        <p:spPr>
          <a:xfrm>
            <a:off x="883513" y="1500000"/>
            <a:ext cx="2370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584" name="Google Shape;584;p33"/>
          <p:cNvSpPr txBox="1">
            <a:spLocks noGrp="1"/>
          </p:cNvSpPr>
          <p:nvPr>
            <p:ph type="subTitle" idx="8"/>
          </p:nvPr>
        </p:nvSpPr>
        <p:spPr>
          <a:xfrm>
            <a:off x="3386394" y="1500000"/>
            <a:ext cx="23718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585" name="Google Shape;585;p33"/>
          <p:cNvSpPr txBox="1">
            <a:spLocks noGrp="1"/>
          </p:cNvSpPr>
          <p:nvPr>
            <p:ph type="subTitle" idx="9"/>
          </p:nvPr>
        </p:nvSpPr>
        <p:spPr>
          <a:xfrm>
            <a:off x="5889401" y="1500000"/>
            <a:ext cx="23721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586" name="Google Shape;586;p33"/>
          <p:cNvSpPr txBox="1">
            <a:spLocks noGrp="1"/>
          </p:cNvSpPr>
          <p:nvPr>
            <p:ph type="subTitle" idx="13"/>
          </p:nvPr>
        </p:nvSpPr>
        <p:spPr>
          <a:xfrm>
            <a:off x="883513" y="3145539"/>
            <a:ext cx="2370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587" name="Google Shape;587;p33"/>
          <p:cNvSpPr txBox="1">
            <a:spLocks noGrp="1"/>
          </p:cNvSpPr>
          <p:nvPr>
            <p:ph type="subTitle" idx="14"/>
          </p:nvPr>
        </p:nvSpPr>
        <p:spPr>
          <a:xfrm>
            <a:off x="3386394" y="3145539"/>
            <a:ext cx="23718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588" name="Google Shape;588;p33"/>
          <p:cNvSpPr txBox="1">
            <a:spLocks noGrp="1"/>
          </p:cNvSpPr>
          <p:nvPr>
            <p:ph type="subTitle" idx="15"/>
          </p:nvPr>
        </p:nvSpPr>
        <p:spPr>
          <a:xfrm>
            <a:off x="5889401" y="3145536"/>
            <a:ext cx="23721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589" name="Google Shape;589;p3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90" name="Google Shape;590;p33"/>
          <p:cNvGrpSpPr/>
          <p:nvPr/>
        </p:nvGrpSpPr>
        <p:grpSpPr>
          <a:xfrm>
            <a:off x="8340346" y="114293"/>
            <a:ext cx="499089" cy="513267"/>
            <a:chOff x="4220079" y="1854297"/>
            <a:chExt cx="340373" cy="350042"/>
          </a:xfrm>
        </p:grpSpPr>
        <p:grpSp>
          <p:nvGrpSpPr>
            <p:cNvPr id="591" name="Google Shape;591;p33"/>
            <p:cNvGrpSpPr/>
            <p:nvPr/>
          </p:nvGrpSpPr>
          <p:grpSpPr>
            <a:xfrm>
              <a:off x="4220079" y="2179347"/>
              <a:ext cx="340373" cy="24992"/>
              <a:chOff x="4220079" y="2179347"/>
              <a:chExt cx="340373" cy="24992"/>
            </a:xfrm>
          </p:grpSpPr>
          <p:sp>
            <p:nvSpPr>
              <p:cNvPr id="592" name="Google Shape;592;p33"/>
              <p:cNvSpPr/>
              <p:nvPr/>
            </p:nvSpPr>
            <p:spPr>
              <a:xfrm>
                <a:off x="4220079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33"/>
              <p:cNvSpPr/>
              <p:nvPr/>
            </p:nvSpPr>
            <p:spPr>
              <a:xfrm>
                <a:off x="4325206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33"/>
              <p:cNvSpPr/>
              <p:nvPr/>
            </p:nvSpPr>
            <p:spPr>
              <a:xfrm>
                <a:off x="4430333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33"/>
              <p:cNvSpPr/>
              <p:nvPr/>
            </p:nvSpPr>
            <p:spPr>
              <a:xfrm>
                <a:off x="4535460" y="217934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6" name="Google Shape;596;p33"/>
            <p:cNvGrpSpPr/>
            <p:nvPr/>
          </p:nvGrpSpPr>
          <p:grpSpPr>
            <a:xfrm>
              <a:off x="4220079" y="2070989"/>
              <a:ext cx="340373" cy="24992"/>
              <a:chOff x="4220079" y="2070989"/>
              <a:chExt cx="340373" cy="24992"/>
            </a:xfrm>
          </p:grpSpPr>
          <p:sp>
            <p:nvSpPr>
              <p:cNvPr id="597" name="Google Shape;597;p33"/>
              <p:cNvSpPr/>
              <p:nvPr/>
            </p:nvSpPr>
            <p:spPr>
              <a:xfrm>
                <a:off x="4220079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33"/>
              <p:cNvSpPr/>
              <p:nvPr/>
            </p:nvSpPr>
            <p:spPr>
              <a:xfrm>
                <a:off x="4325206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33"/>
              <p:cNvSpPr/>
              <p:nvPr/>
            </p:nvSpPr>
            <p:spPr>
              <a:xfrm>
                <a:off x="4430333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33"/>
              <p:cNvSpPr/>
              <p:nvPr/>
            </p:nvSpPr>
            <p:spPr>
              <a:xfrm>
                <a:off x="4535460" y="2070989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1" name="Google Shape;601;p33"/>
            <p:cNvGrpSpPr/>
            <p:nvPr/>
          </p:nvGrpSpPr>
          <p:grpSpPr>
            <a:xfrm>
              <a:off x="4220079" y="1962655"/>
              <a:ext cx="340373" cy="24992"/>
              <a:chOff x="4220079" y="1962655"/>
              <a:chExt cx="340373" cy="24992"/>
            </a:xfrm>
          </p:grpSpPr>
          <p:sp>
            <p:nvSpPr>
              <p:cNvPr id="602" name="Google Shape;602;p33"/>
              <p:cNvSpPr/>
              <p:nvPr/>
            </p:nvSpPr>
            <p:spPr>
              <a:xfrm>
                <a:off x="4220079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33"/>
              <p:cNvSpPr/>
              <p:nvPr/>
            </p:nvSpPr>
            <p:spPr>
              <a:xfrm>
                <a:off x="4325206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33"/>
              <p:cNvSpPr/>
              <p:nvPr/>
            </p:nvSpPr>
            <p:spPr>
              <a:xfrm>
                <a:off x="4430333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33"/>
              <p:cNvSpPr/>
              <p:nvPr/>
            </p:nvSpPr>
            <p:spPr>
              <a:xfrm>
                <a:off x="4535460" y="1962655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6" name="Google Shape;606;p33"/>
            <p:cNvGrpSpPr/>
            <p:nvPr/>
          </p:nvGrpSpPr>
          <p:grpSpPr>
            <a:xfrm>
              <a:off x="4220079" y="1854297"/>
              <a:ext cx="340373" cy="24992"/>
              <a:chOff x="4220079" y="1854297"/>
              <a:chExt cx="340373" cy="24992"/>
            </a:xfrm>
          </p:grpSpPr>
          <p:sp>
            <p:nvSpPr>
              <p:cNvPr id="607" name="Google Shape;607;p33"/>
              <p:cNvSpPr/>
              <p:nvPr/>
            </p:nvSpPr>
            <p:spPr>
              <a:xfrm>
                <a:off x="4220079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33"/>
              <p:cNvSpPr/>
              <p:nvPr/>
            </p:nvSpPr>
            <p:spPr>
              <a:xfrm>
                <a:off x="4325206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24993" y="12496"/>
                    </a:moveTo>
                    <a:cubicBezTo>
                      <a:pt x="24993" y="19398"/>
                      <a:pt x="19398" y="24993"/>
                      <a:pt x="12496" y="24993"/>
                    </a:cubicBezTo>
                    <a:cubicBezTo>
                      <a:pt x="5595" y="24993"/>
                      <a:pt x="0" y="19398"/>
                      <a:pt x="0" y="12496"/>
                    </a:cubicBezTo>
                    <a:cubicBezTo>
                      <a:pt x="0" y="5595"/>
                      <a:pt x="5595" y="0"/>
                      <a:pt x="12496" y="0"/>
                    </a:cubicBezTo>
                    <a:cubicBezTo>
                      <a:pt x="19398" y="0"/>
                      <a:pt x="24993" y="5595"/>
                      <a:pt x="24993" y="124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33"/>
              <p:cNvSpPr/>
              <p:nvPr/>
            </p:nvSpPr>
            <p:spPr>
              <a:xfrm>
                <a:off x="4430333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33"/>
              <p:cNvSpPr/>
              <p:nvPr/>
            </p:nvSpPr>
            <p:spPr>
              <a:xfrm>
                <a:off x="4535460" y="1854297"/>
                <a:ext cx="24992" cy="24992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24992" extrusionOk="0">
                    <a:moveTo>
                      <a:pt x="12496" y="0"/>
                    </a:moveTo>
                    <a:cubicBezTo>
                      <a:pt x="19410" y="0"/>
                      <a:pt x="24993" y="5607"/>
                      <a:pt x="24993" y="12496"/>
                    </a:cubicBezTo>
                    <a:cubicBezTo>
                      <a:pt x="24993" y="19386"/>
                      <a:pt x="19386" y="24993"/>
                      <a:pt x="12496" y="24993"/>
                    </a:cubicBezTo>
                    <a:cubicBezTo>
                      <a:pt x="5607" y="24993"/>
                      <a:pt x="0" y="19386"/>
                      <a:pt x="0" y="12496"/>
                    </a:cubicBezTo>
                    <a:cubicBezTo>
                      <a:pt x="0" y="5607"/>
                      <a:pt x="5607" y="0"/>
                      <a:pt x="12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11" name="Google Shape;611;p33"/>
          <p:cNvGrpSpPr/>
          <p:nvPr/>
        </p:nvGrpSpPr>
        <p:grpSpPr>
          <a:xfrm>
            <a:off x="-734779" y="-525191"/>
            <a:ext cx="10349797" cy="4100543"/>
            <a:chOff x="-734779" y="-525191"/>
            <a:chExt cx="10349797" cy="4100543"/>
          </a:xfrm>
        </p:grpSpPr>
        <p:sp>
          <p:nvSpPr>
            <p:cNvPr id="612" name="Google Shape;612;p33"/>
            <p:cNvSpPr/>
            <p:nvPr/>
          </p:nvSpPr>
          <p:spPr>
            <a:xfrm rot="10800000">
              <a:off x="-398298" y="-525191"/>
              <a:ext cx="1858548" cy="1408854"/>
            </a:xfrm>
            <a:custGeom>
              <a:avLst/>
              <a:gdLst/>
              <a:ahLst/>
              <a:cxnLst/>
              <a:rect l="l" t="t" r="r" b="b"/>
              <a:pathLst>
                <a:path w="1435172" h="1087918" extrusionOk="0">
                  <a:moveTo>
                    <a:pt x="228834" y="599192"/>
                  </a:moveTo>
                  <a:cubicBezTo>
                    <a:pt x="241045" y="559635"/>
                    <a:pt x="240546" y="517442"/>
                    <a:pt x="245773" y="476365"/>
                  </a:cubicBezTo>
                  <a:cubicBezTo>
                    <a:pt x="251000" y="435289"/>
                    <a:pt x="263686" y="392382"/>
                    <a:pt x="295236" y="365560"/>
                  </a:cubicBezTo>
                  <a:cubicBezTo>
                    <a:pt x="348501" y="320278"/>
                    <a:pt x="429609" y="338999"/>
                    <a:pt x="494063" y="366107"/>
                  </a:cubicBezTo>
                  <a:cubicBezTo>
                    <a:pt x="558517" y="393190"/>
                    <a:pt x="629053" y="426950"/>
                    <a:pt x="695122" y="404119"/>
                  </a:cubicBezTo>
                  <a:cubicBezTo>
                    <a:pt x="769317" y="378484"/>
                    <a:pt x="802174" y="294882"/>
                    <a:pt x="837430" y="224750"/>
                  </a:cubicBezTo>
                  <a:cubicBezTo>
                    <a:pt x="876677" y="146659"/>
                    <a:pt x="931700" y="73105"/>
                    <a:pt x="1008626" y="31601"/>
                  </a:cubicBezTo>
                  <a:cubicBezTo>
                    <a:pt x="1216362" y="-80487"/>
                    <a:pt x="1411981" y="126441"/>
                    <a:pt x="1433031" y="325838"/>
                  </a:cubicBezTo>
                  <a:cubicBezTo>
                    <a:pt x="1444007" y="429824"/>
                    <a:pt x="1412361" y="537351"/>
                    <a:pt x="1348216" y="619742"/>
                  </a:cubicBezTo>
                  <a:cubicBezTo>
                    <a:pt x="1312271" y="665903"/>
                    <a:pt x="1283049" y="690017"/>
                    <a:pt x="1225747" y="709165"/>
                  </a:cubicBezTo>
                  <a:cubicBezTo>
                    <a:pt x="1170748" y="727530"/>
                    <a:pt x="1112470" y="737888"/>
                    <a:pt x="1061582" y="766920"/>
                  </a:cubicBezTo>
                  <a:cubicBezTo>
                    <a:pt x="992115" y="806547"/>
                    <a:pt x="945954" y="875800"/>
                    <a:pt x="894567" y="937071"/>
                  </a:cubicBezTo>
                  <a:cubicBezTo>
                    <a:pt x="843156" y="998342"/>
                    <a:pt x="776777" y="1056832"/>
                    <a:pt x="696857" y="1060016"/>
                  </a:cubicBezTo>
                  <a:cubicBezTo>
                    <a:pt x="606341" y="1063603"/>
                    <a:pt x="525494" y="995063"/>
                    <a:pt x="434906" y="995111"/>
                  </a:cubicBezTo>
                  <a:cubicBezTo>
                    <a:pt x="379433" y="995111"/>
                    <a:pt x="328663" y="1020768"/>
                    <a:pt x="280435" y="1045358"/>
                  </a:cubicBezTo>
                  <a:cubicBezTo>
                    <a:pt x="231210" y="1070469"/>
                    <a:pt x="176187" y="1093609"/>
                    <a:pt x="119716" y="1086672"/>
                  </a:cubicBezTo>
                  <a:cubicBezTo>
                    <a:pt x="94058" y="1083536"/>
                    <a:pt x="68376" y="1074698"/>
                    <a:pt x="49274" y="1057284"/>
                  </a:cubicBezTo>
                  <a:cubicBezTo>
                    <a:pt x="19198" y="1029868"/>
                    <a:pt x="6488" y="982091"/>
                    <a:pt x="1641" y="942963"/>
                  </a:cubicBezTo>
                  <a:cubicBezTo>
                    <a:pt x="-3752" y="899463"/>
                    <a:pt x="4183" y="854252"/>
                    <a:pt x="24923" y="815575"/>
                  </a:cubicBezTo>
                  <a:cubicBezTo>
                    <a:pt x="49251" y="770222"/>
                    <a:pt x="90850" y="734586"/>
                    <a:pt x="139054" y="716720"/>
                  </a:cubicBezTo>
                  <a:cubicBezTo>
                    <a:pt x="164712" y="707217"/>
                    <a:pt x="176662" y="697738"/>
                    <a:pt x="192770" y="674408"/>
                  </a:cubicBezTo>
                  <a:cubicBezTo>
                    <a:pt x="208545" y="651553"/>
                    <a:pt x="220685" y="625729"/>
                    <a:pt x="228881" y="5992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13" name="Google Shape;613;p33"/>
            <p:cNvGrpSpPr/>
            <p:nvPr/>
          </p:nvGrpSpPr>
          <p:grpSpPr>
            <a:xfrm rot="10800000">
              <a:off x="-734779" y="-238151"/>
              <a:ext cx="1773108" cy="1121836"/>
              <a:chOff x="6395257" y="4147424"/>
              <a:chExt cx="1367083" cy="865013"/>
            </a:xfrm>
          </p:grpSpPr>
          <p:sp>
            <p:nvSpPr>
              <p:cNvPr id="614" name="Google Shape;614;p33"/>
              <p:cNvSpPr/>
              <p:nvPr/>
            </p:nvSpPr>
            <p:spPr>
              <a:xfrm rot="-3548076">
                <a:off x="6374808" y="4705175"/>
                <a:ext cx="112163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112277" h="7768" extrusionOk="0">
                    <a:moveTo>
                      <a:pt x="0" y="0"/>
                    </a:moveTo>
                    <a:lnTo>
                      <a:pt x="112278" y="0"/>
                    </a:lnTo>
                    <a:lnTo>
                      <a:pt x="112278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33"/>
              <p:cNvSpPr/>
              <p:nvPr/>
            </p:nvSpPr>
            <p:spPr>
              <a:xfrm rot="-3548076">
                <a:off x="6334952" y="4728925"/>
                <a:ext cx="261350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261617" h="7768" extrusionOk="0">
                    <a:moveTo>
                      <a:pt x="0" y="0"/>
                    </a:moveTo>
                    <a:lnTo>
                      <a:pt x="261618" y="0"/>
                    </a:lnTo>
                    <a:lnTo>
                      <a:pt x="261618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33"/>
              <p:cNvSpPr/>
              <p:nvPr/>
            </p:nvSpPr>
            <p:spPr>
              <a:xfrm rot="-3548076">
                <a:off x="6333430" y="4744370"/>
                <a:ext cx="343871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344222" h="7768" extrusionOk="0">
                    <a:moveTo>
                      <a:pt x="0" y="0"/>
                    </a:moveTo>
                    <a:lnTo>
                      <a:pt x="344222" y="0"/>
                    </a:lnTo>
                    <a:lnTo>
                      <a:pt x="344222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33"/>
              <p:cNvSpPr/>
              <p:nvPr/>
            </p:nvSpPr>
            <p:spPr>
              <a:xfrm rot="-3548076">
                <a:off x="6277704" y="4618859"/>
                <a:ext cx="703194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703911" h="7768" extrusionOk="0">
                    <a:moveTo>
                      <a:pt x="0" y="0"/>
                    </a:moveTo>
                    <a:lnTo>
                      <a:pt x="703911" y="0"/>
                    </a:lnTo>
                    <a:lnTo>
                      <a:pt x="703911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33"/>
              <p:cNvSpPr/>
              <p:nvPr/>
            </p:nvSpPr>
            <p:spPr>
              <a:xfrm rot="-3548076">
                <a:off x="6315674" y="4631097"/>
                <a:ext cx="710598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711323" h="7768" extrusionOk="0">
                    <a:moveTo>
                      <a:pt x="0" y="0"/>
                    </a:moveTo>
                    <a:lnTo>
                      <a:pt x="711323" y="0"/>
                    </a:lnTo>
                    <a:lnTo>
                      <a:pt x="711323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33"/>
              <p:cNvSpPr/>
              <p:nvPr/>
            </p:nvSpPr>
            <p:spPr>
              <a:xfrm rot="-3548076">
                <a:off x="6365778" y="4641671"/>
                <a:ext cx="695646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696356" h="7768" extrusionOk="0">
                    <a:moveTo>
                      <a:pt x="0" y="0"/>
                    </a:moveTo>
                    <a:lnTo>
                      <a:pt x="696357" y="0"/>
                    </a:lnTo>
                    <a:lnTo>
                      <a:pt x="696357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33"/>
              <p:cNvSpPr/>
              <p:nvPr/>
            </p:nvSpPr>
            <p:spPr>
              <a:xfrm rot="-3548076">
                <a:off x="6427298" y="4648872"/>
                <a:ext cx="661969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662644" h="7768" extrusionOk="0">
                    <a:moveTo>
                      <a:pt x="0" y="0"/>
                    </a:moveTo>
                    <a:lnTo>
                      <a:pt x="662644" y="0"/>
                    </a:lnTo>
                    <a:lnTo>
                      <a:pt x="662644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33"/>
              <p:cNvSpPr/>
              <p:nvPr/>
            </p:nvSpPr>
            <p:spPr>
              <a:xfrm rot="-3548076">
                <a:off x="6496658" y="4652649"/>
                <a:ext cx="616662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617291" h="7768" extrusionOk="0">
                    <a:moveTo>
                      <a:pt x="0" y="0"/>
                    </a:moveTo>
                    <a:lnTo>
                      <a:pt x="617291" y="0"/>
                    </a:lnTo>
                    <a:lnTo>
                      <a:pt x="617291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33"/>
              <p:cNvSpPr/>
              <p:nvPr/>
            </p:nvSpPr>
            <p:spPr>
              <a:xfrm rot="-3548076">
                <a:off x="6562425" y="4657107"/>
                <a:ext cx="577786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578376" h="7768" extrusionOk="0">
                    <a:moveTo>
                      <a:pt x="0" y="0"/>
                    </a:moveTo>
                    <a:lnTo>
                      <a:pt x="578377" y="0"/>
                    </a:lnTo>
                    <a:lnTo>
                      <a:pt x="578377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33"/>
              <p:cNvSpPr/>
              <p:nvPr/>
            </p:nvSpPr>
            <p:spPr>
              <a:xfrm rot="-3548076">
                <a:off x="6617378" y="4664401"/>
                <a:ext cx="557139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557707" h="7768" extrusionOk="0">
                    <a:moveTo>
                      <a:pt x="0" y="0"/>
                    </a:moveTo>
                    <a:lnTo>
                      <a:pt x="557707" y="0"/>
                    </a:lnTo>
                    <a:lnTo>
                      <a:pt x="557707" y="7768"/>
                    </a:lnTo>
                    <a:lnTo>
                      <a:pt x="0" y="77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33"/>
              <p:cNvSpPr/>
              <p:nvPr/>
            </p:nvSpPr>
            <p:spPr>
              <a:xfrm rot="-3548076">
                <a:off x="6659308" y="4672365"/>
                <a:ext cx="561672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562245" h="7768" extrusionOk="0">
                    <a:moveTo>
                      <a:pt x="0" y="0"/>
                    </a:moveTo>
                    <a:lnTo>
                      <a:pt x="562245" y="0"/>
                    </a:lnTo>
                    <a:lnTo>
                      <a:pt x="562245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33"/>
              <p:cNvSpPr/>
              <p:nvPr/>
            </p:nvSpPr>
            <p:spPr>
              <a:xfrm rot="-3548076">
                <a:off x="6687450" y="4672497"/>
                <a:ext cx="603134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603749" h="7768" extrusionOk="0">
                    <a:moveTo>
                      <a:pt x="0" y="0"/>
                    </a:moveTo>
                    <a:lnTo>
                      <a:pt x="603749" y="0"/>
                    </a:lnTo>
                    <a:lnTo>
                      <a:pt x="603749" y="7768"/>
                    </a:lnTo>
                    <a:lnTo>
                      <a:pt x="0" y="77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33"/>
              <p:cNvSpPr/>
              <p:nvPr/>
            </p:nvSpPr>
            <p:spPr>
              <a:xfrm rot="-3548076">
                <a:off x="6672538" y="4603925"/>
                <a:ext cx="812818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813647" h="7768" extrusionOk="0">
                    <a:moveTo>
                      <a:pt x="0" y="0"/>
                    </a:moveTo>
                    <a:lnTo>
                      <a:pt x="813647" y="0"/>
                    </a:lnTo>
                    <a:lnTo>
                      <a:pt x="813647" y="7768"/>
                    </a:lnTo>
                    <a:lnTo>
                      <a:pt x="0" y="77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33"/>
              <p:cNvSpPr/>
              <p:nvPr/>
            </p:nvSpPr>
            <p:spPr>
              <a:xfrm rot="-3548076">
                <a:off x="6680801" y="4577167"/>
                <a:ext cx="926263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927208" h="7768" extrusionOk="0">
                    <a:moveTo>
                      <a:pt x="0" y="0"/>
                    </a:moveTo>
                    <a:lnTo>
                      <a:pt x="927208" y="0"/>
                    </a:lnTo>
                    <a:lnTo>
                      <a:pt x="927208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33"/>
              <p:cNvSpPr/>
              <p:nvPr/>
            </p:nvSpPr>
            <p:spPr>
              <a:xfrm rot="-3548076">
                <a:off x="6705718" y="4573499"/>
                <a:ext cx="978713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979712" h="7768" extrusionOk="0">
                    <a:moveTo>
                      <a:pt x="0" y="0"/>
                    </a:moveTo>
                    <a:lnTo>
                      <a:pt x="979712" y="0"/>
                    </a:lnTo>
                    <a:lnTo>
                      <a:pt x="979712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33"/>
              <p:cNvSpPr/>
              <p:nvPr/>
            </p:nvSpPr>
            <p:spPr>
              <a:xfrm rot="-3548076">
                <a:off x="6741249" y="4575884"/>
                <a:ext cx="1002707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1003730" h="7768" extrusionOk="0">
                    <a:moveTo>
                      <a:pt x="0" y="0"/>
                    </a:moveTo>
                    <a:lnTo>
                      <a:pt x="1003731" y="0"/>
                    </a:lnTo>
                    <a:lnTo>
                      <a:pt x="1003731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33"/>
              <p:cNvSpPr/>
              <p:nvPr/>
            </p:nvSpPr>
            <p:spPr>
              <a:xfrm rot="-3548076">
                <a:off x="6791078" y="4578061"/>
                <a:ext cx="998411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999430" h="7768" extrusionOk="0">
                    <a:moveTo>
                      <a:pt x="0" y="0"/>
                    </a:moveTo>
                    <a:lnTo>
                      <a:pt x="999431" y="0"/>
                    </a:lnTo>
                    <a:lnTo>
                      <a:pt x="999431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33"/>
              <p:cNvSpPr/>
              <p:nvPr/>
            </p:nvSpPr>
            <p:spPr>
              <a:xfrm rot="-3548076">
                <a:off x="6859312" y="4575625"/>
                <a:ext cx="962788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963770" h="7768" extrusionOk="0">
                    <a:moveTo>
                      <a:pt x="0" y="0"/>
                    </a:moveTo>
                    <a:lnTo>
                      <a:pt x="963771" y="0"/>
                    </a:lnTo>
                    <a:lnTo>
                      <a:pt x="963771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33"/>
              <p:cNvSpPr/>
              <p:nvPr/>
            </p:nvSpPr>
            <p:spPr>
              <a:xfrm rot="-3548076">
                <a:off x="6957099" y="4561432"/>
                <a:ext cx="882190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883090" h="7768" extrusionOk="0">
                    <a:moveTo>
                      <a:pt x="0" y="0"/>
                    </a:moveTo>
                    <a:lnTo>
                      <a:pt x="883090" y="0"/>
                    </a:lnTo>
                    <a:lnTo>
                      <a:pt x="883090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33"/>
              <p:cNvSpPr/>
              <p:nvPr/>
            </p:nvSpPr>
            <p:spPr>
              <a:xfrm rot="-3548076">
                <a:off x="7083167" y="4535372"/>
                <a:ext cx="759156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759931" h="7768" extrusionOk="0">
                    <a:moveTo>
                      <a:pt x="0" y="0"/>
                    </a:moveTo>
                    <a:lnTo>
                      <a:pt x="759932" y="0"/>
                    </a:lnTo>
                    <a:lnTo>
                      <a:pt x="759932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33"/>
              <p:cNvSpPr/>
              <p:nvPr/>
            </p:nvSpPr>
            <p:spPr>
              <a:xfrm rot="-3548076">
                <a:off x="7180946" y="4529401"/>
                <a:ext cx="668733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669415" h="7768" extrusionOk="0">
                    <a:moveTo>
                      <a:pt x="0" y="0"/>
                    </a:moveTo>
                    <a:lnTo>
                      <a:pt x="669415" y="0"/>
                    </a:lnTo>
                    <a:lnTo>
                      <a:pt x="669415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33"/>
              <p:cNvSpPr/>
              <p:nvPr/>
            </p:nvSpPr>
            <p:spPr>
              <a:xfrm rot="-3548076">
                <a:off x="7255596" y="4540667"/>
                <a:ext cx="603893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604509" h="7768" extrusionOk="0">
                    <a:moveTo>
                      <a:pt x="0" y="0"/>
                    </a:moveTo>
                    <a:lnTo>
                      <a:pt x="604509" y="0"/>
                    </a:lnTo>
                    <a:lnTo>
                      <a:pt x="604509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33"/>
              <p:cNvSpPr/>
              <p:nvPr/>
            </p:nvSpPr>
            <p:spPr>
              <a:xfrm rot="-3548076">
                <a:off x="7323225" y="4560438"/>
                <a:ext cx="542970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543524" h="7768" extrusionOk="0">
                    <a:moveTo>
                      <a:pt x="0" y="0"/>
                    </a:moveTo>
                    <a:lnTo>
                      <a:pt x="543525" y="0"/>
                    </a:lnTo>
                    <a:lnTo>
                      <a:pt x="543525" y="7768"/>
                    </a:lnTo>
                    <a:lnTo>
                      <a:pt x="0" y="77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33"/>
              <p:cNvSpPr/>
              <p:nvPr/>
            </p:nvSpPr>
            <p:spPr>
              <a:xfrm rot="-3548076">
                <a:off x="7392205" y="4584971"/>
                <a:ext cx="473621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474104" h="7768" extrusionOk="0">
                    <a:moveTo>
                      <a:pt x="0" y="0"/>
                    </a:moveTo>
                    <a:lnTo>
                      <a:pt x="474105" y="0"/>
                    </a:lnTo>
                    <a:lnTo>
                      <a:pt x="474105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33"/>
              <p:cNvSpPr/>
              <p:nvPr/>
            </p:nvSpPr>
            <p:spPr>
              <a:xfrm rot="-3548076">
                <a:off x="7472025" y="4612245"/>
                <a:ext cx="379353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379740" h="7768" extrusionOk="0">
                    <a:moveTo>
                      <a:pt x="0" y="0"/>
                    </a:moveTo>
                    <a:lnTo>
                      <a:pt x="379740" y="0"/>
                    </a:lnTo>
                    <a:lnTo>
                      <a:pt x="379740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33"/>
              <p:cNvSpPr/>
              <p:nvPr/>
            </p:nvSpPr>
            <p:spPr>
              <a:xfrm rot="-3548076">
                <a:off x="7602846" y="4634806"/>
                <a:ext cx="188726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188919" h="7768" extrusionOk="0">
                    <a:moveTo>
                      <a:pt x="0" y="0"/>
                    </a:moveTo>
                    <a:lnTo>
                      <a:pt x="188920" y="0"/>
                    </a:lnTo>
                    <a:lnTo>
                      <a:pt x="188920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40" name="Google Shape;640;p33"/>
            <p:cNvSpPr/>
            <p:nvPr/>
          </p:nvSpPr>
          <p:spPr>
            <a:xfrm>
              <a:off x="8473314" y="1950387"/>
              <a:ext cx="1111861" cy="1534020"/>
            </a:xfrm>
            <a:custGeom>
              <a:avLst/>
              <a:gdLst/>
              <a:ahLst/>
              <a:cxnLst/>
              <a:rect l="l" t="t" r="r" b="b"/>
              <a:pathLst>
                <a:path w="915112" h="1262568" extrusionOk="0">
                  <a:moveTo>
                    <a:pt x="749719" y="685003"/>
                  </a:moveTo>
                  <a:cubicBezTo>
                    <a:pt x="805407" y="763593"/>
                    <a:pt x="872854" y="837170"/>
                    <a:pt x="901672" y="929088"/>
                  </a:cubicBezTo>
                  <a:cubicBezTo>
                    <a:pt x="930822" y="1022027"/>
                    <a:pt x="912957" y="1132119"/>
                    <a:pt x="844155" y="1201087"/>
                  </a:cubicBezTo>
                  <a:cubicBezTo>
                    <a:pt x="775353" y="1270055"/>
                    <a:pt x="654333" y="1285403"/>
                    <a:pt x="578309" y="1224488"/>
                  </a:cubicBezTo>
                  <a:cubicBezTo>
                    <a:pt x="529154" y="1185099"/>
                    <a:pt x="504874" y="1123472"/>
                    <a:pt x="478765" y="1066145"/>
                  </a:cubicBezTo>
                  <a:cubicBezTo>
                    <a:pt x="452679" y="1008818"/>
                    <a:pt x="418777" y="949281"/>
                    <a:pt x="361165" y="923861"/>
                  </a:cubicBezTo>
                  <a:cubicBezTo>
                    <a:pt x="316738" y="904261"/>
                    <a:pt x="265945" y="908537"/>
                    <a:pt x="217883" y="901529"/>
                  </a:cubicBezTo>
                  <a:cubicBezTo>
                    <a:pt x="146516" y="891123"/>
                    <a:pt x="78118" y="853111"/>
                    <a:pt x="37493" y="793527"/>
                  </a:cubicBezTo>
                  <a:cubicBezTo>
                    <a:pt x="-3132" y="733920"/>
                    <a:pt x="-12897" y="652645"/>
                    <a:pt x="18867" y="587882"/>
                  </a:cubicBezTo>
                  <a:cubicBezTo>
                    <a:pt x="66667" y="490477"/>
                    <a:pt x="188852" y="451538"/>
                    <a:pt x="248626" y="360974"/>
                  </a:cubicBezTo>
                  <a:cubicBezTo>
                    <a:pt x="308614" y="270126"/>
                    <a:pt x="296521" y="141336"/>
                    <a:pt x="369575" y="60608"/>
                  </a:cubicBezTo>
                  <a:cubicBezTo>
                    <a:pt x="422602" y="2046"/>
                    <a:pt x="513926" y="-15250"/>
                    <a:pt x="587360" y="13853"/>
                  </a:cubicBezTo>
                  <a:cubicBezTo>
                    <a:pt x="660795" y="42956"/>
                    <a:pt x="714202" y="113920"/>
                    <a:pt x="728717" y="191560"/>
                  </a:cubicBezTo>
                  <a:cubicBezTo>
                    <a:pt x="737056" y="236129"/>
                    <a:pt x="733208" y="282408"/>
                    <a:pt x="719856" y="325599"/>
                  </a:cubicBezTo>
                  <a:cubicBezTo>
                    <a:pt x="707645" y="365132"/>
                    <a:pt x="676332" y="396967"/>
                    <a:pt x="665688" y="434623"/>
                  </a:cubicBezTo>
                  <a:cubicBezTo>
                    <a:pt x="642240" y="517655"/>
                    <a:pt x="704318" y="620977"/>
                    <a:pt x="749695" y="6850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1" name="Google Shape;641;p33"/>
            <p:cNvGrpSpPr/>
            <p:nvPr/>
          </p:nvGrpSpPr>
          <p:grpSpPr>
            <a:xfrm>
              <a:off x="8444396" y="2144202"/>
              <a:ext cx="1170622" cy="1431149"/>
              <a:chOff x="7464068" y="2762678"/>
              <a:chExt cx="962920" cy="1177222"/>
            </a:xfrm>
          </p:grpSpPr>
          <p:sp>
            <p:nvSpPr>
              <p:cNvPr id="642" name="Google Shape;642;p33"/>
              <p:cNvSpPr/>
              <p:nvPr/>
            </p:nvSpPr>
            <p:spPr>
              <a:xfrm rot="-5339846">
                <a:off x="7831657" y="2708374"/>
                <a:ext cx="7769" cy="118449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118431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118431"/>
                    </a:lnTo>
                    <a:lnTo>
                      <a:pt x="0" y="1184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33"/>
              <p:cNvSpPr/>
              <p:nvPr/>
            </p:nvSpPr>
            <p:spPr>
              <a:xfrm rot="-5339846">
                <a:off x="7833692" y="2682561"/>
                <a:ext cx="7769" cy="262964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262924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262925"/>
                    </a:lnTo>
                    <a:lnTo>
                      <a:pt x="0" y="26292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33"/>
              <p:cNvSpPr/>
              <p:nvPr/>
            </p:nvSpPr>
            <p:spPr>
              <a:xfrm rot="-5339846">
                <a:off x="7835576" y="2695631"/>
                <a:ext cx="7769" cy="329685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329635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329636"/>
                    </a:lnTo>
                    <a:lnTo>
                      <a:pt x="0" y="3296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33"/>
              <p:cNvSpPr/>
              <p:nvPr/>
            </p:nvSpPr>
            <p:spPr>
              <a:xfrm rot="-5339846">
                <a:off x="7835716" y="2722488"/>
                <a:ext cx="7769" cy="368843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368787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368788"/>
                    </a:lnTo>
                    <a:lnTo>
                      <a:pt x="0" y="3687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33"/>
              <p:cNvSpPr/>
              <p:nvPr/>
            </p:nvSpPr>
            <p:spPr>
              <a:xfrm rot="-5339846">
                <a:off x="7833328" y="2757030"/>
                <a:ext cx="7769" cy="392486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392426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392427"/>
                    </a:lnTo>
                    <a:lnTo>
                      <a:pt x="0" y="3924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33"/>
              <p:cNvSpPr/>
              <p:nvPr/>
            </p:nvSpPr>
            <p:spPr>
              <a:xfrm rot="-5339846">
                <a:off x="7829391" y="2797920"/>
                <a:ext cx="7769" cy="403393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403331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403332"/>
                    </a:lnTo>
                    <a:lnTo>
                      <a:pt x="0" y="4033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33"/>
              <p:cNvSpPr/>
              <p:nvPr/>
            </p:nvSpPr>
            <p:spPr>
              <a:xfrm rot="-5339846">
                <a:off x="7828416" y="2846166"/>
                <a:ext cx="7769" cy="399686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399625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399625"/>
                    </a:lnTo>
                    <a:lnTo>
                      <a:pt x="0" y="39962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33"/>
              <p:cNvSpPr/>
              <p:nvPr/>
            </p:nvSpPr>
            <p:spPr>
              <a:xfrm rot="-5339846">
                <a:off x="7827936" y="2895685"/>
                <a:ext cx="7769" cy="393436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393376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393377"/>
                    </a:lnTo>
                    <a:lnTo>
                      <a:pt x="0" y="3933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33"/>
              <p:cNvSpPr/>
              <p:nvPr/>
            </p:nvSpPr>
            <p:spPr>
              <a:xfrm rot="-5339846">
                <a:off x="7826502" y="2941720"/>
                <a:ext cx="7769" cy="394149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394089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394090"/>
                    </a:lnTo>
                    <a:lnTo>
                      <a:pt x="0" y="39409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33"/>
              <p:cNvSpPr/>
              <p:nvPr/>
            </p:nvSpPr>
            <p:spPr>
              <a:xfrm rot="-5339846">
                <a:off x="7825612" y="2982016"/>
                <a:ext cx="7769" cy="406434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406372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406373"/>
                    </a:lnTo>
                    <a:lnTo>
                      <a:pt x="0" y="40637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33"/>
              <p:cNvSpPr/>
              <p:nvPr/>
            </p:nvSpPr>
            <p:spPr>
              <a:xfrm rot="-5339846">
                <a:off x="7826637" y="3012877"/>
                <a:ext cx="7769" cy="437490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437423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437424"/>
                    </a:lnTo>
                    <a:lnTo>
                      <a:pt x="0" y="4374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33"/>
              <p:cNvSpPr/>
              <p:nvPr/>
            </p:nvSpPr>
            <p:spPr>
              <a:xfrm rot="-5339846">
                <a:off x="7831083" y="3030394"/>
                <a:ext cx="7745" cy="495443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495367" extrusionOk="0">
                    <a:moveTo>
                      <a:pt x="0" y="0"/>
                    </a:moveTo>
                    <a:lnTo>
                      <a:pt x="7745" y="0"/>
                    </a:lnTo>
                    <a:lnTo>
                      <a:pt x="7745" y="495368"/>
                    </a:lnTo>
                    <a:lnTo>
                      <a:pt x="0" y="4953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33"/>
              <p:cNvSpPr/>
              <p:nvPr/>
            </p:nvSpPr>
            <p:spPr>
              <a:xfrm rot="-5339846">
                <a:off x="7841388" y="3033177"/>
                <a:ext cx="7769" cy="583003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582914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582914"/>
                    </a:lnTo>
                    <a:lnTo>
                      <a:pt x="0" y="5829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33"/>
              <p:cNvSpPr/>
              <p:nvPr/>
            </p:nvSpPr>
            <p:spPr>
              <a:xfrm rot="-5339846">
                <a:off x="7861693" y="3025519"/>
                <a:ext cx="7745" cy="691924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691818" extrusionOk="0">
                    <a:moveTo>
                      <a:pt x="0" y="0"/>
                    </a:moveTo>
                    <a:lnTo>
                      <a:pt x="7745" y="0"/>
                    </a:lnTo>
                    <a:lnTo>
                      <a:pt x="7745" y="691819"/>
                    </a:lnTo>
                    <a:lnTo>
                      <a:pt x="0" y="6918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33"/>
              <p:cNvSpPr/>
              <p:nvPr/>
            </p:nvSpPr>
            <p:spPr>
              <a:xfrm rot="-5339846">
                <a:off x="7884685" y="3024516"/>
                <a:ext cx="7769" cy="787540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787419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787419"/>
                    </a:lnTo>
                    <a:lnTo>
                      <a:pt x="0" y="7874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33"/>
              <p:cNvSpPr/>
              <p:nvPr/>
            </p:nvSpPr>
            <p:spPr>
              <a:xfrm rot="-5339846">
                <a:off x="7902690" y="3038606"/>
                <a:ext cx="7745" cy="852835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852704" extrusionOk="0">
                    <a:moveTo>
                      <a:pt x="0" y="0"/>
                    </a:moveTo>
                    <a:lnTo>
                      <a:pt x="7745" y="0"/>
                    </a:lnTo>
                    <a:lnTo>
                      <a:pt x="7745" y="852705"/>
                    </a:lnTo>
                    <a:lnTo>
                      <a:pt x="0" y="8527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33"/>
              <p:cNvSpPr/>
              <p:nvPr/>
            </p:nvSpPr>
            <p:spPr>
              <a:xfrm rot="-5339846">
                <a:off x="7915264" y="3062495"/>
                <a:ext cx="7769" cy="898290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898152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898153"/>
                    </a:lnTo>
                    <a:lnTo>
                      <a:pt x="0" y="89815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 rot="-5339846">
                <a:off x="7925019" y="3093408"/>
                <a:ext cx="7745" cy="929654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929512" extrusionOk="0">
                    <a:moveTo>
                      <a:pt x="0" y="0"/>
                    </a:moveTo>
                    <a:lnTo>
                      <a:pt x="7745" y="0"/>
                    </a:lnTo>
                    <a:lnTo>
                      <a:pt x="7745" y="929513"/>
                    </a:lnTo>
                    <a:lnTo>
                      <a:pt x="0" y="9295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 rot="-5339846">
                <a:off x="7934894" y="3131902"/>
                <a:ext cx="7769" cy="945765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945620" extrusionOk="0">
                    <a:moveTo>
                      <a:pt x="0" y="0"/>
                    </a:moveTo>
                    <a:lnTo>
                      <a:pt x="7769" y="0"/>
                    </a:lnTo>
                    <a:lnTo>
                      <a:pt x="7769" y="945621"/>
                    </a:lnTo>
                    <a:lnTo>
                      <a:pt x="0" y="9456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33"/>
              <p:cNvSpPr/>
              <p:nvPr/>
            </p:nvSpPr>
            <p:spPr>
              <a:xfrm rot="-5339846">
                <a:off x="7947270" y="3180013"/>
                <a:ext cx="7745" cy="942889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942745" extrusionOk="0">
                    <a:moveTo>
                      <a:pt x="0" y="0"/>
                    </a:moveTo>
                    <a:lnTo>
                      <a:pt x="7745" y="0"/>
                    </a:lnTo>
                    <a:lnTo>
                      <a:pt x="7745" y="942746"/>
                    </a:lnTo>
                    <a:lnTo>
                      <a:pt x="0" y="9427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33"/>
              <p:cNvSpPr/>
              <p:nvPr/>
            </p:nvSpPr>
            <p:spPr>
              <a:xfrm rot="-5339846">
                <a:off x="7965716" y="3240795"/>
                <a:ext cx="7745" cy="914804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914664" extrusionOk="0">
                    <a:moveTo>
                      <a:pt x="0" y="0"/>
                    </a:moveTo>
                    <a:lnTo>
                      <a:pt x="7745" y="0"/>
                    </a:lnTo>
                    <a:lnTo>
                      <a:pt x="7745" y="914664"/>
                    </a:lnTo>
                    <a:lnTo>
                      <a:pt x="0" y="9146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33"/>
              <p:cNvSpPr/>
              <p:nvPr/>
            </p:nvSpPr>
            <p:spPr>
              <a:xfrm rot="-5339846">
                <a:off x="8001755" y="3326410"/>
                <a:ext cx="7745" cy="837699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837571" extrusionOk="0">
                    <a:moveTo>
                      <a:pt x="0" y="0"/>
                    </a:moveTo>
                    <a:lnTo>
                      <a:pt x="7745" y="0"/>
                    </a:lnTo>
                    <a:lnTo>
                      <a:pt x="7745" y="837572"/>
                    </a:lnTo>
                    <a:lnTo>
                      <a:pt x="0" y="837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33"/>
              <p:cNvSpPr/>
              <p:nvPr/>
            </p:nvSpPr>
            <p:spPr>
              <a:xfrm rot="-5339846">
                <a:off x="8192402" y="3576907"/>
                <a:ext cx="7745" cy="436397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436330" extrusionOk="0">
                    <a:moveTo>
                      <a:pt x="0" y="0"/>
                    </a:moveTo>
                    <a:lnTo>
                      <a:pt x="7745" y="0"/>
                    </a:lnTo>
                    <a:lnTo>
                      <a:pt x="7745" y="436331"/>
                    </a:lnTo>
                    <a:lnTo>
                      <a:pt x="0" y="4363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33"/>
              <p:cNvSpPr/>
              <p:nvPr/>
            </p:nvSpPr>
            <p:spPr>
              <a:xfrm rot="-5339846">
                <a:off x="8217965" y="3668888"/>
                <a:ext cx="7745" cy="346271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346218" extrusionOk="0">
                    <a:moveTo>
                      <a:pt x="0" y="0"/>
                    </a:moveTo>
                    <a:lnTo>
                      <a:pt x="7745" y="0"/>
                    </a:lnTo>
                    <a:lnTo>
                      <a:pt x="7745" y="346218"/>
                    </a:lnTo>
                    <a:lnTo>
                      <a:pt x="0" y="3462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33"/>
              <p:cNvSpPr/>
              <p:nvPr/>
            </p:nvSpPr>
            <p:spPr>
              <a:xfrm rot="-5339846">
                <a:off x="8223913" y="3755227"/>
                <a:ext cx="7745" cy="266647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266606" extrusionOk="0">
                    <a:moveTo>
                      <a:pt x="0" y="0"/>
                    </a:moveTo>
                    <a:lnTo>
                      <a:pt x="7745" y="0"/>
                    </a:lnTo>
                    <a:lnTo>
                      <a:pt x="7745" y="266607"/>
                    </a:lnTo>
                    <a:lnTo>
                      <a:pt x="0" y="26660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33"/>
              <p:cNvSpPr/>
              <p:nvPr/>
            </p:nvSpPr>
            <p:spPr>
              <a:xfrm rot="-5339846">
                <a:off x="8219532" y="3867088"/>
                <a:ext cx="7745" cy="135510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135489" extrusionOk="0">
                    <a:moveTo>
                      <a:pt x="0" y="0"/>
                    </a:moveTo>
                    <a:lnTo>
                      <a:pt x="7745" y="0"/>
                    </a:lnTo>
                    <a:lnTo>
                      <a:pt x="7745" y="135489"/>
                    </a:lnTo>
                    <a:lnTo>
                      <a:pt x="0" y="1354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68" name="Google Shape;668;p33"/>
          <p:cNvGrpSpPr/>
          <p:nvPr/>
        </p:nvGrpSpPr>
        <p:grpSpPr>
          <a:xfrm>
            <a:off x="1590408" y="4570731"/>
            <a:ext cx="1115682" cy="1014902"/>
            <a:chOff x="1590409" y="4570731"/>
            <a:chExt cx="1115682" cy="1014902"/>
          </a:xfrm>
        </p:grpSpPr>
        <p:sp>
          <p:nvSpPr>
            <p:cNvPr id="669" name="Google Shape;669;p33"/>
            <p:cNvSpPr/>
            <p:nvPr/>
          </p:nvSpPr>
          <p:spPr>
            <a:xfrm>
              <a:off x="1590409" y="4570731"/>
              <a:ext cx="1014837" cy="1014902"/>
            </a:xfrm>
            <a:custGeom>
              <a:avLst/>
              <a:gdLst/>
              <a:ahLst/>
              <a:cxnLst/>
              <a:rect l="l" t="t" r="r" b="b"/>
              <a:pathLst>
                <a:path w="1014837" h="1014902" extrusionOk="0">
                  <a:moveTo>
                    <a:pt x="109338" y="1014879"/>
                  </a:moveTo>
                  <a:cubicBezTo>
                    <a:pt x="80116" y="1014879"/>
                    <a:pt x="52653" y="1003499"/>
                    <a:pt x="31984" y="982830"/>
                  </a:cubicBezTo>
                  <a:cubicBezTo>
                    <a:pt x="-10661" y="940185"/>
                    <a:pt x="-10661" y="870766"/>
                    <a:pt x="31984" y="828121"/>
                  </a:cubicBezTo>
                  <a:lnTo>
                    <a:pt x="828145" y="31984"/>
                  </a:lnTo>
                  <a:cubicBezTo>
                    <a:pt x="870790" y="-10661"/>
                    <a:pt x="940210" y="-10661"/>
                    <a:pt x="982854" y="31984"/>
                  </a:cubicBezTo>
                  <a:cubicBezTo>
                    <a:pt x="1025499" y="74628"/>
                    <a:pt x="1025499" y="144048"/>
                    <a:pt x="982854" y="186692"/>
                  </a:cubicBezTo>
                  <a:lnTo>
                    <a:pt x="186693" y="982854"/>
                  </a:lnTo>
                  <a:cubicBezTo>
                    <a:pt x="166024" y="1003523"/>
                    <a:pt x="138560" y="1014903"/>
                    <a:pt x="109338" y="1014903"/>
                  </a:cubicBezTo>
                  <a:close/>
                  <a:moveTo>
                    <a:pt x="905500" y="11980"/>
                  </a:moveTo>
                  <a:cubicBezTo>
                    <a:pt x="880554" y="11980"/>
                    <a:pt x="855609" y="21483"/>
                    <a:pt x="836627" y="40465"/>
                  </a:cubicBezTo>
                  <a:lnTo>
                    <a:pt x="40465" y="836627"/>
                  </a:lnTo>
                  <a:cubicBezTo>
                    <a:pt x="2477" y="874591"/>
                    <a:pt x="2477" y="936384"/>
                    <a:pt x="40465" y="974373"/>
                  </a:cubicBezTo>
                  <a:cubicBezTo>
                    <a:pt x="58853" y="992761"/>
                    <a:pt x="83324" y="1002905"/>
                    <a:pt x="109338" y="1002905"/>
                  </a:cubicBezTo>
                  <a:cubicBezTo>
                    <a:pt x="135353" y="1002905"/>
                    <a:pt x="159823" y="992785"/>
                    <a:pt x="178211" y="974373"/>
                  </a:cubicBezTo>
                  <a:lnTo>
                    <a:pt x="974373" y="178211"/>
                  </a:lnTo>
                  <a:cubicBezTo>
                    <a:pt x="1012361" y="140223"/>
                    <a:pt x="1012361" y="78453"/>
                    <a:pt x="974373" y="40465"/>
                  </a:cubicBezTo>
                  <a:cubicBezTo>
                    <a:pt x="955390" y="21483"/>
                    <a:pt x="930445" y="11980"/>
                    <a:pt x="905500" y="119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2324392" y="4609356"/>
              <a:ext cx="381699" cy="381735"/>
            </a:xfrm>
            <a:custGeom>
              <a:avLst/>
              <a:gdLst/>
              <a:ahLst/>
              <a:cxnLst/>
              <a:rect l="l" t="t" r="r" b="b"/>
              <a:pathLst>
                <a:path w="381699" h="381735" extrusionOk="0">
                  <a:moveTo>
                    <a:pt x="77164" y="381736"/>
                  </a:moveTo>
                  <a:cubicBezTo>
                    <a:pt x="56566" y="381736"/>
                    <a:pt x="37180" y="373706"/>
                    <a:pt x="22593" y="359142"/>
                  </a:cubicBezTo>
                  <a:cubicBezTo>
                    <a:pt x="8030" y="344579"/>
                    <a:pt x="0" y="325193"/>
                    <a:pt x="0" y="304571"/>
                  </a:cubicBezTo>
                  <a:cubicBezTo>
                    <a:pt x="0" y="283950"/>
                    <a:pt x="8030" y="264587"/>
                    <a:pt x="22593" y="250000"/>
                  </a:cubicBezTo>
                  <a:lnTo>
                    <a:pt x="250000" y="22593"/>
                  </a:lnTo>
                  <a:cubicBezTo>
                    <a:pt x="264587" y="8030"/>
                    <a:pt x="283949" y="0"/>
                    <a:pt x="304571" y="0"/>
                  </a:cubicBezTo>
                  <a:cubicBezTo>
                    <a:pt x="325193" y="0"/>
                    <a:pt x="344555" y="8030"/>
                    <a:pt x="359142" y="22593"/>
                  </a:cubicBezTo>
                  <a:cubicBezTo>
                    <a:pt x="389219" y="52670"/>
                    <a:pt x="389219" y="101635"/>
                    <a:pt x="359142" y="131712"/>
                  </a:cubicBezTo>
                  <a:lnTo>
                    <a:pt x="131735" y="359118"/>
                  </a:lnTo>
                  <a:cubicBezTo>
                    <a:pt x="117148" y="373682"/>
                    <a:pt x="97786" y="381712"/>
                    <a:pt x="77164" y="381712"/>
                  </a:cubicBezTo>
                  <a:close/>
                  <a:moveTo>
                    <a:pt x="304571" y="8410"/>
                  </a:moveTo>
                  <a:cubicBezTo>
                    <a:pt x="286207" y="8410"/>
                    <a:pt x="268935" y="15561"/>
                    <a:pt x="255963" y="28556"/>
                  </a:cubicBezTo>
                  <a:lnTo>
                    <a:pt x="28556" y="255963"/>
                  </a:lnTo>
                  <a:cubicBezTo>
                    <a:pt x="15561" y="268959"/>
                    <a:pt x="8410" y="286207"/>
                    <a:pt x="8410" y="304595"/>
                  </a:cubicBezTo>
                  <a:cubicBezTo>
                    <a:pt x="8410" y="322983"/>
                    <a:pt x="15561" y="340231"/>
                    <a:pt x="28556" y="353227"/>
                  </a:cubicBezTo>
                  <a:cubicBezTo>
                    <a:pt x="41552" y="366222"/>
                    <a:pt x="58800" y="373373"/>
                    <a:pt x="77188" y="373373"/>
                  </a:cubicBezTo>
                  <a:cubicBezTo>
                    <a:pt x="95576" y="373373"/>
                    <a:pt x="112824" y="366222"/>
                    <a:pt x="125796" y="353227"/>
                  </a:cubicBezTo>
                  <a:lnTo>
                    <a:pt x="353203" y="125820"/>
                  </a:lnTo>
                  <a:cubicBezTo>
                    <a:pt x="380001" y="99021"/>
                    <a:pt x="380001" y="55379"/>
                    <a:pt x="353203" y="28580"/>
                  </a:cubicBezTo>
                  <a:cubicBezTo>
                    <a:pt x="340207" y="15585"/>
                    <a:pt x="322959" y="8434"/>
                    <a:pt x="304571" y="84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1" name="Google Shape;671;p33"/>
          <p:cNvSpPr txBox="1">
            <a:spLocks noGrp="1"/>
          </p:cNvSpPr>
          <p:nvPr>
            <p:ph type="sldNum" idx="12"/>
          </p:nvPr>
        </p:nvSpPr>
        <p:spPr>
          <a:xfrm>
            <a:off x="7077651" y="487032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4"/>
          <p:cNvSpPr txBox="1">
            <a:spLocks noGrp="1"/>
          </p:cNvSpPr>
          <p:nvPr>
            <p:ph type="ctrTitle"/>
          </p:nvPr>
        </p:nvSpPr>
        <p:spPr>
          <a:xfrm>
            <a:off x="2818950" y="633313"/>
            <a:ext cx="35061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674" name="Google Shape;674;p34"/>
          <p:cNvGrpSpPr/>
          <p:nvPr/>
        </p:nvGrpSpPr>
        <p:grpSpPr>
          <a:xfrm>
            <a:off x="115944" y="213378"/>
            <a:ext cx="8325822" cy="4716746"/>
            <a:chOff x="-557847" y="239138"/>
            <a:chExt cx="9041491" cy="5735867"/>
          </a:xfrm>
        </p:grpSpPr>
        <p:sp>
          <p:nvSpPr>
            <p:cNvPr id="675" name="Google Shape;675;p34"/>
            <p:cNvSpPr/>
            <p:nvPr/>
          </p:nvSpPr>
          <p:spPr>
            <a:xfrm rot="-10460669">
              <a:off x="-493011" y="506546"/>
              <a:ext cx="1856822" cy="1407546"/>
            </a:xfrm>
            <a:custGeom>
              <a:avLst/>
              <a:gdLst/>
              <a:ahLst/>
              <a:cxnLst/>
              <a:rect l="l" t="t" r="r" b="b"/>
              <a:pathLst>
                <a:path w="1435172" h="1087918" extrusionOk="0">
                  <a:moveTo>
                    <a:pt x="228834" y="599192"/>
                  </a:moveTo>
                  <a:cubicBezTo>
                    <a:pt x="241045" y="559635"/>
                    <a:pt x="240546" y="517442"/>
                    <a:pt x="245773" y="476365"/>
                  </a:cubicBezTo>
                  <a:cubicBezTo>
                    <a:pt x="251000" y="435289"/>
                    <a:pt x="263686" y="392382"/>
                    <a:pt x="295236" y="365560"/>
                  </a:cubicBezTo>
                  <a:cubicBezTo>
                    <a:pt x="348501" y="320278"/>
                    <a:pt x="429609" y="338999"/>
                    <a:pt x="494063" y="366107"/>
                  </a:cubicBezTo>
                  <a:cubicBezTo>
                    <a:pt x="558517" y="393190"/>
                    <a:pt x="629053" y="426950"/>
                    <a:pt x="695122" y="404119"/>
                  </a:cubicBezTo>
                  <a:cubicBezTo>
                    <a:pt x="769317" y="378484"/>
                    <a:pt x="802174" y="294882"/>
                    <a:pt x="837430" y="224750"/>
                  </a:cubicBezTo>
                  <a:cubicBezTo>
                    <a:pt x="876677" y="146659"/>
                    <a:pt x="931700" y="73105"/>
                    <a:pt x="1008626" y="31601"/>
                  </a:cubicBezTo>
                  <a:cubicBezTo>
                    <a:pt x="1216362" y="-80487"/>
                    <a:pt x="1411981" y="126441"/>
                    <a:pt x="1433031" y="325838"/>
                  </a:cubicBezTo>
                  <a:cubicBezTo>
                    <a:pt x="1444007" y="429824"/>
                    <a:pt x="1412361" y="537351"/>
                    <a:pt x="1348216" y="619742"/>
                  </a:cubicBezTo>
                  <a:cubicBezTo>
                    <a:pt x="1312271" y="665903"/>
                    <a:pt x="1283049" y="690017"/>
                    <a:pt x="1225747" y="709165"/>
                  </a:cubicBezTo>
                  <a:cubicBezTo>
                    <a:pt x="1170748" y="727530"/>
                    <a:pt x="1112470" y="737888"/>
                    <a:pt x="1061582" y="766920"/>
                  </a:cubicBezTo>
                  <a:cubicBezTo>
                    <a:pt x="992115" y="806547"/>
                    <a:pt x="945954" y="875800"/>
                    <a:pt x="894567" y="937071"/>
                  </a:cubicBezTo>
                  <a:cubicBezTo>
                    <a:pt x="843156" y="998342"/>
                    <a:pt x="776777" y="1056832"/>
                    <a:pt x="696857" y="1060016"/>
                  </a:cubicBezTo>
                  <a:cubicBezTo>
                    <a:pt x="606341" y="1063603"/>
                    <a:pt x="525494" y="995063"/>
                    <a:pt x="434906" y="995111"/>
                  </a:cubicBezTo>
                  <a:cubicBezTo>
                    <a:pt x="379433" y="995111"/>
                    <a:pt x="328663" y="1020768"/>
                    <a:pt x="280435" y="1045358"/>
                  </a:cubicBezTo>
                  <a:cubicBezTo>
                    <a:pt x="231210" y="1070469"/>
                    <a:pt x="176187" y="1093609"/>
                    <a:pt x="119716" y="1086672"/>
                  </a:cubicBezTo>
                  <a:cubicBezTo>
                    <a:pt x="94058" y="1083536"/>
                    <a:pt x="68376" y="1074698"/>
                    <a:pt x="49274" y="1057284"/>
                  </a:cubicBezTo>
                  <a:cubicBezTo>
                    <a:pt x="19198" y="1029868"/>
                    <a:pt x="6488" y="982091"/>
                    <a:pt x="1641" y="942963"/>
                  </a:cubicBezTo>
                  <a:cubicBezTo>
                    <a:pt x="-3752" y="899463"/>
                    <a:pt x="4183" y="854252"/>
                    <a:pt x="24923" y="815575"/>
                  </a:cubicBezTo>
                  <a:cubicBezTo>
                    <a:pt x="49251" y="770222"/>
                    <a:pt x="90850" y="734586"/>
                    <a:pt x="139054" y="716720"/>
                  </a:cubicBezTo>
                  <a:cubicBezTo>
                    <a:pt x="164712" y="707217"/>
                    <a:pt x="176662" y="697738"/>
                    <a:pt x="192770" y="674408"/>
                  </a:cubicBezTo>
                  <a:cubicBezTo>
                    <a:pt x="208545" y="651553"/>
                    <a:pt x="220685" y="625729"/>
                    <a:pt x="228881" y="5992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6" name="Google Shape;676;p34"/>
            <p:cNvGrpSpPr/>
            <p:nvPr/>
          </p:nvGrpSpPr>
          <p:grpSpPr>
            <a:xfrm rot="-10463378">
              <a:off x="-344687" y="323124"/>
              <a:ext cx="1773126" cy="1121839"/>
              <a:chOff x="6395257" y="4147424"/>
              <a:chExt cx="1367083" cy="865013"/>
            </a:xfrm>
          </p:grpSpPr>
          <p:sp>
            <p:nvSpPr>
              <p:cNvPr id="677" name="Google Shape;677;p34"/>
              <p:cNvSpPr/>
              <p:nvPr/>
            </p:nvSpPr>
            <p:spPr>
              <a:xfrm rot="-3548076">
                <a:off x="6374808" y="4705175"/>
                <a:ext cx="112163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112277" h="7768" extrusionOk="0">
                    <a:moveTo>
                      <a:pt x="0" y="0"/>
                    </a:moveTo>
                    <a:lnTo>
                      <a:pt x="112278" y="0"/>
                    </a:lnTo>
                    <a:lnTo>
                      <a:pt x="112278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34"/>
              <p:cNvSpPr/>
              <p:nvPr/>
            </p:nvSpPr>
            <p:spPr>
              <a:xfrm rot="-3548076">
                <a:off x="6334952" y="4728925"/>
                <a:ext cx="261350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261617" h="7768" extrusionOk="0">
                    <a:moveTo>
                      <a:pt x="0" y="0"/>
                    </a:moveTo>
                    <a:lnTo>
                      <a:pt x="261618" y="0"/>
                    </a:lnTo>
                    <a:lnTo>
                      <a:pt x="261618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34"/>
              <p:cNvSpPr/>
              <p:nvPr/>
            </p:nvSpPr>
            <p:spPr>
              <a:xfrm rot="-3548076">
                <a:off x="6333430" y="4744370"/>
                <a:ext cx="343871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344222" h="7768" extrusionOk="0">
                    <a:moveTo>
                      <a:pt x="0" y="0"/>
                    </a:moveTo>
                    <a:lnTo>
                      <a:pt x="344222" y="0"/>
                    </a:lnTo>
                    <a:lnTo>
                      <a:pt x="344222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34"/>
              <p:cNvSpPr/>
              <p:nvPr/>
            </p:nvSpPr>
            <p:spPr>
              <a:xfrm rot="-3548076">
                <a:off x="6277704" y="4618859"/>
                <a:ext cx="703194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703911" h="7768" extrusionOk="0">
                    <a:moveTo>
                      <a:pt x="0" y="0"/>
                    </a:moveTo>
                    <a:lnTo>
                      <a:pt x="703911" y="0"/>
                    </a:lnTo>
                    <a:lnTo>
                      <a:pt x="703911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34"/>
              <p:cNvSpPr/>
              <p:nvPr/>
            </p:nvSpPr>
            <p:spPr>
              <a:xfrm rot="-3548076">
                <a:off x="6315674" y="4631097"/>
                <a:ext cx="710598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711323" h="7768" extrusionOk="0">
                    <a:moveTo>
                      <a:pt x="0" y="0"/>
                    </a:moveTo>
                    <a:lnTo>
                      <a:pt x="711323" y="0"/>
                    </a:lnTo>
                    <a:lnTo>
                      <a:pt x="711323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34"/>
              <p:cNvSpPr/>
              <p:nvPr/>
            </p:nvSpPr>
            <p:spPr>
              <a:xfrm rot="-3548076">
                <a:off x="6365778" y="4641671"/>
                <a:ext cx="695646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696356" h="7768" extrusionOk="0">
                    <a:moveTo>
                      <a:pt x="0" y="0"/>
                    </a:moveTo>
                    <a:lnTo>
                      <a:pt x="696357" y="0"/>
                    </a:lnTo>
                    <a:lnTo>
                      <a:pt x="696357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34"/>
              <p:cNvSpPr/>
              <p:nvPr/>
            </p:nvSpPr>
            <p:spPr>
              <a:xfrm rot="-3548076">
                <a:off x="6427298" y="4648872"/>
                <a:ext cx="661969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662644" h="7768" extrusionOk="0">
                    <a:moveTo>
                      <a:pt x="0" y="0"/>
                    </a:moveTo>
                    <a:lnTo>
                      <a:pt x="662644" y="0"/>
                    </a:lnTo>
                    <a:lnTo>
                      <a:pt x="662644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34"/>
              <p:cNvSpPr/>
              <p:nvPr/>
            </p:nvSpPr>
            <p:spPr>
              <a:xfrm rot="-3548076">
                <a:off x="6496658" y="4652649"/>
                <a:ext cx="616662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617291" h="7768" extrusionOk="0">
                    <a:moveTo>
                      <a:pt x="0" y="0"/>
                    </a:moveTo>
                    <a:lnTo>
                      <a:pt x="617291" y="0"/>
                    </a:lnTo>
                    <a:lnTo>
                      <a:pt x="617291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34"/>
              <p:cNvSpPr/>
              <p:nvPr/>
            </p:nvSpPr>
            <p:spPr>
              <a:xfrm rot="-3548076">
                <a:off x="6562425" y="4657107"/>
                <a:ext cx="577786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578376" h="7768" extrusionOk="0">
                    <a:moveTo>
                      <a:pt x="0" y="0"/>
                    </a:moveTo>
                    <a:lnTo>
                      <a:pt x="578377" y="0"/>
                    </a:lnTo>
                    <a:lnTo>
                      <a:pt x="578377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34"/>
              <p:cNvSpPr/>
              <p:nvPr/>
            </p:nvSpPr>
            <p:spPr>
              <a:xfrm rot="-3548076">
                <a:off x="6617378" y="4664401"/>
                <a:ext cx="557139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557707" h="7768" extrusionOk="0">
                    <a:moveTo>
                      <a:pt x="0" y="0"/>
                    </a:moveTo>
                    <a:lnTo>
                      <a:pt x="557707" y="0"/>
                    </a:lnTo>
                    <a:lnTo>
                      <a:pt x="557707" y="7768"/>
                    </a:lnTo>
                    <a:lnTo>
                      <a:pt x="0" y="77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34"/>
              <p:cNvSpPr/>
              <p:nvPr/>
            </p:nvSpPr>
            <p:spPr>
              <a:xfrm rot="-3548076">
                <a:off x="6659308" y="4672365"/>
                <a:ext cx="561672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562245" h="7768" extrusionOk="0">
                    <a:moveTo>
                      <a:pt x="0" y="0"/>
                    </a:moveTo>
                    <a:lnTo>
                      <a:pt x="562245" y="0"/>
                    </a:lnTo>
                    <a:lnTo>
                      <a:pt x="562245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34"/>
              <p:cNvSpPr/>
              <p:nvPr/>
            </p:nvSpPr>
            <p:spPr>
              <a:xfrm rot="-3548076">
                <a:off x="6687450" y="4672497"/>
                <a:ext cx="603134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603749" h="7768" extrusionOk="0">
                    <a:moveTo>
                      <a:pt x="0" y="0"/>
                    </a:moveTo>
                    <a:lnTo>
                      <a:pt x="603749" y="0"/>
                    </a:lnTo>
                    <a:lnTo>
                      <a:pt x="603749" y="7768"/>
                    </a:lnTo>
                    <a:lnTo>
                      <a:pt x="0" y="77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34"/>
              <p:cNvSpPr/>
              <p:nvPr/>
            </p:nvSpPr>
            <p:spPr>
              <a:xfrm rot="-3548076">
                <a:off x="6672538" y="4603925"/>
                <a:ext cx="812818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813647" h="7768" extrusionOk="0">
                    <a:moveTo>
                      <a:pt x="0" y="0"/>
                    </a:moveTo>
                    <a:lnTo>
                      <a:pt x="813647" y="0"/>
                    </a:lnTo>
                    <a:lnTo>
                      <a:pt x="813647" y="7768"/>
                    </a:lnTo>
                    <a:lnTo>
                      <a:pt x="0" y="77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34"/>
              <p:cNvSpPr/>
              <p:nvPr/>
            </p:nvSpPr>
            <p:spPr>
              <a:xfrm rot="-3548076">
                <a:off x="6680801" y="4577167"/>
                <a:ext cx="926263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927208" h="7768" extrusionOk="0">
                    <a:moveTo>
                      <a:pt x="0" y="0"/>
                    </a:moveTo>
                    <a:lnTo>
                      <a:pt x="927208" y="0"/>
                    </a:lnTo>
                    <a:lnTo>
                      <a:pt x="927208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34"/>
              <p:cNvSpPr/>
              <p:nvPr/>
            </p:nvSpPr>
            <p:spPr>
              <a:xfrm rot="-3548076">
                <a:off x="6705718" y="4573499"/>
                <a:ext cx="978713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979712" h="7768" extrusionOk="0">
                    <a:moveTo>
                      <a:pt x="0" y="0"/>
                    </a:moveTo>
                    <a:lnTo>
                      <a:pt x="979712" y="0"/>
                    </a:lnTo>
                    <a:lnTo>
                      <a:pt x="979712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34"/>
              <p:cNvSpPr/>
              <p:nvPr/>
            </p:nvSpPr>
            <p:spPr>
              <a:xfrm rot="-3548076">
                <a:off x="6741249" y="4575884"/>
                <a:ext cx="1002707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1003730" h="7768" extrusionOk="0">
                    <a:moveTo>
                      <a:pt x="0" y="0"/>
                    </a:moveTo>
                    <a:lnTo>
                      <a:pt x="1003731" y="0"/>
                    </a:lnTo>
                    <a:lnTo>
                      <a:pt x="1003731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34"/>
              <p:cNvSpPr/>
              <p:nvPr/>
            </p:nvSpPr>
            <p:spPr>
              <a:xfrm rot="-3548076">
                <a:off x="6791078" y="4578061"/>
                <a:ext cx="998411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999430" h="7768" extrusionOk="0">
                    <a:moveTo>
                      <a:pt x="0" y="0"/>
                    </a:moveTo>
                    <a:lnTo>
                      <a:pt x="999431" y="0"/>
                    </a:lnTo>
                    <a:lnTo>
                      <a:pt x="999431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34"/>
              <p:cNvSpPr/>
              <p:nvPr/>
            </p:nvSpPr>
            <p:spPr>
              <a:xfrm rot="-3548076">
                <a:off x="6859312" y="4575625"/>
                <a:ext cx="962788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963770" h="7768" extrusionOk="0">
                    <a:moveTo>
                      <a:pt x="0" y="0"/>
                    </a:moveTo>
                    <a:lnTo>
                      <a:pt x="963771" y="0"/>
                    </a:lnTo>
                    <a:lnTo>
                      <a:pt x="963771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34"/>
              <p:cNvSpPr/>
              <p:nvPr/>
            </p:nvSpPr>
            <p:spPr>
              <a:xfrm rot="-3548076">
                <a:off x="6957099" y="4561432"/>
                <a:ext cx="882190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883090" h="7768" extrusionOk="0">
                    <a:moveTo>
                      <a:pt x="0" y="0"/>
                    </a:moveTo>
                    <a:lnTo>
                      <a:pt x="883090" y="0"/>
                    </a:lnTo>
                    <a:lnTo>
                      <a:pt x="883090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34"/>
              <p:cNvSpPr/>
              <p:nvPr/>
            </p:nvSpPr>
            <p:spPr>
              <a:xfrm rot="-3548076">
                <a:off x="7083167" y="4535372"/>
                <a:ext cx="759156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759931" h="7768" extrusionOk="0">
                    <a:moveTo>
                      <a:pt x="0" y="0"/>
                    </a:moveTo>
                    <a:lnTo>
                      <a:pt x="759932" y="0"/>
                    </a:lnTo>
                    <a:lnTo>
                      <a:pt x="759932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34"/>
              <p:cNvSpPr/>
              <p:nvPr/>
            </p:nvSpPr>
            <p:spPr>
              <a:xfrm rot="-3548076">
                <a:off x="7180946" y="4529401"/>
                <a:ext cx="668733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669415" h="7768" extrusionOk="0">
                    <a:moveTo>
                      <a:pt x="0" y="0"/>
                    </a:moveTo>
                    <a:lnTo>
                      <a:pt x="669415" y="0"/>
                    </a:lnTo>
                    <a:lnTo>
                      <a:pt x="669415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34"/>
              <p:cNvSpPr/>
              <p:nvPr/>
            </p:nvSpPr>
            <p:spPr>
              <a:xfrm rot="-3548076">
                <a:off x="7255596" y="4540667"/>
                <a:ext cx="603893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604509" h="7768" extrusionOk="0">
                    <a:moveTo>
                      <a:pt x="0" y="0"/>
                    </a:moveTo>
                    <a:lnTo>
                      <a:pt x="604509" y="0"/>
                    </a:lnTo>
                    <a:lnTo>
                      <a:pt x="604509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34"/>
              <p:cNvSpPr/>
              <p:nvPr/>
            </p:nvSpPr>
            <p:spPr>
              <a:xfrm rot="-3548076">
                <a:off x="7323225" y="4560438"/>
                <a:ext cx="542970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543524" h="7768" extrusionOk="0">
                    <a:moveTo>
                      <a:pt x="0" y="0"/>
                    </a:moveTo>
                    <a:lnTo>
                      <a:pt x="543525" y="0"/>
                    </a:lnTo>
                    <a:lnTo>
                      <a:pt x="543525" y="7768"/>
                    </a:lnTo>
                    <a:lnTo>
                      <a:pt x="0" y="77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34"/>
              <p:cNvSpPr/>
              <p:nvPr/>
            </p:nvSpPr>
            <p:spPr>
              <a:xfrm rot="-3548076">
                <a:off x="7392205" y="4584971"/>
                <a:ext cx="473621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474104" h="7768" extrusionOk="0">
                    <a:moveTo>
                      <a:pt x="0" y="0"/>
                    </a:moveTo>
                    <a:lnTo>
                      <a:pt x="474105" y="0"/>
                    </a:lnTo>
                    <a:lnTo>
                      <a:pt x="474105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34"/>
              <p:cNvSpPr/>
              <p:nvPr/>
            </p:nvSpPr>
            <p:spPr>
              <a:xfrm rot="-3548076">
                <a:off x="7472025" y="4612245"/>
                <a:ext cx="379353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379740" h="7768" extrusionOk="0">
                    <a:moveTo>
                      <a:pt x="0" y="0"/>
                    </a:moveTo>
                    <a:lnTo>
                      <a:pt x="379740" y="0"/>
                    </a:lnTo>
                    <a:lnTo>
                      <a:pt x="379740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34"/>
              <p:cNvSpPr/>
              <p:nvPr/>
            </p:nvSpPr>
            <p:spPr>
              <a:xfrm rot="-3548076">
                <a:off x="7602846" y="4634806"/>
                <a:ext cx="188726" cy="7760"/>
              </a:xfrm>
              <a:custGeom>
                <a:avLst/>
                <a:gdLst/>
                <a:ahLst/>
                <a:cxnLst/>
                <a:rect l="l" t="t" r="r" b="b"/>
                <a:pathLst>
                  <a:path w="188919" h="7768" extrusionOk="0">
                    <a:moveTo>
                      <a:pt x="0" y="0"/>
                    </a:moveTo>
                    <a:lnTo>
                      <a:pt x="188920" y="0"/>
                    </a:lnTo>
                    <a:lnTo>
                      <a:pt x="188920" y="7769"/>
                    </a:lnTo>
                    <a:lnTo>
                      <a:pt x="0" y="77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3" name="Google Shape;703;p34"/>
            <p:cNvSpPr/>
            <p:nvPr/>
          </p:nvSpPr>
          <p:spPr>
            <a:xfrm>
              <a:off x="6756975" y="4247747"/>
              <a:ext cx="1615127" cy="1727258"/>
            </a:xfrm>
            <a:custGeom>
              <a:avLst/>
              <a:gdLst/>
              <a:ahLst/>
              <a:cxnLst/>
              <a:rect l="l" t="t" r="r" b="b"/>
              <a:pathLst>
                <a:path w="1281847" h="1370840" extrusionOk="0">
                  <a:moveTo>
                    <a:pt x="66614" y="501867"/>
                  </a:moveTo>
                  <a:cubicBezTo>
                    <a:pt x="91678" y="533179"/>
                    <a:pt x="121493" y="558244"/>
                    <a:pt x="154160" y="576941"/>
                  </a:cubicBezTo>
                  <a:cubicBezTo>
                    <a:pt x="244842" y="628827"/>
                    <a:pt x="297418" y="726352"/>
                    <a:pt x="288224" y="830433"/>
                  </a:cubicBezTo>
                  <a:cubicBezTo>
                    <a:pt x="275894" y="970151"/>
                    <a:pt x="322221" y="1114977"/>
                    <a:pt x="430864" y="1224808"/>
                  </a:cubicBezTo>
                  <a:cubicBezTo>
                    <a:pt x="603937" y="1399758"/>
                    <a:pt x="886176" y="1420023"/>
                    <a:pt x="1082770" y="1272014"/>
                  </a:cubicBezTo>
                  <a:cubicBezTo>
                    <a:pt x="1313028" y="1098679"/>
                    <a:pt x="1347880" y="770279"/>
                    <a:pt x="1164638" y="552874"/>
                  </a:cubicBezTo>
                  <a:cubicBezTo>
                    <a:pt x="1075904" y="447581"/>
                    <a:pt x="952864" y="388448"/>
                    <a:pt x="825714" y="377853"/>
                  </a:cubicBezTo>
                  <a:cubicBezTo>
                    <a:pt x="722606" y="369276"/>
                    <a:pt x="633539" y="303967"/>
                    <a:pt x="599328" y="206324"/>
                  </a:cubicBezTo>
                  <a:cubicBezTo>
                    <a:pt x="587307" y="172041"/>
                    <a:pt x="568966" y="139303"/>
                    <a:pt x="544140" y="109844"/>
                  </a:cubicBezTo>
                  <a:cubicBezTo>
                    <a:pt x="431576" y="-23697"/>
                    <a:pt x="230042" y="-37951"/>
                    <a:pt x="99708" y="80694"/>
                  </a:cubicBezTo>
                  <a:cubicBezTo>
                    <a:pt x="-19080" y="188838"/>
                    <a:pt x="-33762" y="376451"/>
                    <a:pt x="66614" y="5018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4" name="Google Shape;704;p34"/>
            <p:cNvGrpSpPr/>
            <p:nvPr/>
          </p:nvGrpSpPr>
          <p:grpSpPr>
            <a:xfrm>
              <a:off x="6956387" y="3960487"/>
              <a:ext cx="1527257" cy="1800630"/>
              <a:chOff x="748471" y="3002790"/>
              <a:chExt cx="1212782" cy="1429865"/>
            </a:xfrm>
          </p:grpSpPr>
          <p:sp>
            <p:nvSpPr>
              <p:cNvPr id="705" name="Google Shape;705;p34"/>
              <p:cNvSpPr/>
              <p:nvPr/>
            </p:nvSpPr>
            <p:spPr>
              <a:xfrm rot="-4699508">
                <a:off x="1361376" y="4267950"/>
                <a:ext cx="8986" cy="266651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266464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266464"/>
                    </a:lnTo>
                    <a:lnTo>
                      <a:pt x="0" y="2664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34"/>
              <p:cNvSpPr/>
              <p:nvPr/>
            </p:nvSpPr>
            <p:spPr>
              <a:xfrm rot="-4699508">
                <a:off x="1372544" y="4089133"/>
                <a:ext cx="8986" cy="518610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518246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518246"/>
                    </a:lnTo>
                    <a:lnTo>
                      <a:pt x="0" y="5182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34"/>
              <p:cNvSpPr/>
              <p:nvPr/>
            </p:nvSpPr>
            <p:spPr>
              <a:xfrm rot="-4699508">
                <a:off x="1383390" y="3963077"/>
                <a:ext cx="8986" cy="66465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664188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664189"/>
                    </a:lnTo>
                    <a:lnTo>
                      <a:pt x="0" y="6641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34"/>
              <p:cNvSpPr/>
              <p:nvPr/>
            </p:nvSpPr>
            <p:spPr>
              <a:xfrm rot="-4699508">
                <a:off x="1393887" y="3858354"/>
                <a:ext cx="8986" cy="767977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767438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767439"/>
                    </a:lnTo>
                    <a:lnTo>
                      <a:pt x="0" y="7674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34"/>
              <p:cNvSpPr/>
              <p:nvPr/>
            </p:nvSpPr>
            <p:spPr>
              <a:xfrm rot="-4699508">
                <a:off x="1405026" y="3766465"/>
                <a:ext cx="8986" cy="845957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45363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845363"/>
                    </a:lnTo>
                    <a:lnTo>
                      <a:pt x="0" y="8453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34"/>
              <p:cNvSpPr/>
              <p:nvPr/>
            </p:nvSpPr>
            <p:spPr>
              <a:xfrm rot="-4699508">
                <a:off x="1416186" y="3684056"/>
                <a:ext cx="8986" cy="904823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04187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04187"/>
                    </a:lnTo>
                    <a:lnTo>
                      <a:pt x="0" y="90418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34"/>
              <p:cNvSpPr/>
              <p:nvPr/>
            </p:nvSpPr>
            <p:spPr>
              <a:xfrm rot="-4699508">
                <a:off x="1427099" y="3609884"/>
                <a:ext cx="8986" cy="94723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46570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46571"/>
                    </a:lnTo>
                    <a:lnTo>
                      <a:pt x="0" y="94657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34"/>
              <p:cNvSpPr/>
              <p:nvPr/>
            </p:nvSpPr>
            <p:spPr>
              <a:xfrm rot="-4699508">
                <a:off x="1437988" y="3542767"/>
                <a:ext cx="8986" cy="975479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74794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74795"/>
                    </a:lnTo>
                    <a:lnTo>
                      <a:pt x="0" y="9747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34"/>
              <p:cNvSpPr/>
              <p:nvPr/>
            </p:nvSpPr>
            <p:spPr>
              <a:xfrm rot="-4699508">
                <a:off x="1448937" y="3481869"/>
                <a:ext cx="8986" cy="991336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90640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90641"/>
                    </a:lnTo>
                    <a:lnTo>
                      <a:pt x="0" y="99064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34"/>
              <p:cNvSpPr/>
              <p:nvPr/>
            </p:nvSpPr>
            <p:spPr>
              <a:xfrm rot="-4699508">
                <a:off x="1459572" y="3426460"/>
                <a:ext cx="8986" cy="996044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95344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95344"/>
                    </a:lnTo>
                    <a:lnTo>
                      <a:pt x="0" y="9953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34"/>
              <p:cNvSpPr/>
              <p:nvPr/>
            </p:nvSpPr>
            <p:spPr>
              <a:xfrm rot="-4699508">
                <a:off x="1465175" y="3370731"/>
                <a:ext cx="8986" cy="9993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98623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98623"/>
                    </a:lnTo>
                    <a:lnTo>
                      <a:pt x="0" y="9986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34"/>
              <p:cNvSpPr/>
              <p:nvPr/>
            </p:nvSpPr>
            <p:spPr>
              <a:xfrm rot="-4699508">
                <a:off x="1462102" y="3310351"/>
                <a:ext cx="8986" cy="1008359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007651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007651"/>
                    </a:lnTo>
                    <a:lnTo>
                      <a:pt x="0" y="100765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34"/>
              <p:cNvSpPr/>
              <p:nvPr/>
            </p:nvSpPr>
            <p:spPr>
              <a:xfrm rot="-4699508">
                <a:off x="1448045" y="3242748"/>
                <a:ext cx="8986" cy="1027236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026514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026514"/>
                    </a:lnTo>
                    <a:lnTo>
                      <a:pt x="0" y="10265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34"/>
              <p:cNvSpPr/>
              <p:nvPr/>
            </p:nvSpPr>
            <p:spPr>
              <a:xfrm rot="-4699508">
                <a:off x="1417703" y="3162117"/>
                <a:ext cx="8986" cy="106553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064787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064788"/>
                    </a:lnTo>
                    <a:lnTo>
                      <a:pt x="0" y="10647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34"/>
              <p:cNvSpPr/>
              <p:nvPr/>
            </p:nvSpPr>
            <p:spPr>
              <a:xfrm rot="-4699508">
                <a:off x="1368346" y="3067115"/>
                <a:ext cx="8986" cy="1124639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123849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123849"/>
                    </a:lnTo>
                    <a:lnTo>
                      <a:pt x="0" y="11238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34"/>
              <p:cNvSpPr/>
              <p:nvPr/>
            </p:nvSpPr>
            <p:spPr>
              <a:xfrm rot="-4699508">
                <a:off x="1331620" y="2998359"/>
                <a:ext cx="8986" cy="1136478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135680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135680"/>
                    </a:lnTo>
                    <a:lnTo>
                      <a:pt x="0" y="11356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34"/>
              <p:cNvSpPr/>
              <p:nvPr/>
            </p:nvSpPr>
            <p:spPr>
              <a:xfrm rot="-4699508">
                <a:off x="1298919" y="2947741"/>
                <a:ext cx="8986" cy="1113726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112944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112944"/>
                    </a:lnTo>
                    <a:lnTo>
                      <a:pt x="0" y="11129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34"/>
              <p:cNvSpPr/>
              <p:nvPr/>
            </p:nvSpPr>
            <p:spPr>
              <a:xfrm rot="-4699508">
                <a:off x="1259905" y="2915413"/>
                <a:ext cx="8986" cy="105179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051056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051056"/>
                    </a:lnTo>
                    <a:lnTo>
                      <a:pt x="0" y="10510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34"/>
              <p:cNvSpPr/>
              <p:nvPr/>
            </p:nvSpPr>
            <p:spPr>
              <a:xfrm rot="-4699508">
                <a:off x="1177927" y="2928540"/>
                <a:ext cx="8986" cy="881167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80548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880548"/>
                    </a:lnTo>
                    <a:lnTo>
                      <a:pt x="0" y="8805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34"/>
              <p:cNvSpPr/>
              <p:nvPr/>
            </p:nvSpPr>
            <p:spPr>
              <a:xfrm rot="-4699508">
                <a:off x="1085261" y="2959715"/>
                <a:ext cx="8986" cy="670052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669581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669582"/>
                    </a:lnTo>
                    <a:lnTo>
                      <a:pt x="0" y="66958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34"/>
              <p:cNvSpPr/>
              <p:nvPr/>
            </p:nvSpPr>
            <p:spPr>
              <a:xfrm rot="-4699508">
                <a:off x="1074339" y="2933977"/>
                <a:ext cx="8986" cy="606527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606101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606101"/>
                    </a:lnTo>
                    <a:lnTo>
                      <a:pt x="0" y="60610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34"/>
              <p:cNvSpPr/>
              <p:nvPr/>
            </p:nvSpPr>
            <p:spPr>
              <a:xfrm rot="-4699508">
                <a:off x="1079789" y="2905280"/>
                <a:ext cx="8986" cy="555626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555236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555237"/>
                    </a:lnTo>
                    <a:lnTo>
                      <a:pt x="0" y="5552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34"/>
              <p:cNvSpPr/>
              <p:nvPr/>
            </p:nvSpPr>
            <p:spPr>
              <a:xfrm rot="-4699508">
                <a:off x="1090547" y="2885717"/>
                <a:ext cx="8986" cy="488726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488383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488383"/>
                    </a:lnTo>
                    <a:lnTo>
                      <a:pt x="0" y="48838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34"/>
              <p:cNvSpPr/>
              <p:nvPr/>
            </p:nvSpPr>
            <p:spPr>
              <a:xfrm rot="-4699508">
                <a:off x="1101685" y="2886719"/>
                <a:ext cx="8986" cy="380838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380571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380572"/>
                    </a:lnTo>
                    <a:lnTo>
                      <a:pt x="0" y="380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34"/>
              <p:cNvSpPr/>
              <p:nvPr/>
            </p:nvSpPr>
            <p:spPr>
              <a:xfrm rot="-4699508">
                <a:off x="1113059" y="2940041"/>
                <a:ext cx="8986" cy="168368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68250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68250"/>
                    </a:lnTo>
                    <a:lnTo>
                      <a:pt x="0" y="16825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30" name="Google Shape;730;p34"/>
          <p:cNvGrpSpPr/>
          <p:nvPr/>
        </p:nvGrpSpPr>
        <p:grpSpPr>
          <a:xfrm>
            <a:off x="1607433" y="114293"/>
            <a:ext cx="7000927" cy="4914917"/>
            <a:chOff x="1607433" y="114293"/>
            <a:chExt cx="7000927" cy="4914917"/>
          </a:xfrm>
        </p:grpSpPr>
        <p:grpSp>
          <p:nvGrpSpPr>
            <p:cNvPr id="731" name="Google Shape;731;p34"/>
            <p:cNvGrpSpPr/>
            <p:nvPr/>
          </p:nvGrpSpPr>
          <p:grpSpPr>
            <a:xfrm>
              <a:off x="1607433" y="4515943"/>
              <a:ext cx="499089" cy="513267"/>
              <a:chOff x="4220079" y="1854297"/>
              <a:chExt cx="340373" cy="350042"/>
            </a:xfrm>
          </p:grpSpPr>
          <p:grpSp>
            <p:nvGrpSpPr>
              <p:cNvPr id="732" name="Google Shape;732;p34"/>
              <p:cNvGrpSpPr/>
              <p:nvPr/>
            </p:nvGrpSpPr>
            <p:grpSpPr>
              <a:xfrm>
                <a:off x="4220079" y="2179347"/>
                <a:ext cx="340373" cy="24992"/>
                <a:chOff x="4220079" y="2179347"/>
                <a:chExt cx="340373" cy="24992"/>
              </a:xfrm>
            </p:grpSpPr>
            <p:sp>
              <p:nvSpPr>
                <p:cNvPr id="733" name="Google Shape;733;p34"/>
                <p:cNvSpPr/>
                <p:nvPr/>
              </p:nvSpPr>
              <p:spPr>
                <a:xfrm>
                  <a:off x="4220079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4" name="Google Shape;734;p34"/>
                <p:cNvSpPr/>
                <p:nvPr/>
              </p:nvSpPr>
              <p:spPr>
                <a:xfrm>
                  <a:off x="4325206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5" name="Google Shape;735;p34"/>
                <p:cNvSpPr/>
                <p:nvPr/>
              </p:nvSpPr>
              <p:spPr>
                <a:xfrm>
                  <a:off x="4430333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6" name="Google Shape;736;p34"/>
                <p:cNvSpPr/>
                <p:nvPr/>
              </p:nvSpPr>
              <p:spPr>
                <a:xfrm>
                  <a:off x="4535460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37" name="Google Shape;737;p34"/>
              <p:cNvGrpSpPr/>
              <p:nvPr/>
            </p:nvGrpSpPr>
            <p:grpSpPr>
              <a:xfrm>
                <a:off x="4220079" y="2070989"/>
                <a:ext cx="340373" cy="24992"/>
                <a:chOff x="4220079" y="2070989"/>
                <a:chExt cx="340373" cy="24992"/>
              </a:xfrm>
            </p:grpSpPr>
            <p:sp>
              <p:nvSpPr>
                <p:cNvPr id="738" name="Google Shape;738;p34"/>
                <p:cNvSpPr/>
                <p:nvPr/>
              </p:nvSpPr>
              <p:spPr>
                <a:xfrm>
                  <a:off x="4220079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9" name="Google Shape;739;p34"/>
                <p:cNvSpPr/>
                <p:nvPr/>
              </p:nvSpPr>
              <p:spPr>
                <a:xfrm>
                  <a:off x="4325206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0" name="Google Shape;740;p34"/>
                <p:cNvSpPr/>
                <p:nvPr/>
              </p:nvSpPr>
              <p:spPr>
                <a:xfrm>
                  <a:off x="4430333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1" name="Google Shape;741;p34"/>
                <p:cNvSpPr/>
                <p:nvPr/>
              </p:nvSpPr>
              <p:spPr>
                <a:xfrm>
                  <a:off x="4535460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42" name="Google Shape;742;p34"/>
              <p:cNvGrpSpPr/>
              <p:nvPr/>
            </p:nvGrpSpPr>
            <p:grpSpPr>
              <a:xfrm>
                <a:off x="4220079" y="1962655"/>
                <a:ext cx="340373" cy="24992"/>
                <a:chOff x="4220079" y="1962655"/>
                <a:chExt cx="340373" cy="24992"/>
              </a:xfrm>
            </p:grpSpPr>
            <p:sp>
              <p:nvSpPr>
                <p:cNvPr id="743" name="Google Shape;743;p34"/>
                <p:cNvSpPr/>
                <p:nvPr/>
              </p:nvSpPr>
              <p:spPr>
                <a:xfrm>
                  <a:off x="4220079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4" name="Google Shape;744;p34"/>
                <p:cNvSpPr/>
                <p:nvPr/>
              </p:nvSpPr>
              <p:spPr>
                <a:xfrm>
                  <a:off x="4325206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5" name="Google Shape;745;p34"/>
                <p:cNvSpPr/>
                <p:nvPr/>
              </p:nvSpPr>
              <p:spPr>
                <a:xfrm>
                  <a:off x="4430333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6" name="Google Shape;746;p34"/>
                <p:cNvSpPr/>
                <p:nvPr/>
              </p:nvSpPr>
              <p:spPr>
                <a:xfrm>
                  <a:off x="4535460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47" name="Google Shape;747;p34"/>
              <p:cNvGrpSpPr/>
              <p:nvPr/>
            </p:nvGrpSpPr>
            <p:grpSpPr>
              <a:xfrm>
                <a:off x="4220079" y="1854297"/>
                <a:ext cx="340373" cy="24992"/>
                <a:chOff x="4220079" y="1854297"/>
                <a:chExt cx="340373" cy="24992"/>
              </a:xfrm>
            </p:grpSpPr>
            <p:sp>
              <p:nvSpPr>
                <p:cNvPr id="748" name="Google Shape;748;p34"/>
                <p:cNvSpPr/>
                <p:nvPr/>
              </p:nvSpPr>
              <p:spPr>
                <a:xfrm>
                  <a:off x="4220079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9" name="Google Shape;749;p34"/>
                <p:cNvSpPr/>
                <p:nvPr/>
              </p:nvSpPr>
              <p:spPr>
                <a:xfrm>
                  <a:off x="4325206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24993" y="12496"/>
                      </a:moveTo>
                      <a:cubicBezTo>
                        <a:pt x="24993" y="19398"/>
                        <a:pt x="19398" y="24993"/>
                        <a:pt x="12496" y="24993"/>
                      </a:cubicBezTo>
                      <a:cubicBezTo>
                        <a:pt x="5595" y="24993"/>
                        <a:pt x="0" y="19398"/>
                        <a:pt x="0" y="12496"/>
                      </a:cubicBezTo>
                      <a:cubicBezTo>
                        <a:pt x="0" y="5595"/>
                        <a:pt x="5595" y="0"/>
                        <a:pt x="12496" y="0"/>
                      </a:cubicBezTo>
                      <a:cubicBezTo>
                        <a:pt x="19398" y="0"/>
                        <a:pt x="24993" y="5595"/>
                        <a:pt x="24993" y="124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0" name="Google Shape;750;p34"/>
                <p:cNvSpPr/>
                <p:nvPr/>
              </p:nvSpPr>
              <p:spPr>
                <a:xfrm>
                  <a:off x="4430333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1" name="Google Shape;751;p34"/>
                <p:cNvSpPr/>
                <p:nvPr/>
              </p:nvSpPr>
              <p:spPr>
                <a:xfrm>
                  <a:off x="4535460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52" name="Google Shape;752;p34"/>
            <p:cNvGrpSpPr/>
            <p:nvPr/>
          </p:nvGrpSpPr>
          <p:grpSpPr>
            <a:xfrm>
              <a:off x="8109271" y="114293"/>
              <a:ext cx="499089" cy="513267"/>
              <a:chOff x="4220079" y="1854297"/>
              <a:chExt cx="340373" cy="350042"/>
            </a:xfrm>
          </p:grpSpPr>
          <p:grpSp>
            <p:nvGrpSpPr>
              <p:cNvPr id="753" name="Google Shape;753;p34"/>
              <p:cNvGrpSpPr/>
              <p:nvPr/>
            </p:nvGrpSpPr>
            <p:grpSpPr>
              <a:xfrm>
                <a:off x="4220079" y="2179347"/>
                <a:ext cx="340373" cy="24992"/>
                <a:chOff x="4220079" y="2179347"/>
                <a:chExt cx="340373" cy="24992"/>
              </a:xfrm>
            </p:grpSpPr>
            <p:sp>
              <p:nvSpPr>
                <p:cNvPr id="754" name="Google Shape;754;p34"/>
                <p:cNvSpPr/>
                <p:nvPr/>
              </p:nvSpPr>
              <p:spPr>
                <a:xfrm>
                  <a:off x="4220079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5" name="Google Shape;755;p34"/>
                <p:cNvSpPr/>
                <p:nvPr/>
              </p:nvSpPr>
              <p:spPr>
                <a:xfrm>
                  <a:off x="4325206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6" name="Google Shape;756;p34"/>
                <p:cNvSpPr/>
                <p:nvPr/>
              </p:nvSpPr>
              <p:spPr>
                <a:xfrm>
                  <a:off x="4430333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7" name="Google Shape;757;p34"/>
                <p:cNvSpPr/>
                <p:nvPr/>
              </p:nvSpPr>
              <p:spPr>
                <a:xfrm>
                  <a:off x="4535460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58" name="Google Shape;758;p34"/>
              <p:cNvGrpSpPr/>
              <p:nvPr/>
            </p:nvGrpSpPr>
            <p:grpSpPr>
              <a:xfrm>
                <a:off x="4220079" y="2070989"/>
                <a:ext cx="340373" cy="24992"/>
                <a:chOff x="4220079" y="2070989"/>
                <a:chExt cx="340373" cy="24992"/>
              </a:xfrm>
            </p:grpSpPr>
            <p:sp>
              <p:nvSpPr>
                <p:cNvPr id="759" name="Google Shape;759;p34"/>
                <p:cNvSpPr/>
                <p:nvPr/>
              </p:nvSpPr>
              <p:spPr>
                <a:xfrm>
                  <a:off x="4220079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0" name="Google Shape;760;p34"/>
                <p:cNvSpPr/>
                <p:nvPr/>
              </p:nvSpPr>
              <p:spPr>
                <a:xfrm>
                  <a:off x="4325206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1" name="Google Shape;761;p34"/>
                <p:cNvSpPr/>
                <p:nvPr/>
              </p:nvSpPr>
              <p:spPr>
                <a:xfrm>
                  <a:off x="4430333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2" name="Google Shape;762;p34"/>
                <p:cNvSpPr/>
                <p:nvPr/>
              </p:nvSpPr>
              <p:spPr>
                <a:xfrm>
                  <a:off x="4535460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63" name="Google Shape;763;p34"/>
              <p:cNvGrpSpPr/>
              <p:nvPr/>
            </p:nvGrpSpPr>
            <p:grpSpPr>
              <a:xfrm>
                <a:off x="4220079" y="1962655"/>
                <a:ext cx="340373" cy="24992"/>
                <a:chOff x="4220079" y="1962655"/>
                <a:chExt cx="340373" cy="24992"/>
              </a:xfrm>
            </p:grpSpPr>
            <p:sp>
              <p:nvSpPr>
                <p:cNvPr id="764" name="Google Shape;764;p34"/>
                <p:cNvSpPr/>
                <p:nvPr/>
              </p:nvSpPr>
              <p:spPr>
                <a:xfrm>
                  <a:off x="4220079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5" name="Google Shape;765;p34"/>
                <p:cNvSpPr/>
                <p:nvPr/>
              </p:nvSpPr>
              <p:spPr>
                <a:xfrm>
                  <a:off x="4325206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6" name="Google Shape;766;p34"/>
                <p:cNvSpPr/>
                <p:nvPr/>
              </p:nvSpPr>
              <p:spPr>
                <a:xfrm>
                  <a:off x="4430333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7" name="Google Shape;767;p34"/>
                <p:cNvSpPr/>
                <p:nvPr/>
              </p:nvSpPr>
              <p:spPr>
                <a:xfrm>
                  <a:off x="4535460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68" name="Google Shape;768;p34"/>
              <p:cNvGrpSpPr/>
              <p:nvPr/>
            </p:nvGrpSpPr>
            <p:grpSpPr>
              <a:xfrm>
                <a:off x="4220079" y="1854297"/>
                <a:ext cx="340373" cy="24992"/>
                <a:chOff x="4220079" y="1854297"/>
                <a:chExt cx="340373" cy="24992"/>
              </a:xfrm>
            </p:grpSpPr>
            <p:sp>
              <p:nvSpPr>
                <p:cNvPr id="769" name="Google Shape;769;p34"/>
                <p:cNvSpPr/>
                <p:nvPr/>
              </p:nvSpPr>
              <p:spPr>
                <a:xfrm>
                  <a:off x="4220079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0" name="Google Shape;770;p34"/>
                <p:cNvSpPr/>
                <p:nvPr/>
              </p:nvSpPr>
              <p:spPr>
                <a:xfrm>
                  <a:off x="4325206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24993" y="12496"/>
                      </a:moveTo>
                      <a:cubicBezTo>
                        <a:pt x="24993" y="19398"/>
                        <a:pt x="19398" y="24993"/>
                        <a:pt x="12496" y="24993"/>
                      </a:cubicBezTo>
                      <a:cubicBezTo>
                        <a:pt x="5595" y="24993"/>
                        <a:pt x="0" y="19398"/>
                        <a:pt x="0" y="12496"/>
                      </a:cubicBezTo>
                      <a:cubicBezTo>
                        <a:pt x="0" y="5595"/>
                        <a:pt x="5595" y="0"/>
                        <a:pt x="12496" y="0"/>
                      </a:cubicBezTo>
                      <a:cubicBezTo>
                        <a:pt x="19398" y="0"/>
                        <a:pt x="24993" y="5595"/>
                        <a:pt x="24993" y="124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1" name="Google Shape;771;p34"/>
                <p:cNvSpPr/>
                <p:nvPr/>
              </p:nvSpPr>
              <p:spPr>
                <a:xfrm>
                  <a:off x="4430333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2" name="Google Shape;772;p34"/>
                <p:cNvSpPr/>
                <p:nvPr/>
              </p:nvSpPr>
              <p:spPr>
                <a:xfrm>
                  <a:off x="4535460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773" name="Google Shape;773;p34"/>
          <p:cNvGrpSpPr/>
          <p:nvPr/>
        </p:nvGrpSpPr>
        <p:grpSpPr>
          <a:xfrm>
            <a:off x="114303" y="2187188"/>
            <a:ext cx="8915402" cy="1626881"/>
            <a:chOff x="114303" y="2187188"/>
            <a:chExt cx="8915402" cy="1626881"/>
          </a:xfrm>
        </p:grpSpPr>
        <p:sp>
          <p:nvSpPr>
            <p:cNvPr id="774" name="Google Shape;774;p34"/>
            <p:cNvSpPr/>
            <p:nvPr/>
          </p:nvSpPr>
          <p:spPr>
            <a:xfrm>
              <a:off x="305274" y="3192346"/>
              <a:ext cx="621804" cy="621723"/>
            </a:xfrm>
            <a:custGeom>
              <a:avLst/>
              <a:gdLst/>
              <a:ahLst/>
              <a:cxnLst/>
              <a:rect l="l" t="t" r="r" b="b"/>
              <a:pathLst>
                <a:path w="551489" h="551417" extrusionOk="0">
                  <a:moveTo>
                    <a:pt x="109338" y="551418"/>
                  </a:moveTo>
                  <a:cubicBezTo>
                    <a:pt x="81328" y="551418"/>
                    <a:pt x="53318" y="540751"/>
                    <a:pt x="31983" y="519440"/>
                  </a:cubicBezTo>
                  <a:cubicBezTo>
                    <a:pt x="-10661" y="476795"/>
                    <a:pt x="-10661" y="407376"/>
                    <a:pt x="31983" y="364731"/>
                  </a:cubicBezTo>
                  <a:lnTo>
                    <a:pt x="364731" y="31983"/>
                  </a:lnTo>
                  <a:cubicBezTo>
                    <a:pt x="407376" y="-10661"/>
                    <a:pt x="476795" y="-10661"/>
                    <a:pt x="519440" y="31983"/>
                  </a:cubicBezTo>
                  <a:cubicBezTo>
                    <a:pt x="540109" y="52653"/>
                    <a:pt x="551489" y="80116"/>
                    <a:pt x="551489" y="109338"/>
                  </a:cubicBezTo>
                  <a:cubicBezTo>
                    <a:pt x="551489" y="138560"/>
                    <a:pt x="540109" y="166023"/>
                    <a:pt x="519440" y="186692"/>
                  </a:cubicBezTo>
                  <a:lnTo>
                    <a:pt x="186693" y="519440"/>
                  </a:lnTo>
                  <a:cubicBezTo>
                    <a:pt x="165358" y="540774"/>
                    <a:pt x="137348" y="551418"/>
                    <a:pt x="109338" y="551418"/>
                  </a:cubicBezTo>
                  <a:close/>
                  <a:moveTo>
                    <a:pt x="442086" y="11932"/>
                  </a:moveTo>
                  <a:cubicBezTo>
                    <a:pt x="416071" y="11932"/>
                    <a:pt x="391625" y="22053"/>
                    <a:pt x="373213" y="40465"/>
                  </a:cubicBezTo>
                  <a:lnTo>
                    <a:pt x="40465" y="373213"/>
                  </a:lnTo>
                  <a:cubicBezTo>
                    <a:pt x="2477" y="411177"/>
                    <a:pt x="2477" y="472970"/>
                    <a:pt x="40465" y="510959"/>
                  </a:cubicBezTo>
                  <a:cubicBezTo>
                    <a:pt x="78453" y="548947"/>
                    <a:pt x="140223" y="548923"/>
                    <a:pt x="178211" y="510959"/>
                  </a:cubicBezTo>
                  <a:lnTo>
                    <a:pt x="510959" y="178211"/>
                  </a:lnTo>
                  <a:cubicBezTo>
                    <a:pt x="529347" y="159823"/>
                    <a:pt x="539492" y="135352"/>
                    <a:pt x="539492" y="109338"/>
                  </a:cubicBezTo>
                  <a:cubicBezTo>
                    <a:pt x="539492" y="83324"/>
                    <a:pt x="529347" y="58853"/>
                    <a:pt x="510959" y="40465"/>
                  </a:cubicBezTo>
                  <a:cubicBezTo>
                    <a:pt x="492571" y="22077"/>
                    <a:pt x="468100" y="11932"/>
                    <a:pt x="442086" y="119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114303" y="3382111"/>
              <a:ext cx="430366" cy="430379"/>
            </a:xfrm>
            <a:custGeom>
              <a:avLst/>
              <a:gdLst/>
              <a:ahLst/>
              <a:cxnLst/>
              <a:rect l="l" t="t" r="r" b="b"/>
              <a:pathLst>
                <a:path w="381699" h="381711" extrusionOk="0">
                  <a:moveTo>
                    <a:pt x="77129" y="381688"/>
                  </a:moveTo>
                  <a:cubicBezTo>
                    <a:pt x="57363" y="381688"/>
                    <a:pt x="37620" y="374157"/>
                    <a:pt x="22558" y="359119"/>
                  </a:cubicBezTo>
                  <a:cubicBezTo>
                    <a:pt x="-7519" y="329041"/>
                    <a:pt x="-7519" y="280077"/>
                    <a:pt x="22558" y="250000"/>
                  </a:cubicBezTo>
                  <a:lnTo>
                    <a:pt x="249964" y="22593"/>
                  </a:lnTo>
                  <a:cubicBezTo>
                    <a:pt x="264552" y="8030"/>
                    <a:pt x="283914" y="0"/>
                    <a:pt x="304535" y="0"/>
                  </a:cubicBezTo>
                  <a:cubicBezTo>
                    <a:pt x="325157" y="0"/>
                    <a:pt x="344519" y="8030"/>
                    <a:pt x="359106" y="22593"/>
                  </a:cubicBezTo>
                  <a:cubicBezTo>
                    <a:pt x="373670" y="37157"/>
                    <a:pt x="381700" y="56543"/>
                    <a:pt x="381700" y="77164"/>
                  </a:cubicBezTo>
                  <a:cubicBezTo>
                    <a:pt x="381700" y="97786"/>
                    <a:pt x="373670" y="117148"/>
                    <a:pt x="359106" y="131735"/>
                  </a:cubicBezTo>
                  <a:lnTo>
                    <a:pt x="131699" y="359142"/>
                  </a:lnTo>
                  <a:cubicBezTo>
                    <a:pt x="116661" y="374181"/>
                    <a:pt x="96895" y="381712"/>
                    <a:pt x="77129" y="381712"/>
                  </a:cubicBezTo>
                  <a:close/>
                  <a:moveTo>
                    <a:pt x="304535" y="8410"/>
                  </a:moveTo>
                  <a:cubicBezTo>
                    <a:pt x="286171" y="8410"/>
                    <a:pt x="268899" y="15561"/>
                    <a:pt x="255928" y="28557"/>
                  </a:cubicBezTo>
                  <a:lnTo>
                    <a:pt x="28521" y="255963"/>
                  </a:lnTo>
                  <a:cubicBezTo>
                    <a:pt x="1722" y="282762"/>
                    <a:pt x="1722" y="326404"/>
                    <a:pt x="28521" y="353203"/>
                  </a:cubicBezTo>
                  <a:cubicBezTo>
                    <a:pt x="55319" y="380001"/>
                    <a:pt x="98962" y="380001"/>
                    <a:pt x="125760" y="353203"/>
                  </a:cubicBezTo>
                  <a:lnTo>
                    <a:pt x="353167" y="125796"/>
                  </a:lnTo>
                  <a:cubicBezTo>
                    <a:pt x="366163" y="112801"/>
                    <a:pt x="373314" y="95529"/>
                    <a:pt x="373314" y="77164"/>
                  </a:cubicBezTo>
                  <a:cubicBezTo>
                    <a:pt x="373314" y="58800"/>
                    <a:pt x="366163" y="41528"/>
                    <a:pt x="353167" y="28533"/>
                  </a:cubicBezTo>
                  <a:cubicBezTo>
                    <a:pt x="340172" y="15538"/>
                    <a:pt x="322924" y="8386"/>
                    <a:pt x="304535" y="83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7885476" y="2187188"/>
              <a:ext cx="1144229" cy="1144302"/>
            </a:xfrm>
            <a:custGeom>
              <a:avLst/>
              <a:gdLst/>
              <a:ahLst/>
              <a:cxnLst/>
              <a:rect l="l" t="t" r="r" b="b"/>
              <a:pathLst>
                <a:path w="1014837" h="1014902" extrusionOk="0">
                  <a:moveTo>
                    <a:pt x="109338" y="1014879"/>
                  </a:moveTo>
                  <a:cubicBezTo>
                    <a:pt x="80116" y="1014879"/>
                    <a:pt x="52653" y="1003499"/>
                    <a:pt x="31984" y="982830"/>
                  </a:cubicBezTo>
                  <a:cubicBezTo>
                    <a:pt x="-10661" y="940185"/>
                    <a:pt x="-10661" y="870766"/>
                    <a:pt x="31984" y="828121"/>
                  </a:cubicBezTo>
                  <a:lnTo>
                    <a:pt x="828145" y="31984"/>
                  </a:lnTo>
                  <a:cubicBezTo>
                    <a:pt x="870790" y="-10661"/>
                    <a:pt x="940210" y="-10661"/>
                    <a:pt x="982854" y="31984"/>
                  </a:cubicBezTo>
                  <a:cubicBezTo>
                    <a:pt x="1025499" y="74628"/>
                    <a:pt x="1025499" y="144048"/>
                    <a:pt x="982854" y="186692"/>
                  </a:cubicBezTo>
                  <a:lnTo>
                    <a:pt x="186693" y="982854"/>
                  </a:lnTo>
                  <a:cubicBezTo>
                    <a:pt x="166024" y="1003523"/>
                    <a:pt x="138560" y="1014903"/>
                    <a:pt x="109338" y="1014903"/>
                  </a:cubicBezTo>
                  <a:close/>
                  <a:moveTo>
                    <a:pt x="905500" y="11980"/>
                  </a:moveTo>
                  <a:cubicBezTo>
                    <a:pt x="880554" y="11980"/>
                    <a:pt x="855609" y="21483"/>
                    <a:pt x="836627" y="40465"/>
                  </a:cubicBezTo>
                  <a:lnTo>
                    <a:pt x="40465" y="836627"/>
                  </a:lnTo>
                  <a:cubicBezTo>
                    <a:pt x="2477" y="874591"/>
                    <a:pt x="2477" y="936384"/>
                    <a:pt x="40465" y="974373"/>
                  </a:cubicBezTo>
                  <a:cubicBezTo>
                    <a:pt x="58853" y="992761"/>
                    <a:pt x="83324" y="1002905"/>
                    <a:pt x="109338" y="1002905"/>
                  </a:cubicBezTo>
                  <a:cubicBezTo>
                    <a:pt x="135353" y="1002905"/>
                    <a:pt x="159823" y="992785"/>
                    <a:pt x="178211" y="974373"/>
                  </a:cubicBezTo>
                  <a:lnTo>
                    <a:pt x="974373" y="178211"/>
                  </a:lnTo>
                  <a:cubicBezTo>
                    <a:pt x="1012361" y="140223"/>
                    <a:pt x="1012361" y="78453"/>
                    <a:pt x="974373" y="40465"/>
                  </a:cubicBezTo>
                  <a:cubicBezTo>
                    <a:pt x="955390" y="21483"/>
                    <a:pt x="930445" y="11980"/>
                    <a:pt x="905500" y="119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8109285" y="2826218"/>
              <a:ext cx="430366" cy="430406"/>
            </a:xfrm>
            <a:custGeom>
              <a:avLst/>
              <a:gdLst/>
              <a:ahLst/>
              <a:cxnLst/>
              <a:rect l="l" t="t" r="r" b="b"/>
              <a:pathLst>
                <a:path w="381699" h="381735" extrusionOk="0">
                  <a:moveTo>
                    <a:pt x="77164" y="381736"/>
                  </a:moveTo>
                  <a:cubicBezTo>
                    <a:pt x="56566" y="381736"/>
                    <a:pt x="37180" y="373706"/>
                    <a:pt x="22593" y="359142"/>
                  </a:cubicBezTo>
                  <a:cubicBezTo>
                    <a:pt x="8030" y="344579"/>
                    <a:pt x="0" y="325193"/>
                    <a:pt x="0" y="304571"/>
                  </a:cubicBezTo>
                  <a:cubicBezTo>
                    <a:pt x="0" y="283950"/>
                    <a:pt x="8030" y="264587"/>
                    <a:pt x="22593" y="250000"/>
                  </a:cubicBezTo>
                  <a:lnTo>
                    <a:pt x="250000" y="22593"/>
                  </a:lnTo>
                  <a:cubicBezTo>
                    <a:pt x="264587" y="8030"/>
                    <a:pt x="283949" y="0"/>
                    <a:pt x="304571" y="0"/>
                  </a:cubicBezTo>
                  <a:cubicBezTo>
                    <a:pt x="325193" y="0"/>
                    <a:pt x="344555" y="8030"/>
                    <a:pt x="359142" y="22593"/>
                  </a:cubicBezTo>
                  <a:cubicBezTo>
                    <a:pt x="389219" y="52670"/>
                    <a:pt x="389219" y="101635"/>
                    <a:pt x="359142" y="131712"/>
                  </a:cubicBezTo>
                  <a:lnTo>
                    <a:pt x="131735" y="359118"/>
                  </a:lnTo>
                  <a:cubicBezTo>
                    <a:pt x="117148" y="373682"/>
                    <a:pt x="97786" y="381712"/>
                    <a:pt x="77164" y="381712"/>
                  </a:cubicBezTo>
                  <a:close/>
                  <a:moveTo>
                    <a:pt x="304571" y="8410"/>
                  </a:moveTo>
                  <a:cubicBezTo>
                    <a:pt x="286207" y="8410"/>
                    <a:pt x="268935" y="15561"/>
                    <a:pt x="255963" y="28556"/>
                  </a:cubicBezTo>
                  <a:lnTo>
                    <a:pt x="28556" y="255963"/>
                  </a:lnTo>
                  <a:cubicBezTo>
                    <a:pt x="15561" y="268959"/>
                    <a:pt x="8410" y="286207"/>
                    <a:pt x="8410" y="304595"/>
                  </a:cubicBezTo>
                  <a:cubicBezTo>
                    <a:pt x="8410" y="322983"/>
                    <a:pt x="15561" y="340231"/>
                    <a:pt x="28556" y="353227"/>
                  </a:cubicBezTo>
                  <a:cubicBezTo>
                    <a:pt x="41552" y="366222"/>
                    <a:pt x="58800" y="373373"/>
                    <a:pt x="77188" y="373373"/>
                  </a:cubicBezTo>
                  <a:cubicBezTo>
                    <a:pt x="95576" y="373373"/>
                    <a:pt x="112824" y="366222"/>
                    <a:pt x="125796" y="353227"/>
                  </a:cubicBezTo>
                  <a:lnTo>
                    <a:pt x="353203" y="125820"/>
                  </a:lnTo>
                  <a:cubicBezTo>
                    <a:pt x="380001" y="99021"/>
                    <a:pt x="380001" y="55379"/>
                    <a:pt x="353203" y="28580"/>
                  </a:cubicBezTo>
                  <a:cubicBezTo>
                    <a:pt x="340207" y="15585"/>
                    <a:pt x="322959" y="8434"/>
                    <a:pt x="304571" y="84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8" name="Google Shape;778;p34"/>
          <p:cNvSpPr txBox="1">
            <a:spLocks noGrp="1"/>
          </p:cNvSpPr>
          <p:nvPr>
            <p:ph type="sldNum" idx="12"/>
          </p:nvPr>
        </p:nvSpPr>
        <p:spPr>
          <a:xfrm>
            <a:off x="7080571" y="4868398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9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790" name="Google Shape;790;p39"/>
          <p:cNvGrpSpPr/>
          <p:nvPr/>
        </p:nvGrpSpPr>
        <p:grpSpPr>
          <a:xfrm rot="10800000" flipH="1">
            <a:off x="364900" y="-863894"/>
            <a:ext cx="9433077" cy="4713592"/>
            <a:chOff x="364900" y="1010838"/>
            <a:chExt cx="9433077" cy="4713592"/>
          </a:xfrm>
        </p:grpSpPr>
        <p:sp>
          <p:nvSpPr>
            <p:cNvPr id="791" name="Google Shape;791;p39"/>
            <p:cNvSpPr/>
            <p:nvPr/>
          </p:nvSpPr>
          <p:spPr>
            <a:xfrm>
              <a:off x="8241075" y="1352275"/>
              <a:ext cx="1306861" cy="1306862"/>
            </a:xfrm>
            <a:custGeom>
              <a:avLst/>
              <a:gdLst/>
              <a:ahLst/>
              <a:cxnLst/>
              <a:rect l="l" t="t" r="r" b="b"/>
              <a:pathLst>
                <a:path w="935142" h="935142" extrusionOk="0">
                  <a:moveTo>
                    <a:pt x="935143" y="467571"/>
                  </a:moveTo>
                  <a:cubicBezTo>
                    <a:pt x="935143" y="725804"/>
                    <a:pt x="725805" y="935143"/>
                    <a:pt x="467572" y="935143"/>
                  </a:cubicBezTo>
                  <a:cubicBezTo>
                    <a:pt x="209339" y="935143"/>
                    <a:pt x="0" y="725804"/>
                    <a:pt x="0" y="467572"/>
                  </a:cubicBezTo>
                  <a:cubicBezTo>
                    <a:pt x="0" y="209339"/>
                    <a:pt x="209339" y="0"/>
                    <a:pt x="467572" y="0"/>
                  </a:cubicBezTo>
                  <a:cubicBezTo>
                    <a:pt x="725804" y="0"/>
                    <a:pt x="935143" y="209339"/>
                    <a:pt x="935143" y="4675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2" name="Google Shape;792;p39"/>
            <p:cNvGrpSpPr/>
            <p:nvPr/>
          </p:nvGrpSpPr>
          <p:grpSpPr>
            <a:xfrm>
              <a:off x="8724109" y="1010838"/>
              <a:ext cx="1073868" cy="1073874"/>
              <a:chOff x="5843303" y="751390"/>
              <a:chExt cx="768807" cy="768810"/>
            </a:xfrm>
          </p:grpSpPr>
          <p:sp>
            <p:nvSpPr>
              <p:cNvPr id="793" name="Google Shape;793;p39"/>
              <p:cNvSpPr/>
              <p:nvPr/>
            </p:nvSpPr>
            <p:spPr>
              <a:xfrm rot="-2700000">
                <a:off x="5873937" y="869643"/>
                <a:ext cx="182702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182600" h="7744" extrusionOk="0">
                    <a:moveTo>
                      <a:pt x="0" y="0"/>
                    </a:moveTo>
                    <a:lnTo>
                      <a:pt x="182601" y="0"/>
                    </a:lnTo>
                    <a:lnTo>
                      <a:pt x="182601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39"/>
              <p:cNvSpPr/>
              <p:nvPr/>
            </p:nvSpPr>
            <p:spPr>
              <a:xfrm rot="-2700000">
                <a:off x="5798746" y="900621"/>
                <a:ext cx="395236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395016" h="7744" extrusionOk="0">
                    <a:moveTo>
                      <a:pt x="0" y="0"/>
                    </a:moveTo>
                    <a:lnTo>
                      <a:pt x="395016" y="0"/>
                    </a:lnTo>
                    <a:lnTo>
                      <a:pt x="395016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39"/>
              <p:cNvSpPr/>
              <p:nvPr/>
            </p:nvSpPr>
            <p:spPr>
              <a:xfrm rot="-2700000">
                <a:off x="5770916" y="931626"/>
                <a:ext cx="512995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512710" h="7744" extrusionOk="0">
                    <a:moveTo>
                      <a:pt x="0" y="0"/>
                    </a:moveTo>
                    <a:lnTo>
                      <a:pt x="512711" y="0"/>
                    </a:lnTo>
                    <a:lnTo>
                      <a:pt x="512711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39"/>
              <p:cNvSpPr/>
              <p:nvPr/>
            </p:nvSpPr>
            <p:spPr>
              <a:xfrm rot="-2700000">
                <a:off x="5760003" y="962636"/>
                <a:ext cx="596906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596574" h="7744" extrusionOk="0">
                    <a:moveTo>
                      <a:pt x="0" y="0"/>
                    </a:moveTo>
                    <a:lnTo>
                      <a:pt x="596575" y="0"/>
                    </a:lnTo>
                    <a:lnTo>
                      <a:pt x="596575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39"/>
              <p:cNvSpPr/>
              <p:nvPr/>
            </p:nvSpPr>
            <p:spPr>
              <a:xfrm rot="-2700000">
                <a:off x="5760904" y="993660"/>
                <a:ext cx="657165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656800" h="7744" extrusionOk="0">
                    <a:moveTo>
                      <a:pt x="0" y="0"/>
                    </a:moveTo>
                    <a:lnTo>
                      <a:pt x="656800" y="0"/>
                    </a:lnTo>
                    <a:lnTo>
                      <a:pt x="656800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39"/>
              <p:cNvSpPr/>
              <p:nvPr/>
            </p:nvSpPr>
            <p:spPr>
              <a:xfrm rot="-2700000">
                <a:off x="5769326" y="1024661"/>
                <a:ext cx="702424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702034" h="7744" extrusionOk="0">
                    <a:moveTo>
                      <a:pt x="0" y="0"/>
                    </a:moveTo>
                    <a:lnTo>
                      <a:pt x="702035" y="0"/>
                    </a:lnTo>
                    <a:lnTo>
                      <a:pt x="702035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39"/>
              <p:cNvSpPr/>
              <p:nvPr/>
            </p:nvSpPr>
            <p:spPr>
              <a:xfrm rot="-2700000">
                <a:off x="5784198" y="1055691"/>
                <a:ext cx="734728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734320" h="7744" extrusionOk="0">
                    <a:moveTo>
                      <a:pt x="0" y="0"/>
                    </a:moveTo>
                    <a:lnTo>
                      <a:pt x="734321" y="0"/>
                    </a:lnTo>
                    <a:lnTo>
                      <a:pt x="734321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39"/>
              <p:cNvSpPr/>
              <p:nvPr/>
            </p:nvSpPr>
            <p:spPr>
              <a:xfrm rot="-2700000">
                <a:off x="5805428" y="1086697"/>
                <a:ext cx="754363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753944" h="7744" extrusionOk="0">
                    <a:moveTo>
                      <a:pt x="0" y="0"/>
                    </a:moveTo>
                    <a:lnTo>
                      <a:pt x="753945" y="0"/>
                    </a:lnTo>
                    <a:lnTo>
                      <a:pt x="753945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39"/>
              <p:cNvSpPr/>
              <p:nvPr/>
            </p:nvSpPr>
            <p:spPr>
              <a:xfrm rot="-2700000">
                <a:off x="5831726" y="1117756"/>
                <a:ext cx="763825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763400" h="7744" extrusionOk="0">
                    <a:moveTo>
                      <a:pt x="0" y="0"/>
                    </a:moveTo>
                    <a:lnTo>
                      <a:pt x="763400" y="0"/>
                    </a:lnTo>
                    <a:lnTo>
                      <a:pt x="763400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39"/>
              <p:cNvSpPr/>
              <p:nvPr/>
            </p:nvSpPr>
            <p:spPr>
              <a:xfrm rot="-2700000">
                <a:off x="5862935" y="1148767"/>
                <a:ext cx="763491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763067" h="7744" extrusionOk="0">
                    <a:moveTo>
                      <a:pt x="0" y="0"/>
                    </a:moveTo>
                    <a:lnTo>
                      <a:pt x="763067" y="0"/>
                    </a:lnTo>
                    <a:lnTo>
                      <a:pt x="763067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39"/>
              <p:cNvSpPr/>
              <p:nvPr/>
            </p:nvSpPr>
            <p:spPr>
              <a:xfrm rot="-2700000">
                <a:off x="5899030" y="1179813"/>
                <a:ext cx="753318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752899" h="7744" extrusionOk="0">
                    <a:moveTo>
                      <a:pt x="0" y="0"/>
                    </a:moveTo>
                    <a:lnTo>
                      <a:pt x="752899" y="0"/>
                    </a:lnTo>
                    <a:lnTo>
                      <a:pt x="752899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39"/>
              <p:cNvSpPr/>
              <p:nvPr/>
            </p:nvSpPr>
            <p:spPr>
              <a:xfrm rot="-2700000">
                <a:off x="5940505" y="1210827"/>
                <a:ext cx="732447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732040" h="7744" extrusionOk="0">
                    <a:moveTo>
                      <a:pt x="0" y="0"/>
                    </a:moveTo>
                    <a:lnTo>
                      <a:pt x="732040" y="0"/>
                    </a:lnTo>
                    <a:lnTo>
                      <a:pt x="732040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39"/>
              <p:cNvSpPr/>
              <p:nvPr/>
            </p:nvSpPr>
            <p:spPr>
              <a:xfrm rot="-2700000">
                <a:off x="5988188" y="1241885"/>
                <a:ext cx="699121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698732" h="7744" extrusionOk="0">
                    <a:moveTo>
                      <a:pt x="0" y="0"/>
                    </a:moveTo>
                    <a:lnTo>
                      <a:pt x="698732" y="0"/>
                    </a:lnTo>
                    <a:lnTo>
                      <a:pt x="698732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39"/>
              <p:cNvSpPr/>
              <p:nvPr/>
            </p:nvSpPr>
            <p:spPr>
              <a:xfrm rot="-2700000">
                <a:off x="6042266" y="1272930"/>
                <a:ext cx="652981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652618" h="7744" extrusionOk="0">
                    <a:moveTo>
                      <a:pt x="0" y="0"/>
                    </a:moveTo>
                    <a:lnTo>
                      <a:pt x="652619" y="0"/>
                    </a:lnTo>
                    <a:lnTo>
                      <a:pt x="652619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39"/>
              <p:cNvSpPr/>
              <p:nvPr/>
            </p:nvSpPr>
            <p:spPr>
              <a:xfrm rot="-2700000">
                <a:off x="6104206" y="1303969"/>
                <a:ext cx="591130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590801" h="7744" extrusionOk="0">
                    <a:moveTo>
                      <a:pt x="0" y="0"/>
                    </a:moveTo>
                    <a:lnTo>
                      <a:pt x="590802" y="0"/>
                    </a:lnTo>
                    <a:lnTo>
                      <a:pt x="590802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39"/>
              <p:cNvSpPr/>
              <p:nvPr/>
            </p:nvSpPr>
            <p:spPr>
              <a:xfrm rot="-2700000">
                <a:off x="6178237" y="1335005"/>
                <a:ext cx="505104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504823" h="7744" extrusionOk="0">
                    <a:moveTo>
                      <a:pt x="0" y="0"/>
                    </a:moveTo>
                    <a:lnTo>
                      <a:pt x="504824" y="0"/>
                    </a:lnTo>
                    <a:lnTo>
                      <a:pt x="504824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39"/>
              <p:cNvSpPr/>
              <p:nvPr/>
            </p:nvSpPr>
            <p:spPr>
              <a:xfrm rot="-2700000">
                <a:off x="6270208" y="1366048"/>
                <a:ext cx="383184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382971" h="7744" extrusionOk="0">
                    <a:moveTo>
                      <a:pt x="0" y="0"/>
                    </a:moveTo>
                    <a:lnTo>
                      <a:pt x="382971" y="0"/>
                    </a:lnTo>
                    <a:lnTo>
                      <a:pt x="382971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39"/>
              <p:cNvSpPr/>
              <p:nvPr/>
            </p:nvSpPr>
            <p:spPr>
              <a:xfrm rot="-2700000">
                <a:off x="6416005" y="1397129"/>
                <a:ext cx="153534" cy="7748"/>
              </a:xfrm>
              <a:custGeom>
                <a:avLst/>
                <a:gdLst/>
                <a:ahLst/>
                <a:cxnLst/>
                <a:rect l="l" t="t" r="r" b="b"/>
                <a:pathLst>
                  <a:path w="153449" h="7744" extrusionOk="0">
                    <a:moveTo>
                      <a:pt x="0" y="0"/>
                    </a:moveTo>
                    <a:lnTo>
                      <a:pt x="153450" y="0"/>
                    </a:lnTo>
                    <a:lnTo>
                      <a:pt x="153450" y="7745"/>
                    </a:lnTo>
                    <a:lnTo>
                      <a:pt x="0" y="77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1" name="Google Shape;811;p39"/>
            <p:cNvSpPr/>
            <p:nvPr/>
          </p:nvSpPr>
          <p:spPr>
            <a:xfrm>
              <a:off x="364900" y="3997172"/>
              <a:ext cx="1615127" cy="1727258"/>
            </a:xfrm>
            <a:custGeom>
              <a:avLst/>
              <a:gdLst/>
              <a:ahLst/>
              <a:cxnLst/>
              <a:rect l="l" t="t" r="r" b="b"/>
              <a:pathLst>
                <a:path w="1281847" h="1370840" extrusionOk="0">
                  <a:moveTo>
                    <a:pt x="66614" y="501867"/>
                  </a:moveTo>
                  <a:cubicBezTo>
                    <a:pt x="91678" y="533179"/>
                    <a:pt x="121493" y="558244"/>
                    <a:pt x="154160" y="576941"/>
                  </a:cubicBezTo>
                  <a:cubicBezTo>
                    <a:pt x="244842" y="628827"/>
                    <a:pt x="297418" y="726352"/>
                    <a:pt x="288224" y="830433"/>
                  </a:cubicBezTo>
                  <a:cubicBezTo>
                    <a:pt x="275894" y="970151"/>
                    <a:pt x="322221" y="1114977"/>
                    <a:pt x="430864" y="1224808"/>
                  </a:cubicBezTo>
                  <a:cubicBezTo>
                    <a:pt x="603937" y="1399758"/>
                    <a:pt x="886176" y="1420023"/>
                    <a:pt x="1082770" y="1272014"/>
                  </a:cubicBezTo>
                  <a:cubicBezTo>
                    <a:pt x="1313028" y="1098679"/>
                    <a:pt x="1347880" y="770279"/>
                    <a:pt x="1164638" y="552874"/>
                  </a:cubicBezTo>
                  <a:cubicBezTo>
                    <a:pt x="1075904" y="447581"/>
                    <a:pt x="952864" y="388448"/>
                    <a:pt x="825714" y="377853"/>
                  </a:cubicBezTo>
                  <a:cubicBezTo>
                    <a:pt x="722606" y="369276"/>
                    <a:pt x="633539" y="303967"/>
                    <a:pt x="599328" y="206324"/>
                  </a:cubicBezTo>
                  <a:cubicBezTo>
                    <a:pt x="587307" y="172041"/>
                    <a:pt x="568966" y="139303"/>
                    <a:pt x="544140" y="109844"/>
                  </a:cubicBezTo>
                  <a:cubicBezTo>
                    <a:pt x="431576" y="-23697"/>
                    <a:pt x="230042" y="-37951"/>
                    <a:pt x="99708" y="80694"/>
                  </a:cubicBezTo>
                  <a:cubicBezTo>
                    <a:pt x="-19080" y="188838"/>
                    <a:pt x="-33762" y="376451"/>
                    <a:pt x="66614" y="5018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2" name="Google Shape;812;p39"/>
            <p:cNvGrpSpPr/>
            <p:nvPr/>
          </p:nvGrpSpPr>
          <p:grpSpPr>
            <a:xfrm>
              <a:off x="402612" y="3750737"/>
              <a:ext cx="1527257" cy="1800630"/>
              <a:chOff x="748471" y="3002790"/>
              <a:chExt cx="1212782" cy="1429865"/>
            </a:xfrm>
          </p:grpSpPr>
          <p:sp>
            <p:nvSpPr>
              <p:cNvPr id="813" name="Google Shape;813;p39"/>
              <p:cNvSpPr/>
              <p:nvPr/>
            </p:nvSpPr>
            <p:spPr>
              <a:xfrm rot="-4699508">
                <a:off x="1361376" y="4267950"/>
                <a:ext cx="8986" cy="266651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266464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266464"/>
                    </a:lnTo>
                    <a:lnTo>
                      <a:pt x="0" y="2664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39"/>
              <p:cNvSpPr/>
              <p:nvPr/>
            </p:nvSpPr>
            <p:spPr>
              <a:xfrm rot="-4699508">
                <a:off x="1372544" y="4089133"/>
                <a:ext cx="8986" cy="518610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518246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518246"/>
                    </a:lnTo>
                    <a:lnTo>
                      <a:pt x="0" y="5182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39"/>
              <p:cNvSpPr/>
              <p:nvPr/>
            </p:nvSpPr>
            <p:spPr>
              <a:xfrm rot="-4699508">
                <a:off x="1383390" y="3963077"/>
                <a:ext cx="8986" cy="66465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664188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664189"/>
                    </a:lnTo>
                    <a:lnTo>
                      <a:pt x="0" y="6641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39"/>
              <p:cNvSpPr/>
              <p:nvPr/>
            </p:nvSpPr>
            <p:spPr>
              <a:xfrm rot="-4699508">
                <a:off x="1393887" y="3858354"/>
                <a:ext cx="8986" cy="767977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767438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767439"/>
                    </a:lnTo>
                    <a:lnTo>
                      <a:pt x="0" y="7674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39"/>
              <p:cNvSpPr/>
              <p:nvPr/>
            </p:nvSpPr>
            <p:spPr>
              <a:xfrm rot="-4699508">
                <a:off x="1405026" y="3766465"/>
                <a:ext cx="8986" cy="845957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45363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845363"/>
                    </a:lnTo>
                    <a:lnTo>
                      <a:pt x="0" y="8453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39"/>
              <p:cNvSpPr/>
              <p:nvPr/>
            </p:nvSpPr>
            <p:spPr>
              <a:xfrm rot="-4699508">
                <a:off x="1416186" y="3684056"/>
                <a:ext cx="8986" cy="904823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04187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04187"/>
                    </a:lnTo>
                    <a:lnTo>
                      <a:pt x="0" y="90418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39"/>
              <p:cNvSpPr/>
              <p:nvPr/>
            </p:nvSpPr>
            <p:spPr>
              <a:xfrm rot="-4699508">
                <a:off x="1427099" y="3609884"/>
                <a:ext cx="8986" cy="94723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46570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46571"/>
                    </a:lnTo>
                    <a:lnTo>
                      <a:pt x="0" y="94657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39"/>
              <p:cNvSpPr/>
              <p:nvPr/>
            </p:nvSpPr>
            <p:spPr>
              <a:xfrm rot="-4699508">
                <a:off x="1437988" y="3542767"/>
                <a:ext cx="8986" cy="975479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74794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74795"/>
                    </a:lnTo>
                    <a:lnTo>
                      <a:pt x="0" y="9747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39"/>
              <p:cNvSpPr/>
              <p:nvPr/>
            </p:nvSpPr>
            <p:spPr>
              <a:xfrm rot="-4699508">
                <a:off x="1448937" y="3481869"/>
                <a:ext cx="8986" cy="991336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90640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90641"/>
                    </a:lnTo>
                    <a:lnTo>
                      <a:pt x="0" y="99064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39"/>
              <p:cNvSpPr/>
              <p:nvPr/>
            </p:nvSpPr>
            <p:spPr>
              <a:xfrm rot="-4699508">
                <a:off x="1459572" y="3426460"/>
                <a:ext cx="8986" cy="996044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95344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95344"/>
                    </a:lnTo>
                    <a:lnTo>
                      <a:pt x="0" y="9953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39"/>
              <p:cNvSpPr/>
              <p:nvPr/>
            </p:nvSpPr>
            <p:spPr>
              <a:xfrm rot="-4699508">
                <a:off x="1465175" y="3370731"/>
                <a:ext cx="8986" cy="9993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998623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998623"/>
                    </a:lnTo>
                    <a:lnTo>
                      <a:pt x="0" y="9986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39"/>
              <p:cNvSpPr/>
              <p:nvPr/>
            </p:nvSpPr>
            <p:spPr>
              <a:xfrm rot="-4699508">
                <a:off x="1462102" y="3310351"/>
                <a:ext cx="8986" cy="1008359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007651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007651"/>
                    </a:lnTo>
                    <a:lnTo>
                      <a:pt x="0" y="100765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39"/>
              <p:cNvSpPr/>
              <p:nvPr/>
            </p:nvSpPr>
            <p:spPr>
              <a:xfrm rot="-4699508">
                <a:off x="1448045" y="3242748"/>
                <a:ext cx="8986" cy="1027236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026514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026514"/>
                    </a:lnTo>
                    <a:lnTo>
                      <a:pt x="0" y="10265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39"/>
              <p:cNvSpPr/>
              <p:nvPr/>
            </p:nvSpPr>
            <p:spPr>
              <a:xfrm rot="-4699508">
                <a:off x="1417703" y="3162117"/>
                <a:ext cx="8986" cy="106553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064787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064788"/>
                    </a:lnTo>
                    <a:lnTo>
                      <a:pt x="0" y="10647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39"/>
              <p:cNvSpPr/>
              <p:nvPr/>
            </p:nvSpPr>
            <p:spPr>
              <a:xfrm rot="-4699508">
                <a:off x="1368346" y="3067115"/>
                <a:ext cx="8986" cy="1124639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123849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123849"/>
                    </a:lnTo>
                    <a:lnTo>
                      <a:pt x="0" y="11238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39"/>
              <p:cNvSpPr/>
              <p:nvPr/>
            </p:nvSpPr>
            <p:spPr>
              <a:xfrm rot="-4699508">
                <a:off x="1331620" y="2998359"/>
                <a:ext cx="8986" cy="1136478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135680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135680"/>
                    </a:lnTo>
                    <a:lnTo>
                      <a:pt x="0" y="11356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39"/>
              <p:cNvSpPr/>
              <p:nvPr/>
            </p:nvSpPr>
            <p:spPr>
              <a:xfrm rot="-4699508">
                <a:off x="1298919" y="2947741"/>
                <a:ext cx="8986" cy="1113726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112944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112944"/>
                    </a:lnTo>
                    <a:lnTo>
                      <a:pt x="0" y="11129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39"/>
              <p:cNvSpPr/>
              <p:nvPr/>
            </p:nvSpPr>
            <p:spPr>
              <a:xfrm rot="-4699508">
                <a:off x="1259905" y="2915413"/>
                <a:ext cx="8986" cy="105179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051056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051056"/>
                    </a:lnTo>
                    <a:lnTo>
                      <a:pt x="0" y="10510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39"/>
              <p:cNvSpPr/>
              <p:nvPr/>
            </p:nvSpPr>
            <p:spPr>
              <a:xfrm rot="-4699508">
                <a:off x="1177927" y="2928540"/>
                <a:ext cx="8986" cy="881167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80548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880548"/>
                    </a:lnTo>
                    <a:lnTo>
                      <a:pt x="0" y="8805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39"/>
              <p:cNvSpPr/>
              <p:nvPr/>
            </p:nvSpPr>
            <p:spPr>
              <a:xfrm rot="-4699508">
                <a:off x="1085261" y="2959715"/>
                <a:ext cx="8986" cy="670052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669581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669582"/>
                    </a:lnTo>
                    <a:lnTo>
                      <a:pt x="0" y="66958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39"/>
              <p:cNvSpPr/>
              <p:nvPr/>
            </p:nvSpPr>
            <p:spPr>
              <a:xfrm rot="-4699508">
                <a:off x="1074339" y="2933977"/>
                <a:ext cx="8986" cy="606527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606101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606101"/>
                    </a:lnTo>
                    <a:lnTo>
                      <a:pt x="0" y="60610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39"/>
              <p:cNvSpPr/>
              <p:nvPr/>
            </p:nvSpPr>
            <p:spPr>
              <a:xfrm rot="-4699508">
                <a:off x="1079789" y="2905280"/>
                <a:ext cx="8986" cy="555626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555236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555237"/>
                    </a:lnTo>
                    <a:lnTo>
                      <a:pt x="0" y="5552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39"/>
              <p:cNvSpPr/>
              <p:nvPr/>
            </p:nvSpPr>
            <p:spPr>
              <a:xfrm rot="-4699508">
                <a:off x="1090547" y="2885717"/>
                <a:ext cx="8986" cy="488726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488383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488383"/>
                    </a:lnTo>
                    <a:lnTo>
                      <a:pt x="0" y="48838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39"/>
              <p:cNvSpPr/>
              <p:nvPr/>
            </p:nvSpPr>
            <p:spPr>
              <a:xfrm rot="-4699508">
                <a:off x="1101685" y="2886719"/>
                <a:ext cx="8986" cy="380838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380571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380572"/>
                    </a:lnTo>
                    <a:lnTo>
                      <a:pt x="0" y="380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39"/>
              <p:cNvSpPr/>
              <p:nvPr/>
            </p:nvSpPr>
            <p:spPr>
              <a:xfrm rot="-4699508">
                <a:off x="1113059" y="2940041"/>
                <a:ext cx="8986" cy="168368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68250" extrusionOk="0">
                    <a:moveTo>
                      <a:pt x="0" y="0"/>
                    </a:moveTo>
                    <a:lnTo>
                      <a:pt x="8980" y="0"/>
                    </a:lnTo>
                    <a:lnTo>
                      <a:pt x="8980" y="168250"/>
                    </a:lnTo>
                    <a:lnTo>
                      <a:pt x="0" y="16825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8" name="Google Shape;838;p39"/>
          <p:cNvGrpSpPr/>
          <p:nvPr/>
        </p:nvGrpSpPr>
        <p:grpSpPr>
          <a:xfrm rot="10800000" flipH="1">
            <a:off x="-173153" y="1962928"/>
            <a:ext cx="7920452" cy="3066277"/>
            <a:chOff x="-173153" y="-168669"/>
            <a:chExt cx="7920452" cy="3066277"/>
          </a:xfrm>
        </p:grpSpPr>
        <p:sp>
          <p:nvSpPr>
            <p:cNvPr id="839" name="Google Shape;839;p39"/>
            <p:cNvSpPr/>
            <p:nvPr/>
          </p:nvSpPr>
          <p:spPr>
            <a:xfrm>
              <a:off x="-173153" y="1882706"/>
              <a:ext cx="1014837" cy="1014902"/>
            </a:xfrm>
            <a:custGeom>
              <a:avLst/>
              <a:gdLst/>
              <a:ahLst/>
              <a:cxnLst/>
              <a:rect l="l" t="t" r="r" b="b"/>
              <a:pathLst>
                <a:path w="1014837" h="1014902" extrusionOk="0">
                  <a:moveTo>
                    <a:pt x="109338" y="1014879"/>
                  </a:moveTo>
                  <a:cubicBezTo>
                    <a:pt x="80116" y="1014879"/>
                    <a:pt x="52653" y="1003499"/>
                    <a:pt x="31984" y="982830"/>
                  </a:cubicBezTo>
                  <a:cubicBezTo>
                    <a:pt x="-10661" y="940185"/>
                    <a:pt x="-10661" y="870766"/>
                    <a:pt x="31984" y="828121"/>
                  </a:cubicBezTo>
                  <a:lnTo>
                    <a:pt x="828145" y="31984"/>
                  </a:lnTo>
                  <a:cubicBezTo>
                    <a:pt x="870790" y="-10661"/>
                    <a:pt x="940210" y="-10661"/>
                    <a:pt x="982854" y="31984"/>
                  </a:cubicBezTo>
                  <a:cubicBezTo>
                    <a:pt x="1025499" y="74628"/>
                    <a:pt x="1025499" y="144048"/>
                    <a:pt x="982854" y="186692"/>
                  </a:cubicBezTo>
                  <a:lnTo>
                    <a:pt x="186693" y="982854"/>
                  </a:lnTo>
                  <a:cubicBezTo>
                    <a:pt x="166024" y="1003523"/>
                    <a:pt x="138560" y="1014903"/>
                    <a:pt x="109338" y="1014903"/>
                  </a:cubicBezTo>
                  <a:close/>
                  <a:moveTo>
                    <a:pt x="905500" y="11980"/>
                  </a:moveTo>
                  <a:cubicBezTo>
                    <a:pt x="880554" y="11980"/>
                    <a:pt x="855609" y="21483"/>
                    <a:pt x="836627" y="40465"/>
                  </a:cubicBezTo>
                  <a:lnTo>
                    <a:pt x="40465" y="836627"/>
                  </a:lnTo>
                  <a:cubicBezTo>
                    <a:pt x="2477" y="874591"/>
                    <a:pt x="2477" y="936384"/>
                    <a:pt x="40465" y="974373"/>
                  </a:cubicBezTo>
                  <a:cubicBezTo>
                    <a:pt x="58853" y="992761"/>
                    <a:pt x="83324" y="1002905"/>
                    <a:pt x="109338" y="1002905"/>
                  </a:cubicBezTo>
                  <a:cubicBezTo>
                    <a:pt x="135353" y="1002905"/>
                    <a:pt x="159823" y="992785"/>
                    <a:pt x="178211" y="974373"/>
                  </a:cubicBezTo>
                  <a:lnTo>
                    <a:pt x="974373" y="178211"/>
                  </a:lnTo>
                  <a:cubicBezTo>
                    <a:pt x="1012361" y="140223"/>
                    <a:pt x="1012361" y="78453"/>
                    <a:pt x="974373" y="40465"/>
                  </a:cubicBezTo>
                  <a:cubicBezTo>
                    <a:pt x="955390" y="21483"/>
                    <a:pt x="930445" y="11980"/>
                    <a:pt x="905500" y="119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39"/>
            <p:cNvSpPr/>
            <p:nvPr/>
          </p:nvSpPr>
          <p:spPr>
            <a:xfrm>
              <a:off x="114304" y="2380881"/>
              <a:ext cx="381699" cy="381735"/>
            </a:xfrm>
            <a:custGeom>
              <a:avLst/>
              <a:gdLst/>
              <a:ahLst/>
              <a:cxnLst/>
              <a:rect l="l" t="t" r="r" b="b"/>
              <a:pathLst>
                <a:path w="381699" h="381735" extrusionOk="0">
                  <a:moveTo>
                    <a:pt x="77164" y="381736"/>
                  </a:moveTo>
                  <a:cubicBezTo>
                    <a:pt x="56566" y="381736"/>
                    <a:pt x="37180" y="373706"/>
                    <a:pt x="22593" y="359142"/>
                  </a:cubicBezTo>
                  <a:cubicBezTo>
                    <a:pt x="8030" y="344579"/>
                    <a:pt x="0" y="325193"/>
                    <a:pt x="0" y="304571"/>
                  </a:cubicBezTo>
                  <a:cubicBezTo>
                    <a:pt x="0" y="283950"/>
                    <a:pt x="8030" y="264587"/>
                    <a:pt x="22593" y="250000"/>
                  </a:cubicBezTo>
                  <a:lnTo>
                    <a:pt x="250000" y="22593"/>
                  </a:lnTo>
                  <a:cubicBezTo>
                    <a:pt x="264587" y="8030"/>
                    <a:pt x="283949" y="0"/>
                    <a:pt x="304571" y="0"/>
                  </a:cubicBezTo>
                  <a:cubicBezTo>
                    <a:pt x="325193" y="0"/>
                    <a:pt x="344555" y="8030"/>
                    <a:pt x="359142" y="22593"/>
                  </a:cubicBezTo>
                  <a:cubicBezTo>
                    <a:pt x="389219" y="52670"/>
                    <a:pt x="389219" y="101635"/>
                    <a:pt x="359142" y="131712"/>
                  </a:cubicBezTo>
                  <a:lnTo>
                    <a:pt x="131735" y="359118"/>
                  </a:lnTo>
                  <a:cubicBezTo>
                    <a:pt x="117148" y="373682"/>
                    <a:pt x="97786" y="381712"/>
                    <a:pt x="77164" y="381712"/>
                  </a:cubicBezTo>
                  <a:close/>
                  <a:moveTo>
                    <a:pt x="304571" y="8410"/>
                  </a:moveTo>
                  <a:cubicBezTo>
                    <a:pt x="286207" y="8410"/>
                    <a:pt x="268935" y="15561"/>
                    <a:pt x="255963" y="28556"/>
                  </a:cubicBezTo>
                  <a:lnTo>
                    <a:pt x="28556" y="255963"/>
                  </a:lnTo>
                  <a:cubicBezTo>
                    <a:pt x="15561" y="268959"/>
                    <a:pt x="8410" y="286207"/>
                    <a:pt x="8410" y="304595"/>
                  </a:cubicBezTo>
                  <a:cubicBezTo>
                    <a:pt x="8410" y="322983"/>
                    <a:pt x="15561" y="340231"/>
                    <a:pt x="28556" y="353227"/>
                  </a:cubicBezTo>
                  <a:cubicBezTo>
                    <a:pt x="41552" y="366222"/>
                    <a:pt x="58800" y="373373"/>
                    <a:pt x="77188" y="373373"/>
                  </a:cubicBezTo>
                  <a:cubicBezTo>
                    <a:pt x="95576" y="373373"/>
                    <a:pt x="112824" y="366222"/>
                    <a:pt x="125796" y="353227"/>
                  </a:cubicBezTo>
                  <a:lnTo>
                    <a:pt x="353203" y="125820"/>
                  </a:lnTo>
                  <a:cubicBezTo>
                    <a:pt x="380001" y="99021"/>
                    <a:pt x="380001" y="55379"/>
                    <a:pt x="353203" y="28580"/>
                  </a:cubicBezTo>
                  <a:cubicBezTo>
                    <a:pt x="340207" y="15585"/>
                    <a:pt x="322959" y="8434"/>
                    <a:pt x="304571" y="84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7093932" y="-168669"/>
              <a:ext cx="551423" cy="551417"/>
            </a:xfrm>
            <a:custGeom>
              <a:avLst/>
              <a:gdLst/>
              <a:ahLst/>
              <a:cxnLst/>
              <a:rect l="l" t="t" r="r" b="b"/>
              <a:pathLst>
                <a:path w="551423" h="551417" extrusionOk="0">
                  <a:moveTo>
                    <a:pt x="109338" y="551418"/>
                  </a:moveTo>
                  <a:cubicBezTo>
                    <a:pt x="81328" y="551418"/>
                    <a:pt x="53318" y="540750"/>
                    <a:pt x="31983" y="519440"/>
                  </a:cubicBezTo>
                  <a:cubicBezTo>
                    <a:pt x="-10661" y="476795"/>
                    <a:pt x="-10661" y="407376"/>
                    <a:pt x="31983" y="364731"/>
                  </a:cubicBezTo>
                  <a:lnTo>
                    <a:pt x="364731" y="31984"/>
                  </a:lnTo>
                  <a:cubicBezTo>
                    <a:pt x="407376" y="-10661"/>
                    <a:pt x="476795" y="-10661"/>
                    <a:pt x="519440" y="31984"/>
                  </a:cubicBezTo>
                  <a:cubicBezTo>
                    <a:pt x="562084" y="74628"/>
                    <a:pt x="562084" y="144048"/>
                    <a:pt x="519440" y="186692"/>
                  </a:cubicBezTo>
                  <a:lnTo>
                    <a:pt x="186692" y="519440"/>
                  </a:lnTo>
                  <a:cubicBezTo>
                    <a:pt x="165358" y="540774"/>
                    <a:pt x="137348" y="551418"/>
                    <a:pt x="109338" y="551418"/>
                  </a:cubicBezTo>
                  <a:close/>
                  <a:moveTo>
                    <a:pt x="442086" y="11980"/>
                  </a:moveTo>
                  <a:cubicBezTo>
                    <a:pt x="417140" y="11980"/>
                    <a:pt x="392195" y="21483"/>
                    <a:pt x="373212" y="40465"/>
                  </a:cubicBezTo>
                  <a:lnTo>
                    <a:pt x="40465" y="373213"/>
                  </a:lnTo>
                  <a:cubicBezTo>
                    <a:pt x="2477" y="411177"/>
                    <a:pt x="2477" y="472970"/>
                    <a:pt x="40465" y="510959"/>
                  </a:cubicBezTo>
                  <a:cubicBezTo>
                    <a:pt x="78430" y="548947"/>
                    <a:pt x="140223" y="548947"/>
                    <a:pt x="178211" y="510959"/>
                  </a:cubicBezTo>
                  <a:lnTo>
                    <a:pt x="510959" y="178211"/>
                  </a:lnTo>
                  <a:cubicBezTo>
                    <a:pt x="548947" y="140223"/>
                    <a:pt x="548947" y="78453"/>
                    <a:pt x="510959" y="40465"/>
                  </a:cubicBezTo>
                  <a:cubicBezTo>
                    <a:pt x="491977" y="21483"/>
                    <a:pt x="467031" y="11980"/>
                    <a:pt x="442086" y="119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7559627" y="64337"/>
              <a:ext cx="187672" cy="187690"/>
            </a:xfrm>
            <a:custGeom>
              <a:avLst/>
              <a:gdLst/>
              <a:ahLst/>
              <a:cxnLst/>
              <a:rect l="l" t="t" r="r" b="b"/>
              <a:pathLst>
                <a:path w="187672" h="187690" extrusionOk="0">
                  <a:moveTo>
                    <a:pt x="49897" y="187690"/>
                  </a:moveTo>
                  <a:cubicBezTo>
                    <a:pt x="36569" y="187690"/>
                    <a:pt x="24025" y="182487"/>
                    <a:pt x="14593" y="173079"/>
                  </a:cubicBezTo>
                  <a:cubicBezTo>
                    <a:pt x="-4864" y="153622"/>
                    <a:pt x="-4864" y="121953"/>
                    <a:pt x="14593" y="102472"/>
                  </a:cubicBezTo>
                  <a:lnTo>
                    <a:pt x="102472" y="14593"/>
                  </a:lnTo>
                  <a:cubicBezTo>
                    <a:pt x="121929" y="-4864"/>
                    <a:pt x="153598" y="-4864"/>
                    <a:pt x="173079" y="14593"/>
                  </a:cubicBezTo>
                  <a:cubicBezTo>
                    <a:pt x="192536" y="34050"/>
                    <a:pt x="192536" y="65719"/>
                    <a:pt x="173079" y="85200"/>
                  </a:cubicBezTo>
                  <a:lnTo>
                    <a:pt x="85200" y="173079"/>
                  </a:lnTo>
                  <a:cubicBezTo>
                    <a:pt x="75769" y="182511"/>
                    <a:pt x="63224" y="187690"/>
                    <a:pt x="49897" y="187690"/>
                  </a:cubicBezTo>
                  <a:close/>
                  <a:moveTo>
                    <a:pt x="137776" y="8392"/>
                  </a:moveTo>
                  <a:cubicBezTo>
                    <a:pt x="127133" y="8392"/>
                    <a:pt x="116512" y="12431"/>
                    <a:pt x="108411" y="20532"/>
                  </a:cubicBezTo>
                  <a:lnTo>
                    <a:pt x="20532" y="108412"/>
                  </a:lnTo>
                  <a:cubicBezTo>
                    <a:pt x="4330" y="124590"/>
                    <a:pt x="4330" y="150937"/>
                    <a:pt x="20532" y="167140"/>
                  </a:cubicBezTo>
                  <a:cubicBezTo>
                    <a:pt x="28372" y="174980"/>
                    <a:pt x="38802" y="179304"/>
                    <a:pt x="49897" y="179304"/>
                  </a:cubicBezTo>
                  <a:cubicBezTo>
                    <a:pt x="60991" y="179304"/>
                    <a:pt x="71421" y="174980"/>
                    <a:pt x="79261" y="167140"/>
                  </a:cubicBezTo>
                  <a:lnTo>
                    <a:pt x="167140" y="79261"/>
                  </a:lnTo>
                  <a:cubicBezTo>
                    <a:pt x="183343" y="63082"/>
                    <a:pt x="183343" y="36735"/>
                    <a:pt x="167140" y="20532"/>
                  </a:cubicBezTo>
                  <a:cubicBezTo>
                    <a:pt x="159039" y="12431"/>
                    <a:pt x="148419" y="8392"/>
                    <a:pt x="137776" y="83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3" name="Google Shape;843;p39"/>
          <p:cNvGrpSpPr/>
          <p:nvPr/>
        </p:nvGrpSpPr>
        <p:grpSpPr>
          <a:xfrm rot="10800000" flipH="1">
            <a:off x="114296" y="252027"/>
            <a:ext cx="8915414" cy="4489417"/>
            <a:chOff x="114296" y="119093"/>
            <a:chExt cx="8915414" cy="4489417"/>
          </a:xfrm>
        </p:grpSpPr>
        <p:grpSp>
          <p:nvGrpSpPr>
            <p:cNvPr id="844" name="Google Shape;844;p39"/>
            <p:cNvGrpSpPr/>
            <p:nvPr/>
          </p:nvGrpSpPr>
          <p:grpSpPr>
            <a:xfrm>
              <a:off x="114296" y="119093"/>
              <a:ext cx="499089" cy="513267"/>
              <a:chOff x="4220079" y="1854297"/>
              <a:chExt cx="340373" cy="350042"/>
            </a:xfrm>
          </p:grpSpPr>
          <p:grpSp>
            <p:nvGrpSpPr>
              <p:cNvPr id="845" name="Google Shape;845;p39"/>
              <p:cNvGrpSpPr/>
              <p:nvPr/>
            </p:nvGrpSpPr>
            <p:grpSpPr>
              <a:xfrm>
                <a:off x="4220079" y="2179347"/>
                <a:ext cx="340373" cy="24992"/>
                <a:chOff x="4220079" y="2179347"/>
                <a:chExt cx="340373" cy="24992"/>
              </a:xfrm>
            </p:grpSpPr>
            <p:sp>
              <p:nvSpPr>
                <p:cNvPr id="846" name="Google Shape;846;p39"/>
                <p:cNvSpPr/>
                <p:nvPr/>
              </p:nvSpPr>
              <p:spPr>
                <a:xfrm>
                  <a:off x="4220079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7" name="Google Shape;847;p39"/>
                <p:cNvSpPr/>
                <p:nvPr/>
              </p:nvSpPr>
              <p:spPr>
                <a:xfrm>
                  <a:off x="4325206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8" name="Google Shape;848;p39"/>
                <p:cNvSpPr/>
                <p:nvPr/>
              </p:nvSpPr>
              <p:spPr>
                <a:xfrm>
                  <a:off x="4430333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9" name="Google Shape;849;p39"/>
                <p:cNvSpPr/>
                <p:nvPr/>
              </p:nvSpPr>
              <p:spPr>
                <a:xfrm>
                  <a:off x="4535460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50" name="Google Shape;850;p39"/>
              <p:cNvGrpSpPr/>
              <p:nvPr/>
            </p:nvGrpSpPr>
            <p:grpSpPr>
              <a:xfrm>
                <a:off x="4220079" y="2070989"/>
                <a:ext cx="340373" cy="24992"/>
                <a:chOff x="4220079" y="2070989"/>
                <a:chExt cx="340373" cy="24992"/>
              </a:xfrm>
            </p:grpSpPr>
            <p:sp>
              <p:nvSpPr>
                <p:cNvPr id="851" name="Google Shape;851;p39"/>
                <p:cNvSpPr/>
                <p:nvPr/>
              </p:nvSpPr>
              <p:spPr>
                <a:xfrm>
                  <a:off x="4220079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2" name="Google Shape;852;p39"/>
                <p:cNvSpPr/>
                <p:nvPr/>
              </p:nvSpPr>
              <p:spPr>
                <a:xfrm>
                  <a:off x="4325206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3" name="Google Shape;853;p39"/>
                <p:cNvSpPr/>
                <p:nvPr/>
              </p:nvSpPr>
              <p:spPr>
                <a:xfrm>
                  <a:off x="4430333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4" name="Google Shape;854;p39"/>
                <p:cNvSpPr/>
                <p:nvPr/>
              </p:nvSpPr>
              <p:spPr>
                <a:xfrm>
                  <a:off x="4535460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55" name="Google Shape;855;p39"/>
              <p:cNvGrpSpPr/>
              <p:nvPr/>
            </p:nvGrpSpPr>
            <p:grpSpPr>
              <a:xfrm>
                <a:off x="4220079" y="1962655"/>
                <a:ext cx="340373" cy="24992"/>
                <a:chOff x="4220079" y="1962655"/>
                <a:chExt cx="340373" cy="24992"/>
              </a:xfrm>
            </p:grpSpPr>
            <p:sp>
              <p:nvSpPr>
                <p:cNvPr id="856" name="Google Shape;856;p39"/>
                <p:cNvSpPr/>
                <p:nvPr/>
              </p:nvSpPr>
              <p:spPr>
                <a:xfrm>
                  <a:off x="4220079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857;p39"/>
                <p:cNvSpPr/>
                <p:nvPr/>
              </p:nvSpPr>
              <p:spPr>
                <a:xfrm>
                  <a:off x="4325206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8" name="Google Shape;858;p39"/>
                <p:cNvSpPr/>
                <p:nvPr/>
              </p:nvSpPr>
              <p:spPr>
                <a:xfrm>
                  <a:off x="4430333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9" name="Google Shape;859;p39"/>
                <p:cNvSpPr/>
                <p:nvPr/>
              </p:nvSpPr>
              <p:spPr>
                <a:xfrm>
                  <a:off x="4535460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60" name="Google Shape;860;p39"/>
              <p:cNvGrpSpPr/>
              <p:nvPr/>
            </p:nvGrpSpPr>
            <p:grpSpPr>
              <a:xfrm>
                <a:off x="4220079" y="1854297"/>
                <a:ext cx="340373" cy="24992"/>
                <a:chOff x="4220079" y="1854297"/>
                <a:chExt cx="340373" cy="24992"/>
              </a:xfrm>
            </p:grpSpPr>
            <p:sp>
              <p:nvSpPr>
                <p:cNvPr id="861" name="Google Shape;861;p39"/>
                <p:cNvSpPr/>
                <p:nvPr/>
              </p:nvSpPr>
              <p:spPr>
                <a:xfrm>
                  <a:off x="4220079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2" name="Google Shape;862;p39"/>
                <p:cNvSpPr/>
                <p:nvPr/>
              </p:nvSpPr>
              <p:spPr>
                <a:xfrm>
                  <a:off x="4325206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24993" y="12496"/>
                      </a:moveTo>
                      <a:cubicBezTo>
                        <a:pt x="24993" y="19398"/>
                        <a:pt x="19398" y="24993"/>
                        <a:pt x="12496" y="24993"/>
                      </a:cubicBezTo>
                      <a:cubicBezTo>
                        <a:pt x="5595" y="24993"/>
                        <a:pt x="0" y="19398"/>
                        <a:pt x="0" y="12496"/>
                      </a:cubicBezTo>
                      <a:cubicBezTo>
                        <a:pt x="0" y="5595"/>
                        <a:pt x="5595" y="0"/>
                        <a:pt x="12496" y="0"/>
                      </a:cubicBezTo>
                      <a:cubicBezTo>
                        <a:pt x="19398" y="0"/>
                        <a:pt x="24993" y="5595"/>
                        <a:pt x="24993" y="124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3" name="Google Shape;863;p39"/>
                <p:cNvSpPr/>
                <p:nvPr/>
              </p:nvSpPr>
              <p:spPr>
                <a:xfrm>
                  <a:off x="4430333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4" name="Google Shape;864;p39"/>
                <p:cNvSpPr/>
                <p:nvPr/>
              </p:nvSpPr>
              <p:spPr>
                <a:xfrm>
                  <a:off x="4535460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65" name="Google Shape;865;p39"/>
            <p:cNvGrpSpPr/>
            <p:nvPr/>
          </p:nvGrpSpPr>
          <p:grpSpPr>
            <a:xfrm>
              <a:off x="8530621" y="4095243"/>
              <a:ext cx="499089" cy="513267"/>
              <a:chOff x="4220079" y="1854297"/>
              <a:chExt cx="340373" cy="350042"/>
            </a:xfrm>
          </p:grpSpPr>
          <p:grpSp>
            <p:nvGrpSpPr>
              <p:cNvPr id="866" name="Google Shape;866;p39"/>
              <p:cNvGrpSpPr/>
              <p:nvPr/>
            </p:nvGrpSpPr>
            <p:grpSpPr>
              <a:xfrm>
                <a:off x="4220079" y="2179347"/>
                <a:ext cx="340373" cy="24992"/>
                <a:chOff x="4220079" y="2179347"/>
                <a:chExt cx="340373" cy="24992"/>
              </a:xfrm>
            </p:grpSpPr>
            <p:sp>
              <p:nvSpPr>
                <p:cNvPr id="867" name="Google Shape;867;p39"/>
                <p:cNvSpPr/>
                <p:nvPr/>
              </p:nvSpPr>
              <p:spPr>
                <a:xfrm>
                  <a:off x="4220079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8" name="Google Shape;868;p39"/>
                <p:cNvSpPr/>
                <p:nvPr/>
              </p:nvSpPr>
              <p:spPr>
                <a:xfrm>
                  <a:off x="4325206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9" name="Google Shape;869;p39"/>
                <p:cNvSpPr/>
                <p:nvPr/>
              </p:nvSpPr>
              <p:spPr>
                <a:xfrm>
                  <a:off x="4430333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0" name="Google Shape;870;p39"/>
                <p:cNvSpPr/>
                <p:nvPr/>
              </p:nvSpPr>
              <p:spPr>
                <a:xfrm>
                  <a:off x="4535460" y="217934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71" name="Google Shape;871;p39"/>
              <p:cNvGrpSpPr/>
              <p:nvPr/>
            </p:nvGrpSpPr>
            <p:grpSpPr>
              <a:xfrm>
                <a:off x="4220079" y="2070989"/>
                <a:ext cx="340373" cy="24992"/>
                <a:chOff x="4220079" y="2070989"/>
                <a:chExt cx="340373" cy="24992"/>
              </a:xfrm>
            </p:grpSpPr>
            <p:sp>
              <p:nvSpPr>
                <p:cNvPr id="872" name="Google Shape;872;p39"/>
                <p:cNvSpPr/>
                <p:nvPr/>
              </p:nvSpPr>
              <p:spPr>
                <a:xfrm>
                  <a:off x="4220079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3" name="Google Shape;873;p39"/>
                <p:cNvSpPr/>
                <p:nvPr/>
              </p:nvSpPr>
              <p:spPr>
                <a:xfrm>
                  <a:off x="4325206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4" name="Google Shape;874;p39"/>
                <p:cNvSpPr/>
                <p:nvPr/>
              </p:nvSpPr>
              <p:spPr>
                <a:xfrm>
                  <a:off x="4430333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5" name="Google Shape;875;p39"/>
                <p:cNvSpPr/>
                <p:nvPr/>
              </p:nvSpPr>
              <p:spPr>
                <a:xfrm>
                  <a:off x="4535460" y="2070989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76" name="Google Shape;876;p39"/>
              <p:cNvGrpSpPr/>
              <p:nvPr/>
            </p:nvGrpSpPr>
            <p:grpSpPr>
              <a:xfrm>
                <a:off x="4220079" y="1962655"/>
                <a:ext cx="340373" cy="24992"/>
                <a:chOff x="4220079" y="1962655"/>
                <a:chExt cx="340373" cy="24992"/>
              </a:xfrm>
            </p:grpSpPr>
            <p:sp>
              <p:nvSpPr>
                <p:cNvPr id="877" name="Google Shape;877;p39"/>
                <p:cNvSpPr/>
                <p:nvPr/>
              </p:nvSpPr>
              <p:spPr>
                <a:xfrm>
                  <a:off x="4220079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8" name="Google Shape;878;p39"/>
                <p:cNvSpPr/>
                <p:nvPr/>
              </p:nvSpPr>
              <p:spPr>
                <a:xfrm>
                  <a:off x="4325206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9" name="Google Shape;879;p39"/>
                <p:cNvSpPr/>
                <p:nvPr/>
              </p:nvSpPr>
              <p:spPr>
                <a:xfrm>
                  <a:off x="4430333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0" name="Google Shape;880;p39"/>
                <p:cNvSpPr/>
                <p:nvPr/>
              </p:nvSpPr>
              <p:spPr>
                <a:xfrm>
                  <a:off x="4535460" y="1962655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81" name="Google Shape;881;p39"/>
              <p:cNvGrpSpPr/>
              <p:nvPr/>
            </p:nvGrpSpPr>
            <p:grpSpPr>
              <a:xfrm>
                <a:off x="4220079" y="1854297"/>
                <a:ext cx="340373" cy="24992"/>
                <a:chOff x="4220079" y="1854297"/>
                <a:chExt cx="340373" cy="24992"/>
              </a:xfrm>
            </p:grpSpPr>
            <p:sp>
              <p:nvSpPr>
                <p:cNvPr id="882" name="Google Shape;882;p39"/>
                <p:cNvSpPr/>
                <p:nvPr/>
              </p:nvSpPr>
              <p:spPr>
                <a:xfrm>
                  <a:off x="4220079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3" name="Google Shape;883;p39"/>
                <p:cNvSpPr/>
                <p:nvPr/>
              </p:nvSpPr>
              <p:spPr>
                <a:xfrm>
                  <a:off x="4325206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24993" y="12496"/>
                      </a:moveTo>
                      <a:cubicBezTo>
                        <a:pt x="24993" y="19398"/>
                        <a:pt x="19398" y="24993"/>
                        <a:pt x="12496" y="24993"/>
                      </a:cubicBezTo>
                      <a:cubicBezTo>
                        <a:pt x="5595" y="24993"/>
                        <a:pt x="0" y="19398"/>
                        <a:pt x="0" y="12496"/>
                      </a:cubicBezTo>
                      <a:cubicBezTo>
                        <a:pt x="0" y="5595"/>
                        <a:pt x="5595" y="0"/>
                        <a:pt x="12496" y="0"/>
                      </a:cubicBezTo>
                      <a:cubicBezTo>
                        <a:pt x="19398" y="0"/>
                        <a:pt x="24993" y="5595"/>
                        <a:pt x="24993" y="124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4" name="Google Shape;884;p39"/>
                <p:cNvSpPr/>
                <p:nvPr/>
              </p:nvSpPr>
              <p:spPr>
                <a:xfrm>
                  <a:off x="4430333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5" name="Google Shape;885;p39"/>
                <p:cNvSpPr/>
                <p:nvPr/>
              </p:nvSpPr>
              <p:spPr>
                <a:xfrm>
                  <a:off x="4535460" y="1854297"/>
                  <a:ext cx="24992" cy="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2" h="24992" extrusionOk="0">
                      <a:moveTo>
                        <a:pt x="12496" y="0"/>
                      </a:moveTo>
                      <a:cubicBezTo>
                        <a:pt x="19410" y="0"/>
                        <a:pt x="24993" y="5607"/>
                        <a:pt x="24993" y="12496"/>
                      </a:cubicBezTo>
                      <a:cubicBezTo>
                        <a:pt x="24993" y="19386"/>
                        <a:pt x="19386" y="24993"/>
                        <a:pt x="12496" y="24993"/>
                      </a:cubicBezTo>
                      <a:cubicBezTo>
                        <a:pt x="5607" y="24993"/>
                        <a:pt x="0" y="19386"/>
                        <a:pt x="0" y="12496"/>
                      </a:cubicBezTo>
                      <a:cubicBezTo>
                        <a:pt x="0" y="5607"/>
                        <a:pt x="5607" y="0"/>
                        <a:pt x="124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886" name="Google Shape;886;p39"/>
          <p:cNvSpPr txBox="1">
            <a:spLocks noGrp="1"/>
          </p:cNvSpPr>
          <p:nvPr>
            <p:ph type="sldNum" idx="12"/>
          </p:nvPr>
        </p:nvSpPr>
        <p:spPr>
          <a:xfrm>
            <a:off x="7086600" y="4861150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sz="35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sz="35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sz="35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sz="35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sz="35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sz="35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sz="35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sz="35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" name="Google Shape;7;p28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767A7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9" r:id="rId9"/>
    <p:sldLayoutId id="214748366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enthcmusedu-my.sharepoint.com/:v:/g/personal/20127476_student_hcmus_edu_vn/EX5EeXJ7J39PmlTdgPbdCUQB6rGBGZRSjjdVzcqX2hih0A?nav=eyJyZWZlcnJhbEluZm8iOnsicmVmZXJyYWxBcHAiOiJPbmVEcml2ZUZvckJ1c2luZXNzIiwicmVmZXJyYWxBcHBQbGF0Zm9ybSI6IldlYiIsInJlZmVycmFsTW9kZSI6InZpZXciLCJyZWZlcnJhbFZpZXciOiJNeUZpbGVzTGlua0NvcHkifX0&amp;e=k7MDTP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"/>
          <p:cNvSpPr txBox="1">
            <a:spLocks noGrp="1"/>
          </p:cNvSpPr>
          <p:nvPr>
            <p:ph type="ctrTitle"/>
          </p:nvPr>
        </p:nvSpPr>
        <p:spPr>
          <a:xfrm>
            <a:off x="1739423" y="2351744"/>
            <a:ext cx="5665155" cy="6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br>
              <a:rPr lang="en" sz="5000" dirty="0"/>
            </a:br>
            <a:br>
              <a:rPr lang="en" sz="4000" dirty="0"/>
            </a:br>
            <a:br>
              <a:rPr lang="en" sz="4000" dirty="0"/>
            </a:br>
            <a:r>
              <a:rPr lang="en" sz="4000" dirty="0"/>
              <a:t> Final Project Report</a:t>
            </a:r>
            <a:endParaRPr sz="4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9" name="Google Shape;979;p1"/>
          <p:cNvSpPr txBox="1"/>
          <p:nvPr/>
        </p:nvSpPr>
        <p:spPr>
          <a:xfrm>
            <a:off x="1973180" y="3039264"/>
            <a:ext cx="5197641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r>
              <a:rPr lang="en" sz="3000" b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Topic: </a:t>
            </a:r>
            <a:r>
              <a:rPr lang="en" sz="3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Healthcare Chatbot</a:t>
            </a:r>
            <a:endParaRPr sz="3000" b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5" descr="A logo with blue letters and colorful circles&#10;&#10;Description automatically generated">
            <a:extLst>
              <a:ext uri="{FF2B5EF4-FFF2-40B4-BE49-F238E27FC236}">
                <a16:creationId xmlns:a16="http://schemas.microsoft.com/office/drawing/2014/main" id="{35CADC81-92A8-6BF2-D81B-6A0237371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375" y="393292"/>
            <a:ext cx="1917249" cy="1010391"/>
          </a:xfrm>
          <a:prstGeom prst="rect">
            <a:avLst/>
          </a:prstGeom>
        </p:spPr>
      </p:pic>
      <p:sp>
        <p:nvSpPr>
          <p:cNvPr id="8" name="Google Shape;978;p1">
            <a:extLst>
              <a:ext uri="{FF2B5EF4-FFF2-40B4-BE49-F238E27FC236}">
                <a16:creationId xmlns:a16="http://schemas.microsoft.com/office/drawing/2014/main" id="{CA820899-AA2F-B66F-6F9E-A8A8BB9FBD88}"/>
              </a:ext>
            </a:extLst>
          </p:cNvPr>
          <p:cNvSpPr txBox="1">
            <a:spLocks/>
          </p:cNvSpPr>
          <p:nvPr/>
        </p:nvSpPr>
        <p:spPr>
          <a:xfrm>
            <a:off x="1739423" y="1499937"/>
            <a:ext cx="5665155" cy="6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SemiBold"/>
              <a:buNone/>
              <a:defRPr sz="72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SemiBold"/>
              <a:buNone/>
              <a:defRPr sz="5200" b="0" i="0" u="none" strike="noStrike" cap="none">
                <a:solidFill>
                  <a:srgbClr val="191919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SemiBold"/>
              <a:buNone/>
              <a:defRPr sz="5200" b="0" i="0" u="none" strike="noStrike" cap="none">
                <a:solidFill>
                  <a:srgbClr val="191919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SemiBold"/>
              <a:buNone/>
              <a:defRPr sz="5200" b="0" i="0" u="none" strike="noStrike" cap="none">
                <a:solidFill>
                  <a:srgbClr val="191919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SemiBold"/>
              <a:buNone/>
              <a:defRPr sz="5200" b="0" i="0" u="none" strike="noStrike" cap="none">
                <a:solidFill>
                  <a:srgbClr val="191919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SemiBold"/>
              <a:buNone/>
              <a:defRPr sz="5200" b="0" i="0" u="none" strike="noStrike" cap="none">
                <a:solidFill>
                  <a:srgbClr val="191919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SemiBold"/>
              <a:buNone/>
              <a:defRPr sz="5200" b="0" i="0" u="none" strike="noStrike" cap="none">
                <a:solidFill>
                  <a:srgbClr val="191919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SemiBold"/>
              <a:buNone/>
              <a:defRPr sz="5200" b="0" i="0" u="none" strike="noStrike" cap="none">
                <a:solidFill>
                  <a:srgbClr val="191919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SemiBold"/>
              <a:buNone/>
              <a:defRPr sz="5200" b="0" i="0" u="none" strike="noStrike" cap="none">
                <a:solidFill>
                  <a:srgbClr val="191919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 TMA Internship</a:t>
            </a:r>
            <a:endParaRPr lang="en-US" sz="40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9D99-C95F-A73C-0709-FE019CFE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981" y="2035662"/>
            <a:ext cx="7158038" cy="1738816"/>
          </a:xfrm>
        </p:spPr>
        <p:txBody>
          <a:bodyPr/>
          <a:lstStyle/>
          <a:p>
            <a:r>
              <a:rPr lang="en-US" dirty="0"/>
              <a:t>Technology Analysis and Selection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23903D-80E8-1FD9-CE3E-F82BD8235D4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F3D0E-F019-D400-010E-3F0ED7B189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016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1219-6E3C-50DA-125C-1DB4424B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Frameworks and Platforms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5D57D-9637-91B5-ACA7-D58919A5E7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0430E-434B-182A-AF8E-BAF6303DEF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Langflow</a:t>
            </a:r>
            <a:r>
              <a:rPr lang="en-US" b="1" dirty="0"/>
              <a:t>:</a:t>
            </a:r>
            <a:r>
              <a:rPr lang="en-US" dirty="0"/>
              <a:t> A framework supporting visual design, suitable for simple chatbots. </a:t>
            </a:r>
          </a:p>
          <a:p>
            <a:r>
              <a:rPr lang="en-US" b="1" dirty="0"/>
              <a:t>Vector Shift: </a:t>
            </a:r>
            <a:r>
              <a:rPr lang="en-US" dirty="0"/>
              <a:t>A powerful no-code platform, easy to deploy and integrate with APIs. </a:t>
            </a:r>
          </a:p>
          <a:p>
            <a:r>
              <a:rPr lang="en-US" b="1" dirty="0"/>
              <a:t>Rasa Open Source: </a:t>
            </a:r>
            <a:r>
              <a:rPr lang="en-US" dirty="0"/>
              <a:t>A coding-intensive framework but robust for multi-channel chatbots and complex context management. </a:t>
            </a:r>
          </a:p>
        </p:txBody>
      </p:sp>
    </p:spTree>
    <p:extLst>
      <p:ext uri="{BB962C8B-B14F-4D97-AF65-F5344CB8AC3E}">
        <p14:creationId xmlns:p14="http://schemas.microsoft.com/office/powerpoint/2010/main" val="384421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58552-D2D8-8624-FF6E-4DC164386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67DF-B380-1E95-C25A-E9CCC120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 for Choosing Rasa Open Source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E78463-9F52-85AD-0B4F-72E6DF2253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86F47-39C3-25B5-1902-244515376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420" y="986688"/>
            <a:ext cx="7948059" cy="2017769"/>
          </a:xfrm>
        </p:spPr>
        <p:txBody>
          <a:bodyPr/>
          <a:lstStyle/>
          <a:p>
            <a:r>
              <a:rPr lang="en-US" dirty="0"/>
              <a:t>Effectively meets project requirements in context management, AI integration, and scalability. </a:t>
            </a:r>
          </a:p>
          <a:p>
            <a:r>
              <a:rPr lang="en-US" dirty="0"/>
              <a:t>Supports deploying complex chatbots and multi-channel integration.</a:t>
            </a:r>
          </a:p>
          <a:p>
            <a:r>
              <a:rPr lang="en-US" dirty="0"/>
              <a:t>Easy to integrate with other APIs.</a:t>
            </a:r>
          </a:p>
        </p:txBody>
      </p:sp>
    </p:spTree>
    <p:extLst>
      <p:ext uri="{BB962C8B-B14F-4D97-AF65-F5344CB8AC3E}">
        <p14:creationId xmlns:p14="http://schemas.microsoft.com/office/powerpoint/2010/main" val="2860735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609D-8A5B-1B28-4A5D-AC589DD5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981" y="2035661"/>
            <a:ext cx="7158038" cy="1628813"/>
          </a:xfrm>
        </p:spPr>
        <p:txBody>
          <a:bodyPr/>
          <a:lstStyle/>
          <a:p>
            <a:r>
              <a:rPr lang="en-US" dirty="0"/>
              <a:t>System Architecture and Product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39D0D1-C3DC-D0FB-9B8D-E3F165906B0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47C15-392F-CA8A-7574-69E466D92D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7864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E1B3-8460-3762-C895-49FE4C0D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and Application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113C6E-A762-EC7E-9A22-8A95D25F2A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BF963-91CD-65F3-35F6-49CB46CDA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420" y="986688"/>
            <a:ext cx="7948059" cy="1660259"/>
          </a:xfrm>
        </p:spPr>
        <p:txBody>
          <a:bodyPr/>
          <a:lstStyle/>
          <a:p>
            <a:r>
              <a:rPr lang="en-US" dirty="0"/>
              <a:t>The product is an automated appointment booking solution designed for clinics. It streamlines scheduling, reduces staff workload, and improves patient experience through chatbot technology. </a:t>
            </a:r>
          </a:p>
        </p:txBody>
      </p:sp>
      <p:pic>
        <p:nvPicPr>
          <p:cNvPr id="6" name="Picture 5" descr="A stethoscope and a device&#10;&#10;Description automatically generated">
            <a:extLst>
              <a:ext uri="{FF2B5EF4-FFF2-40B4-BE49-F238E27FC236}">
                <a16:creationId xmlns:a16="http://schemas.microsoft.com/office/drawing/2014/main" id="{2D70FF02-8F92-FB62-DEEF-F38B8231E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500" y="2646947"/>
            <a:ext cx="3747897" cy="2044307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143282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6F02-F571-7907-D2BB-740C2C99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Architecture Description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38B366-73B5-0C15-FFC7-442720E793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6C69C-68EA-392D-9273-907453FC0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420" y="986689"/>
            <a:ext cx="7948059" cy="1286562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The system is designed to optimize customer interactions, appointment management, and AI integration. It consists of the following key components: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A53E290-2F0E-E130-BBBD-C811E968CC65}"/>
              </a:ext>
            </a:extLst>
          </p:cNvPr>
          <p:cNvSpPr txBox="1">
            <a:spLocks/>
          </p:cNvSpPr>
          <p:nvPr/>
        </p:nvSpPr>
        <p:spPr>
          <a:xfrm>
            <a:off x="356420" y="2273251"/>
            <a:ext cx="7948059" cy="2581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Karla"/>
              <a:buChar char="●"/>
              <a:defRPr sz="1800" b="0" i="0" u="none" strike="noStrike" cap="non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Karla"/>
              <a:buChar char="○"/>
              <a:defRPr sz="1200" b="0" i="0" u="none" strike="noStrike" cap="non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Karla"/>
              <a:buChar char="■"/>
              <a:defRPr sz="1200" b="0" i="0" u="none" strike="noStrike" cap="non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Karla"/>
              <a:buChar char="●"/>
              <a:defRPr sz="1200" b="0" i="0" u="none" strike="noStrike" cap="non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Karla"/>
              <a:buChar char="○"/>
              <a:defRPr sz="1200" b="0" i="0" u="none" strike="noStrike" cap="non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Karla"/>
              <a:buChar char="■"/>
              <a:defRPr sz="1200" b="0" i="0" u="none" strike="noStrike" cap="non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Karla"/>
              <a:buChar char="●"/>
              <a:defRPr sz="1200" b="0" i="0" u="none" strike="noStrike" cap="non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Karla"/>
              <a:buChar char="○"/>
              <a:defRPr sz="1200" b="0" i="0" u="none" strike="noStrike" cap="non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Karla"/>
              <a:buChar char="■"/>
              <a:defRPr sz="1200" b="0" i="0" u="none" strike="noStrike" cap="non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US" b="1" dirty="0"/>
              <a:t>Rasa Open Source Agent</a:t>
            </a:r>
            <a:r>
              <a:rPr lang="en-US" dirty="0"/>
              <a:t>: Handles customer requests based on pre-trained data. </a:t>
            </a:r>
          </a:p>
          <a:p>
            <a:r>
              <a:rPr lang="en-US" b="1" dirty="0"/>
              <a:t>RAG Application: </a:t>
            </a:r>
            <a:r>
              <a:rPr lang="en-US" dirty="0"/>
              <a:t>Processes inquiries using clinic documents. </a:t>
            </a:r>
          </a:p>
          <a:p>
            <a:r>
              <a:rPr lang="en-US" b="1" dirty="0"/>
              <a:t>Database:</a:t>
            </a:r>
            <a:r>
              <a:rPr lang="en-US" dirty="0"/>
              <a:t> Stores and retrieves appointment-related information. </a:t>
            </a:r>
          </a:p>
          <a:p>
            <a:r>
              <a:rPr lang="en-US" b="1" dirty="0"/>
              <a:t>SMS Notification: </a:t>
            </a:r>
            <a:r>
              <a:rPr lang="en-US" dirty="0"/>
              <a:t>Sends updates about appointment statuses to patients.</a:t>
            </a:r>
          </a:p>
        </p:txBody>
      </p:sp>
    </p:spTree>
    <p:extLst>
      <p:ext uri="{BB962C8B-B14F-4D97-AF65-F5344CB8AC3E}">
        <p14:creationId xmlns:p14="http://schemas.microsoft.com/office/powerpoint/2010/main" val="2494497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B3046-757D-27AE-D273-4D9EA2324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C374-6E5B-2645-AC89-B800BCE1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Architecture Description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594666-6E7C-2BFD-9A0B-AEEFF6F9A4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BA059A-6EC5-438B-6183-0D870C738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892" y="1044667"/>
            <a:ext cx="5897431" cy="394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5046EAA-A25B-1544-E054-34809BD61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3323" y="823017"/>
            <a:ext cx="1890677" cy="910863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/>
              <a:t>Chatbot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36688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CD2B6-5DA9-76A0-1B07-F2F63C795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26329-5936-1F50-50C7-1D1E9F48C6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9965D-D9B8-DF59-D418-CB0B5A9D2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420" y="986688"/>
            <a:ext cx="7948059" cy="1130870"/>
          </a:xfrm>
        </p:spPr>
        <p:txBody>
          <a:bodyPr/>
          <a:lstStyle/>
          <a:p>
            <a:r>
              <a:rPr lang="en-US" dirty="0"/>
              <a:t>Interface: A simple, user-friendly website that displays clinic information and supports appointment scheduling.</a:t>
            </a:r>
          </a:p>
        </p:txBody>
      </p:sp>
      <p:pic>
        <p:nvPicPr>
          <p:cNvPr id="6" name="Picture 5" descr="A blue and white background with white text&#10;&#10;Description automatically generated">
            <a:extLst>
              <a:ext uri="{FF2B5EF4-FFF2-40B4-BE49-F238E27FC236}">
                <a16:creationId xmlns:a16="http://schemas.microsoft.com/office/drawing/2014/main" id="{90E0515D-A4BF-827F-CCDD-5B84B04B8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060" y="2132169"/>
            <a:ext cx="4743880" cy="242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67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49E42-B6D5-DA0D-E3E8-D70C652C3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D4572-147A-0ECE-6167-E245F1E0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A6A002-CD6B-8828-C5B9-2F7F6A061F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7C539-AE57-ECBF-0107-ECCA8D9A7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420" y="986687"/>
            <a:ext cx="7948059" cy="2361529"/>
          </a:xfrm>
        </p:spPr>
        <p:txBody>
          <a:bodyPr/>
          <a:lstStyle/>
          <a:p>
            <a:r>
              <a:rPr lang="en-US" dirty="0"/>
              <a:t>Answer customer questions about clinic services, working hours, and doctors. </a:t>
            </a:r>
          </a:p>
          <a:p>
            <a:r>
              <a:rPr lang="en-US" dirty="0"/>
              <a:t>Schedule/ Search/ Cancel appointments and send SMS notifications. </a:t>
            </a:r>
          </a:p>
          <a:p>
            <a:r>
              <a:rPr lang="en-US" dirty="0"/>
              <a:t>Store appointment information in the database for easy management. </a:t>
            </a:r>
          </a:p>
        </p:txBody>
      </p:sp>
    </p:spTree>
    <p:extLst>
      <p:ext uri="{BB962C8B-B14F-4D97-AF65-F5344CB8AC3E}">
        <p14:creationId xmlns:p14="http://schemas.microsoft.com/office/powerpoint/2010/main" val="821041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2CDF-EBD4-B29D-C5F5-41AFFF15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981" y="2035661"/>
            <a:ext cx="7158038" cy="1745691"/>
          </a:xfrm>
        </p:spPr>
        <p:txBody>
          <a:bodyPr/>
          <a:lstStyle/>
          <a:p>
            <a:r>
              <a:rPr lang="en-US" dirty="0"/>
              <a:t>Product Demo and Future Development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A66DBB-F3C5-B885-4C73-C48AABED077A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AC31B-A47A-80A3-6E05-1C8F1866F8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209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43"/>
          <p:cNvSpPr txBox="1">
            <a:spLocks noGrp="1"/>
          </p:cNvSpPr>
          <p:nvPr>
            <p:ph type="title"/>
          </p:nvPr>
        </p:nvSpPr>
        <p:spPr>
          <a:xfrm>
            <a:off x="743304" y="46426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985" name="Google Shape;985;p43"/>
          <p:cNvSpPr txBox="1">
            <a:spLocks noGrp="1"/>
          </p:cNvSpPr>
          <p:nvPr>
            <p:ph type="title" idx="2"/>
          </p:nvPr>
        </p:nvSpPr>
        <p:spPr>
          <a:xfrm>
            <a:off x="890813" y="1510802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86" name="Google Shape;986;p43"/>
          <p:cNvSpPr txBox="1">
            <a:spLocks noGrp="1"/>
          </p:cNvSpPr>
          <p:nvPr>
            <p:ph type="title" idx="3"/>
          </p:nvPr>
        </p:nvSpPr>
        <p:spPr>
          <a:xfrm>
            <a:off x="1909545" y="2859592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987" name="Google Shape;987;p43"/>
          <p:cNvSpPr txBox="1">
            <a:spLocks noGrp="1"/>
          </p:cNvSpPr>
          <p:nvPr>
            <p:ph type="title" idx="4"/>
          </p:nvPr>
        </p:nvSpPr>
        <p:spPr>
          <a:xfrm>
            <a:off x="3604827" y="1510802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88" name="Google Shape;988;p43"/>
          <p:cNvSpPr txBox="1">
            <a:spLocks noGrp="1"/>
          </p:cNvSpPr>
          <p:nvPr>
            <p:ph type="title" idx="5"/>
          </p:nvPr>
        </p:nvSpPr>
        <p:spPr>
          <a:xfrm>
            <a:off x="5589527" y="2821029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989" name="Google Shape;989;p43"/>
          <p:cNvSpPr txBox="1">
            <a:spLocks noGrp="1"/>
          </p:cNvSpPr>
          <p:nvPr>
            <p:ph type="subTitle" idx="1"/>
          </p:nvPr>
        </p:nvSpPr>
        <p:spPr>
          <a:xfrm>
            <a:off x="316262" y="1894843"/>
            <a:ext cx="1883802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</a:pPr>
            <a:r>
              <a:rPr lang="en-US" dirty="0"/>
              <a:t>Overview</a:t>
            </a:r>
            <a:endParaRPr dirty="0"/>
          </a:p>
        </p:txBody>
      </p:sp>
      <p:sp>
        <p:nvSpPr>
          <p:cNvPr id="990" name="Google Shape;990;p43"/>
          <p:cNvSpPr txBox="1">
            <a:spLocks noGrp="1"/>
          </p:cNvSpPr>
          <p:nvPr>
            <p:ph type="subTitle" idx="6"/>
          </p:nvPr>
        </p:nvSpPr>
        <p:spPr>
          <a:xfrm>
            <a:off x="2354828" y="1894842"/>
            <a:ext cx="3234699" cy="76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</a:pPr>
            <a:r>
              <a:rPr lang="en-US" dirty="0"/>
              <a:t>Project Requirements and Objectives</a:t>
            </a:r>
            <a:endParaRPr dirty="0"/>
          </a:p>
        </p:txBody>
      </p:sp>
      <p:sp>
        <p:nvSpPr>
          <p:cNvPr id="991" name="Google Shape;991;p43"/>
          <p:cNvSpPr txBox="1">
            <a:spLocks noGrp="1"/>
          </p:cNvSpPr>
          <p:nvPr>
            <p:ph type="subTitle" idx="7"/>
          </p:nvPr>
        </p:nvSpPr>
        <p:spPr>
          <a:xfrm>
            <a:off x="4210580" y="3205069"/>
            <a:ext cx="3492595" cy="764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Product Demo and Future Development </a:t>
            </a:r>
            <a:endParaRPr dirty="0"/>
          </a:p>
        </p:txBody>
      </p:sp>
      <p:sp>
        <p:nvSpPr>
          <p:cNvPr id="992" name="Google Shape;992;p43"/>
          <p:cNvSpPr txBox="1">
            <a:spLocks noGrp="1"/>
          </p:cNvSpPr>
          <p:nvPr>
            <p:ph type="subTitle" idx="8"/>
          </p:nvPr>
        </p:nvSpPr>
        <p:spPr>
          <a:xfrm>
            <a:off x="717985" y="3243699"/>
            <a:ext cx="3117820" cy="764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</a:pPr>
            <a:r>
              <a:rPr lang="en-US" dirty="0"/>
              <a:t>System Architecture and Product</a:t>
            </a:r>
            <a:endParaRPr dirty="0"/>
          </a:p>
        </p:txBody>
      </p:sp>
      <p:sp>
        <p:nvSpPr>
          <p:cNvPr id="993" name="Google Shape;993;p43"/>
          <p:cNvSpPr txBox="1">
            <a:spLocks noGrp="1"/>
          </p:cNvSpPr>
          <p:nvPr>
            <p:ph type="sldNum" idx="12"/>
          </p:nvPr>
        </p:nvSpPr>
        <p:spPr>
          <a:xfrm>
            <a:off x="7079325" y="4865154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" name="Google Shape;988;p43">
            <a:extLst>
              <a:ext uri="{FF2B5EF4-FFF2-40B4-BE49-F238E27FC236}">
                <a16:creationId xmlns:a16="http://schemas.microsoft.com/office/drawing/2014/main" id="{75BC4DDC-F740-6C13-F2D5-7860DA2DD290}"/>
              </a:ext>
            </a:extLst>
          </p:cNvPr>
          <p:cNvSpPr txBox="1">
            <a:spLocks/>
          </p:cNvSpPr>
          <p:nvPr/>
        </p:nvSpPr>
        <p:spPr>
          <a:xfrm>
            <a:off x="7079325" y="1510802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2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11" name="Google Shape;991;p43">
            <a:extLst>
              <a:ext uri="{FF2B5EF4-FFF2-40B4-BE49-F238E27FC236}">
                <a16:creationId xmlns:a16="http://schemas.microsoft.com/office/drawing/2014/main" id="{A4923CA1-1748-9808-04F6-2042F2C8219C}"/>
              </a:ext>
            </a:extLst>
          </p:cNvPr>
          <p:cNvSpPr txBox="1">
            <a:spLocks/>
          </p:cNvSpPr>
          <p:nvPr/>
        </p:nvSpPr>
        <p:spPr>
          <a:xfrm>
            <a:off x="5803542" y="1894842"/>
            <a:ext cx="3286266" cy="76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2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  <a:defRPr sz="18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r>
              <a:rPr lang="en-US" dirty="0"/>
              <a:t>Technology Analysis and Selection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8BC1D-DE37-0653-0E28-0E3F78CF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Highlights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EF0958-EB3D-8FB9-2322-412AC3DB72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6F1FD-CDA8-54CB-B55F-3C009DE95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420" y="986688"/>
            <a:ext cx="7948059" cy="2581535"/>
          </a:xfrm>
        </p:spPr>
        <p:txBody>
          <a:bodyPr/>
          <a:lstStyle/>
          <a:p>
            <a:r>
              <a:rPr lang="en-US" dirty="0"/>
              <a:t>Demonstration of key features:</a:t>
            </a:r>
          </a:p>
          <a:p>
            <a:pPr marL="914400" lvl="2" indent="-317500">
              <a:lnSpc>
                <a:spcPct val="150000"/>
              </a:lnSpc>
              <a:buSzPts val="1400"/>
              <a:buFont typeface="Courier New" panose="02070309020205020404" pitchFamily="49" charset="0"/>
              <a:buChar char="o"/>
            </a:pPr>
            <a:r>
              <a:rPr lang="en-US" sz="1800" dirty="0"/>
              <a:t>Booking an appointment. </a:t>
            </a:r>
          </a:p>
          <a:p>
            <a:pPr marL="914400" lvl="2" indent="-317500">
              <a:lnSpc>
                <a:spcPct val="150000"/>
              </a:lnSpc>
              <a:buSzPts val="1400"/>
              <a:buFont typeface="Courier New" panose="02070309020205020404" pitchFamily="49" charset="0"/>
              <a:buChar char="o"/>
            </a:pPr>
            <a:r>
              <a:rPr lang="en-US" sz="1800" dirty="0"/>
              <a:t>Searching for appointment details. </a:t>
            </a:r>
          </a:p>
          <a:p>
            <a:pPr marL="914400" lvl="2" indent="-317500">
              <a:lnSpc>
                <a:spcPct val="150000"/>
              </a:lnSpc>
              <a:buSzPts val="1400"/>
              <a:buFont typeface="Courier New" panose="02070309020205020404" pitchFamily="49" charset="0"/>
              <a:buChar char="o"/>
            </a:pPr>
            <a:r>
              <a:rPr lang="en-US" sz="1800" dirty="0"/>
              <a:t>Deleting an appointment. </a:t>
            </a:r>
          </a:p>
          <a:p>
            <a:pPr marL="914400" lvl="2" indent="-317500">
              <a:lnSpc>
                <a:spcPct val="150000"/>
              </a:lnSpc>
              <a:buSzPts val="1400"/>
              <a:buFont typeface="Courier New" panose="02070309020205020404" pitchFamily="49" charset="0"/>
              <a:buChar char="o"/>
            </a:pPr>
            <a:r>
              <a:rPr lang="en-US" sz="1800" dirty="0"/>
              <a:t>Answer questions about the clinic.</a:t>
            </a:r>
          </a:p>
          <a:p>
            <a:pPr marL="914400" lvl="2" indent="-317500">
              <a:lnSpc>
                <a:spcPct val="150000"/>
              </a:lnSpc>
              <a:buSzPts val="1400"/>
              <a:buFont typeface="Courier New" panose="02070309020205020404" pitchFamily="49" charset="0"/>
              <a:buChar char="o"/>
            </a:pPr>
            <a:r>
              <a:rPr lang="en-US" sz="1800" dirty="0"/>
              <a:t>Basic conversation.</a:t>
            </a:r>
          </a:p>
        </p:txBody>
      </p:sp>
    </p:spTree>
    <p:extLst>
      <p:ext uri="{BB962C8B-B14F-4D97-AF65-F5344CB8AC3E}">
        <p14:creationId xmlns:p14="http://schemas.microsoft.com/office/powerpoint/2010/main" val="2706156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453CB-5645-0E8E-A2AA-B2C64EF6A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BD37-F29A-6B33-7194-7713441A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Highlights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86A750-76E2-3B1D-25AA-80972DF975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E2EB1-E535-8639-35C5-5C43CE3C3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420" y="986689"/>
            <a:ext cx="7948059" cy="780234"/>
          </a:xfrm>
        </p:spPr>
        <p:txBody>
          <a:bodyPr/>
          <a:lstStyle/>
          <a:p>
            <a:r>
              <a:rPr lang="en-US" dirty="0"/>
              <a:t>Video showcasing the chatbot’s functionality: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520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53FC-DF9B-09D1-D3BE-C2C3910B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 Directions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41C98-028A-5E03-0FF1-CACCAD444D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8D9CD-D251-7F56-5467-A74BB2217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420" y="1005975"/>
            <a:ext cx="7948059" cy="2369742"/>
          </a:xfrm>
        </p:spPr>
        <p:txBody>
          <a:bodyPr/>
          <a:lstStyle/>
          <a:p>
            <a:r>
              <a:rPr lang="en-US" dirty="0"/>
              <a:t>Enhance the scheduling system to detect and resolve conflicts, such as overlapping appointment times or bookings outside working hours.</a:t>
            </a:r>
          </a:p>
          <a:p>
            <a:r>
              <a:rPr lang="en-US" dirty="0"/>
              <a:t>Enhance the ability to recommend specialists for specific medical conditions.</a:t>
            </a:r>
          </a:p>
        </p:txBody>
      </p:sp>
    </p:spTree>
    <p:extLst>
      <p:ext uri="{BB962C8B-B14F-4D97-AF65-F5344CB8AC3E}">
        <p14:creationId xmlns:p14="http://schemas.microsoft.com/office/powerpoint/2010/main" val="805871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2"/>
          <p:cNvSpPr txBox="1">
            <a:spLocks noGrp="1"/>
          </p:cNvSpPr>
          <p:nvPr>
            <p:ph type="ctrTitle"/>
          </p:nvPr>
        </p:nvSpPr>
        <p:spPr>
          <a:xfrm>
            <a:off x="1739453" y="1708484"/>
            <a:ext cx="5665094" cy="1235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Thanks for your listening!</a:t>
            </a:r>
            <a:endParaRPr/>
          </a:p>
        </p:txBody>
      </p:sp>
      <p:sp>
        <p:nvSpPr>
          <p:cNvPr id="1131" name="Google Shape;1131;p12"/>
          <p:cNvSpPr txBox="1">
            <a:spLocks noGrp="1"/>
          </p:cNvSpPr>
          <p:nvPr>
            <p:ph type="sldNum" idx="12"/>
          </p:nvPr>
        </p:nvSpPr>
        <p:spPr>
          <a:xfrm>
            <a:off x="7080571" y="4868398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4"/>
          <p:cNvSpPr txBox="1">
            <a:spLocks noGrp="1"/>
          </p:cNvSpPr>
          <p:nvPr>
            <p:ph type="title"/>
          </p:nvPr>
        </p:nvSpPr>
        <p:spPr>
          <a:xfrm>
            <a:off x="992981" y="2035662"/>
            <a:ext cx="7158038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999" name="Google Shape;999;p44"/>
          <p:cNvSpPr txBox="1">
            <a:spLocks noGrp="1"/>
          </p:cNvSpPr>
          <p:nvPr>
            <p:ph type="title" idx="2"/>
          </p:nvPr>
        </p:nvSpPr>
        <p:spPr>
          <a:xfrm>
            <a:off x="3852825" y="1007517"/>
            <a:ext cx="1438350" cy="1264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000" name="Google Shape;1000;p44"/>
          <p:cNvSpPr txBox="1">
            <a:spLocks noGrp="1"/>
          </p:cNvSpPr>
          <p:nvPr>
            <p:ph type="sldNum" idx="12"/>
          </p:nvPr>
        </p:nvSpPr>
        <p:spPr>
          <a:xfrm>
            <a:off x="7081553" y="4859698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09BF-E405-8230-CBAC-4984A5DA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 and Motivation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54D73C-38EE-B48E-648A-D44D0DDDEE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A2439-85B2-AD16-EE34-7C0D517F6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420" y="986688"/>
            <a:ext cx="7948059" cy="1873390"/>
          </a:xfrm>
        </p:spPr>
        <p:txBody>
          <a:bodyPr/>
          <a:lstStyle/>
          <a:p>
            <a:r>
              <a:rPr lang="en-US" dirty="0"/>
              <a:t>Chatbots are potential tools for reducing workload and providing 24/7 operational capabilities.</a:t>
            </a:r>
          </a:p>
          <a:p>
            <a:r>
              <a:rPr lang="en-US" dirty="0"/>
              <a:t>This project aims to apply chatbots to automate customer service at clinics, enhance user experience, and optimize operational efficiency.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49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7870-536B-0AF6-1B81-32CAEA75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Chatbots in Healthcare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53BD2C-CA2B-7E06-27DB-CA1A8383C3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EC131-201E-2F0E-6193-3722DC6014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Quickly provide information about appointment schedules, services, and doctors. </a:t>
            </a:r>
          </a:p>
          <a:p>
            <a:r>
              <a:rPr lang="en-US" dirty="0"/>
              <a:t>Reduce workload for customer support staff. </a:t>
            </a:r>
          </a:p>
          <a:p>
            <a:r>
              <a:rPr lang="en-US" dirty="0"/>
              <a:t>Support data management and send reminders to patients via automated notifications. </a:t>
            </a:r>
          </a:p>
        </p:txBody>
      </p:sp>
      <p:pic>
        <p:nvPicPr>
          <p:cNvPr id="6" name="Picture 5" descr="A computer servers connected to each other&#10;&#10;Description automatically generated">
            <a:extLst>
              <a:ext uri="{FF2B5EF4-FFF2-40B4-BE49-F238E27FC236}">
                <a16:creationId xmlns:a16="http://schemas.microsoft.com/office/drawing/2014/main" id="{66A7E554-EF95-03ED-F97C-4CA61C1BF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145" y="3503453"/>
            <a:ext cx="2249032" cy="1190943"/>
          </a:xfrm>
          <a:prstGeom prst="rect">
            <a:avLst/>
          </a:prstGeom>
        </p:spPr>
      </p:pic>
      <p:pic>
        <p:nvPicPr>
          <p:cNvPr id="8" name="Picture 7" descr="A bell with a blue circle and a number&#10;&#10;Description automatically generated">
            <a:extLst>
              <a:ext uri="{FF2B5EF4-FFF2-40B4-BE49-F238E27FC236}">
                <a16:creationId xmlns:a16="http://schemas.microsoft.com/office/drawing/2014/main" id="{F0363DEE-A395-D0CF-6E63-7D7F6DC66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14" y="3566815"/>
            <a:ext cx="1694877" cy="1127581"/>
          </a:xfrm>
          <a:prstGeom prst="rect">
            <a:avLst/>
          </a:prstGeom>
        </p:spPr>
      </p:pic>
      <p:pic>
        <p:nvPicPr>
          <p:cNvPr id="10" name="Picture 9" descr="A blue arrow pointing to the right&#10;&#10;Description automatically generated">
            <a:extLst>
              <a:ext uri="{FF2B5EF4-FFF2-40B4-BE49-F238E27FC236}">
                <a16:creationId xmlns:a16="http://schemas.microsoft.com/office/drawing/2014/main" id="{163068A3-26EC-E01E-9DFC-5E861D6D6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140" y="3449128"/>
            <a:ext cx="1245268" cy="124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7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93FD-EB6F-C922-B87E-80B6C742D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980" y="2035661"/>
            <a:ext cx="7511627" cy="1030673"/>
          </a:xfrm>
        </p:spPr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A0247B-09A6-57D9-EB0D-024FDF44B40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E9F9A-4D1F-B34C-ECAB-D6FCAE2842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3196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7B6B-8F01-EFC1-785E-A0A31692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Problem Description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E06769-AB14-EA45-DD37-6973B16D5E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44DF5-396B-B45B-8CB5-3F63E75A2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420" y="986688"/>
            <a:ext cx="7948059" cy="1585062"/>
          </a:xfrm>
        </p:spPr>
        <p:txBody>
          <a:bodyPr/>
          <a:lstStyle/>
          <a:p>
            <a:r>
              <a:rPr lang="en-US" dirty="0"/>
              <a:t>Develop a chatbot capable of automatic responses based on available documents. </a:t>
            </a:r>
          </a:p>
          <a:p>
            <a:r>
              <a:rPr lang="en-US" dirty="0"/>
              <a:t>Manage conversation content easily with flexible customization. </a:t>
            </a:r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6" name="Picture 5" descr="A diagram of a computer&#10;&#10;Description automatically generated">
            <a:extLst>
              <a:ext uri="{FF2B5EF4-FFF2-40B4-BE49-F238E27FC236}">
                <a16:creationId xmlns:a16="http://schemas.microsoft.com/office/drawing/2014/main" id="{2FEBBA30-FC9E-9D1C-578F-D11CEAFA1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47" y="2670210"/>
            <a:ext cx="3518919" cy="1888040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</p:pic>
      <p:pic>
        <p:nvPicPr>
          <p:cNvPr id="8" name="Picture 7" descr="A diagram of a pizza&#10;&#10;Description automatically generated">
            <a:extLst>
              <a:ext uri="{FF2B5EF4-FFF2-40B4-BE49-F238E27FC236}">
                <a16:creationId xmlns:a16="http://schemas.microsoft.com/office/drawing/2014/main" id="{0F243FBB-3702-BEDB-27DA-753EB1C71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424" y="2920527"/>
            <a:ext cx="3306965" cy="1387405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850093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CF211-0942-02C3-E90E-3E788DDF7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729D-A148-50C4-74A2-9FD565EE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Problem Description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A60A25-97EF-F97D-F97B-DD9D6F3A26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CD9C3-2BF7-5A83-53A1-7987666DA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420" y="986688"/>
            <a:ext cx="7948059" cy="15850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Integrate AI models to improve accuracy in answering questions. </a:t>
            </a:r>
          </a:p>
          <a:p>
            <a:pPr>
              <a:lnSpc>
                <a:spcPct val="150000"/>
              </a:lnSpc>
            </a:pPr>
            <a:r>
              <a:rPr lang="en-US" dirty="0"/>
              <a:t>Support appointment scheduling and SMS notifications. </a:t>
            </a:r>
          </a:p>
          <a:p>
            <a:pPr>
              <a:lnSpc>
                <a:spcPct val="150000"/>
              </a:lnSpc>
            </a:pPr>
            <a:r>
              <a:rPr lang="en-US" dirty="0"/>
              <a:t>Store and manage relevant data in a database. </a:t>
            </a:r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8" name="Picture 7" descr="A diagram of a couple of squares&#10;&#10;Description automatically generated">
            <a:extLst>
              <a:ext uri="{FF2B5EF4-FFF2-40B4-BE49-F238E27FC236}">
                <a16:creationId xmlns:a16="http://schemas.microsoft.com/office/drawing/2014/main" id="{73027549-C77B-35E6-B22E-BFC0567EB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071" y="2945296"/>
            <a:ext cx="3623225" cy="1211516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19728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A3A8-CCD9-9A4B-5C3D-43B1FE02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Objectives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F69204-38B3-2DAA-0236-04FEC88026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DFF49-0E6E-3326-EB38-8C48684DE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420" y="986688"/>
            <a:ext cx="7948059" cy="1585062"/>
          </a:xfrm>
        </p:spPr>
        <p:txBody>
          <a:bodyPr/>
          <a:lstStyle/>
          <a:p>
            <a:r>
              <a:rPr lang="en-US" dirty="0"/>
              <a:t>Improve customer experience through fast and accurate responses. </a:t>
            </a:r>
          </a:p>
          <a:p>
            <a:r>
              <a:rPr lang="en-US" dirty="0"/>
              <a:t>Reduce operational costs by automating support processes. </a:t>
            </a:r>
          </a:p>
          <a:p>
            <a:r>
              <a:rPr lang="en-US" dirty="0"/>
              <a:t>Effectively integrate AI technologies into the healthcare sector. </a:t>
            </a:r>
          </a:p>
        </p:txBody>
      </p:sp>
    </p:spTree>
    <p:extLst>
      <p:ext uri="{BB962C8B-B14F-4D97-AF65-F5344CB8AC3E}">
        <p14:creationId xmlns:p14="http://schemas.microsoft.com/office/powerpoint/2010/main" val="2649069855"/>
      </p:ext>
    </p:extLst>
  </p:cSld>
  <p:clrMapOvr>
    <a:masterClrMapping/>
  </p:clrMapOvr>
</p:sld>
</file>

<file path=ppt/theme/theme1.xml><?xml version="1.0" encoding="utf-8"?>
<a:theme xmlns:a="http://schemas.openxmlformats.org/drawingml/2006/main" name="Patient with Scleroderma Case Report by Slidesgo">
  <a:themeElements>
    <a:clrScheme name="Simple Light">
      <a:dk1>
        <a:srgbClr val="172B35"/>
      </a:dk1>
      <a:lt1>
        <a:srgbClr val="FFFFFF"/>
      </a:lt1>
      <a:dk2>
        <a:srgbClr val="ADC7CC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2B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561</Words>
  <Application>Microsoft Office PowerPoint</Application>
  <PresentationFormat>On-screen Show (16:9)</PresentationFormat>
  <Paragraphs>101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Montserrat</vt:lpstr>
      <vt:lpstr>Montserrat SemiBold</vt:lpstr>
      <vt:lpstr>Karla</vt:lpstr>
      <vt:lpstr>Courier New</vt:lpstr>
      <vt:lpstr>Patient with Scleroderma Case Report by Slidesgo</vt:lpstr>
      <vt:lpstr>    Final Project Report</vt:lpstr>
      <vt:lpstr>Table of contents</vt:lpstr>
      <vt:lpstr>Overview</vt:lpstr>
      <vt:lpstr>Project Background and Motivation </vt:lpstr>
      <vt:lpstr>Chatbots in Healthcare</vt:lpstr>
      <vt:lpstr>Project Requirements</vt:lpstr>
      <vt:lpstr>Detailed Problem Description </vt:lpstr>
      <vt:lpstr>Detailed Problem Description </vt:lpstr>
      <vt:lpstr>Final Objectives</vt:lpstr>
      <vt:lpstr>Technology Analysis and Selection </vt:lpstr>
      <vt:lpstr>Overview of Frameworks and Platforms </vt:lpstr>
      <vt:lpstr>Reason for Choosing Rasa Open Source</vt:lpstr>
      <vt:lpstr>System Architecture and Product</vt:lpstr>
      <vt:lpstr>Context and Application</vt:lpstr>
      <vt:lpstr>Overall Architecture Description</vt:lpstr>
      <vt:lpstr>Overall Architecture Description</vt:lpstr>
      <vt:lpstr>Key Features </vt:lpstr>
      <vt:lpstr>Key Features </vt:lpstr>
      <vt:lpstr>Product Demo and Future Development</vt:lpstr>
      <vt:lpstr>Demo Highlights</vt:lpstr>
      <vt:lpstr>Demo Highlights</vt:lpstr>
      <vt:lpstr>Future Development Directions</vt:lpstr>
      <vt:lpstr>Thanks for your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Duy Đỗ</dc:creator>
  <cp:lastModifiedBy>ĐỖ ĐỨC DUY</cp:lastModifiedBy>
  <cp:revision>6</cp:revision>
  <dcterms:modified xsi:type="dcterms:W3CDTF">2024-12-16T14:33:09Z</dcterms:modified>
</cp:coreProperties>
</file>