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o"/>
              <a:t>Lærter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no"/>
              <a:t>Behov: 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no"/>
              <a:t>Behov for å vite når det er min tur, og hvor lenge jeg skal vente</a:t>
            </a: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buSzPct val="100000"/>
              <a:buAutoNum type="alphaLcPeriod"/>
            </a:pPr>
            <a:r>
              <a:rPr lang="no"/>
              <a:t>behov for å vite hvor raskt køen går.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no"/>
              <a:t>Behov for vite om det er forsinkelser i et/en venteværelse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o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gif"/><Relationship Id="rId4" Type="http://schemas.openxmlformats.org/officeDocument/2006/relationships/image" Target="../media/image0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Splidd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6"/>
            <a:ext cx="8520600" cy="11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Derya Uysal, Pilasilda A. George, Lilly A. Helmersen, Stian Rustad &amp; Deividas Jaskenas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Tema &amp; målgruppe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b="1" lang="no" sz="1800"/>
              <a:t>Venteværelse/</a:t>
            </a:r>
            <a:r>
              <a:rPr b="1" lang="no" sz="1800"/>
              <a:t>køsystem</a:t>
            </a:r>
            <a:r>
              <a:rPr b="1" lang="no" sz="1800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b="1" lang="no" sz="1800"/>
              <a:t>Mennesker på venteværelser </a:t>
            </a:r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known-2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900" y="69625"/>
            <a:ext cx="3278850" cy="260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192986_901263406597927_540525781_n.jp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025" y="2532625"/>
            <a:ext cx="2510349" cy="25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30475" y="120100"/>
            <a:ext cx="3111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Undersøkelse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30475" y="692800"/>
            <a:ext cx="3999900" cy="264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no" sz="1800"/>
              <a:t>Observasjon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no" sz="1400"/>
              <a:t>Bank, Nav-kontor og Helsestasjon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no" sz="1800"/>
              <a:t>Spørreundersøkelse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no" sz="1400"/>
              <a:t>Sosiale medier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no" sz="1800"/>
              <a:t>Intervju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no" sz="1400"/>
              <a:t>Bank, legesenter og </a:t>
            </a:r>
            <a:r>
              <a:rPr lang="no" sz="1400"/>
              <a:t>Domeneekspert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5421625" y="692800"/>
            <a:ext cx="3222300" cy="22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no" sz="1800"/>
              <a:t>Lærte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no"/>
              <a:t>Observasjon grunnlag for intervju.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no" sz="1800"/>
              <a:t>Gikk galt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no"/>
              <a:t>Unødvendige </a:t>
            </a:r>
            <a:r>
              <a:rPr lang="no"/>
              <a:t>spørsmål</a:t>
            </a:r>
            <a:r>
              <a:rPr lang="no"/>
              <a:t> i </a:t>
            </a:r>
            <a:r>
              <a:rPr lang="no"/>
              <a:t>Intervjuet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no" sz="1800"/>
              <a:t>Gikk bra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no"/>
              <a:t>Fant behov</a:t>
            </a:r>
          </a:p>
        </p:txBody>
      </p:sp>
      <p:pic>
        <p:nvPicPr>
          <p:cNvPr descr="17141624_10208888021300935_2065518268_n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86" y="2984500"/>
            <a:ext cx="2698774" cy="202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504875" y="468225"/>
            <a:ext cx="4887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Videre undersøkelser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382425" y="13296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no" sz="1800"/>
              <a:t>Testing av prototyper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no" sz="1400"/>
              <a:t>Kontrollerte omgivelser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no" sz="1400"/>
              <a:t>Intervju</a:t>
            </a:r>
          </a:p>
        </p:txBody>
      </p:sp>
      <p:pic>
        <p:nvPicPr>
          <p:cNvPr descr="Doctor.gif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75" y="363800"/>
            <a:ext cx="2266575" cy="453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alyse.gif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725" y="2446300"/>
            <a:ext cx="2981200" cy="22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85775" y="456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Ide til løsing 1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no"/>
              <a:t>hij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13536" y="-51712"/>
            <a:ext cx="4273926" cy="683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4">
            <a:alphaModFix/>
          </a:blip>
          <a:srcRect b="10257" l="8978" r="15321" t="14706"/>
          <a:stretch/>
        </p:blipFill>
        <p:spPr>
          <a:xfrm rot="-5400000">
            <a:off x="5409536" y="-99761"/>
            <a:ext cx="2682600" cy="396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o"/>
              <a:t>Ide til løsing 2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16962" l="20786" r="22680" t="20049"/>
          <a:stretch/>
        </p:blipFill>
        <p:spPr>
          <a:xfrm rot="-5400000">
            <a:off x="4939225" y="-731399"/>
            <a:ext cx="3028349" cy="53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4270184" y="1017727"/>
            <a:ext cx="2187300" cy="47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no" sz="1800"/>
              <a:t>Personer foran</a:t>
            </a:r>
          </a:p>
        </p:txBody>
      </p:sp>
      <p:sp>
        <p:nvSpPr>
          <p:cNvPr id="98" name="Shape 98"/>
          <p:cNvSpPr/>
          <p:nvPr/>
        </p:nvSpPr>
        <p:spPr>
          <a:xfrm>
            <a:off x="6703735" y="1049227"/>
            <a:ext cx="1711800" cy="41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no" sz="1800"/>
              <a:t>Estimert tid</a:t>
            </a:r>
          </a:p>
        </p:txBody>
      </p:sp>
      <p:pic>
        <p:nvPicPr>
          <p:cNvPr descr="go3-kodebrikke.pn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83225"/>
            <a:ext cx="3646650" cy="195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90250" y="526350"/>
            <a:ext cx="8056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no"/>
              <a:t>Kritikk?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