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fa49cdc2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fa49cdc2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Manus: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Det er totalt 12 heltidsansatte på Studieadministrasjonene ved Instituttet ved Informatikk og noen deltidsstudenter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Organisasjonen jobber for å tilrettelegging for studenter og ansatte, og det er mye samarbeid mellom ansatte i organisasjonen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Det er totalt 6 informasjonssystemer som brukes ved </a:t>
            </a:r>
            <a:r>
              <a:rPr lang="no"/>
              <a:t>Studieadministrasjonen</a:t>
            </a:r>
            <a:r>
              <a:rPr lang="no"/>
              <a:t> ved IFI.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9830b0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9830b0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fa49cdc2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fa49cdc2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200">
                <a:latin typeface="Times New Roman"/>
                <a:ea typeface="Times New Roman"/>
                <a:cs typeface="Times New Roman"/>
                <a:sym typeface="Times New Roman"/>
              </a:rPr>
              <a:t>Delt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>
                <a:latin typeface="Times New Roman"/>
                <a:ea typeface="Times New Roman"/>
                <a:cs typeface="Times New Roman"/>
                <a:sym typeface="Times New Roman"/>
              </a:rPr>
              <a:t>Systemene er delt mellom flere forskjellige aktører og brukere. Forskjellige aktører kan gjøre endringer i enkelte av systemene, men med begrensninger.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200">
                <a:latin typeface="Times New Roman"/>
                <a:ea typeface="Times New Roman"/>
                <a:cs typeface="Times New Roman"/>
                <a:sym typeface="Times New Roman"/>
              </a:rPr>
              <a:t>Åpen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>
                <a:latin typeface="Times New Roman"/>
                <a:ea typeface="Times New Roman"/>
                <a:cs typeface="Times New Roman"/>
                <a:sym typeface="Times New Roman"/>
              </a:rPr>
              <a:t>Noen av systemene utvikles og driftes på tvers av ulike aktører og brukerne kan komme med innspill til endringer eller forbedringer av systemene.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200">
                <a:latin typeface="Times New Roman"/>
                <a:ea typeface="Times New Roman"/>
                <a:cs typeface="Times New Roman"/>
                <a:sym typeface="Times New Roman"/>
              </a:rPr>
              <a:t>Heterogen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>
                <a:latin typeface="Times New Roman"/>
                <a:ea typeface="Times New Roman"/>
                <a:cs typeface="Times New Roman"/>
                <a:sym typeface="Times New Roman"/>
              </a:rPr>
              <a:t>Systemene i seg selv er heterogene, med tanke på ad hoc for utviklingen av systemene, og de forskjellige teknologiske komponentene i hvert system. Det er også heterogenitet mellom brukersamfunn og styringsorganer.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200">
                <a:latin typeface="Times New Roman"/>
                <a:ea typeface="Times New Roman"/>
                <a:cs typeface="Times New Roman"/>
                <a:sym typeface="Times New Roman"/>
              </a:rPr>
              <a:t>Evolverende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>
                <a:latin typeface="Times New Roman"/>
                <a:ea typeface="Times New Roman"/>
                <a:cs typeface="Times New Roman"/>
                <a:sym typeface="Times New Roman"/>
              </a:rPr>
              <a:t>Flere av systemene har gjennomgått oppgraderinger for å kunne tilfredsstille de nye behovene og kravene som settes.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03303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03303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frida u got this!!!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fa49cdc2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fa49cdc2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f62d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f62d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/>
              <a:t>INF3290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Studieadministrasjonen ved IFI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Derya Uysal, Silje Kvillum &amp; Frida Aung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Om organisasjonen og </a:t>
            </a:r>
            <a:r>
              <a:rPr lang="no"/>
              <a:t>brukerperspektiv</a:t>
            </a:r>
            <a:r>
              <a:rPr lang="no"/>
              <a:t>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12 heltidsansatte + studenter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Tilrettelegging for studenter og ansatte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Jobber i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Mange ulike systemer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275" y="845338"/>
            <a:ext cx="6299450" cy="3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Infrastruktur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Installert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Delt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Åpen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Heterogen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Evolverende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Felles Studentsystem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Timeplanlegging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Vortex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ePhorte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Devilry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Infrastruktur og Integrasjon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2723" t="0"/>
          <a:stretch/>
        </p:blipFill>
        <p:spPr>
          <a:xfrm>
            <a:off x="896200" y="1149713"/>
            <a:ext cx="6938601" cy="3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Fra Fronter til Canvas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Digital læringsplattform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Top-down endringsstrategi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Evolusjonær og Big-bang innføring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Fase-inndeling: Fossefallsplanlegging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Takk for oss! :)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