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59" r:id="rId4"/>
    <p:sldId id="260" r:id="rId5"/>
    <p:sldId id="299" r:id="rId6"/>
    <p:sldId id="320" r:id="rId7"/>
    <p:sldId id="321" r:id="rId8"/>
    <p:sldId id="300" r:id="rId9"/>
    <p:sldId id="301" r:id="rId10"/>
    <p:sldId id="306" r:id="rId11"/>
    <p:sldId id="261" r:id="rId12"/>
    <p:sldId id="305" r:id="rId13"/>
    <p:sldId id="307" r:id="rId14"/>
    <p:sldId id="322" r:id="rId15"/>
    <p:sldId id="309" r:id="rId16"/>
    <p:sldId id="323" r:id="rId17"/>
    <p:sldId id="318" r:id="rId18"/>
    <p:sldId id="310" r:id="rId19"/>
    <p:sldId id="311" r:id="rId20"/>
    <p:sldId id="324" r:id="rId21"/>
    <p:sldId id="312" r:id="rId22"/>
    <p:sldId id="308" r:id="rId23"/>
    <p:sldId id="314" r:id="rId24"/>
    <p:sldId id="315" r:id="rId25"/>
  </p:sldIdLst>
  <p:sldSz cx="9144000" cy="5143500" type="screen16x9"/>
  <p:notesSz cx="6858000" cy="9144000"/>
  <p:embeddedFontLst>
    <p:embeddedFont>
      <p:font typeface="Bebas Neue" panose="020B0606020202050201" pitchFamily="34" charset="0"/>
      <p:regular r:id="rId27"/>
    </p:embeddedFont>
    <p:embeddedFont>
      <p:font typeface="Consolas" panose="020B0609020204030204" pitchFamily="49" charset="0"/>
      <p:regular r:id="rId28"/>
      <p:bold r:id="rId29"/>
      <p:italic r:id="rId30"/>
      <p:boldItalic r:id="rId31"/>
    </p:embeddedFont>
    <p:embeddedFont>
      <p:font typeface="Lexend" panose="020B0604020202020204" charset="0"/>
      <p:regular r:id="rId32"/>
    </p:embeddedFont>
    <p:embeddedFont>
      <p:font typeface="Nunito Light" pitchFamily="2" charset="0"/>
      <p:regular r:id="rId33"/>
      <p:italic r:id="rId34"/>
    </p:embeddedFont>
    <p:embeddedFont>
      <p:font typeface="Raleway" panose="020B0503030101060003" pitchFamily="34" charset="0"/>
      <p:regular r:id="rId35"/>
      <p:bold r:id="rId36"/>
      <p:italic r:id="rId37"/>
      <p:boldItalic r:id="rId38"/>
    </p:embeddedFont>
    <p:embeddedFont>
      <p:font typeface="Source Code Pro" panose="020B0509030403020204" pitchFamily="49" charset="0"/>
      <p:regular r:id="rId39"/>
    </p:embeddedFont>
    <p:embeddedFont>
      <p:font typeface="Source Code Pro Black" panose="020B0809030403020204" pitchFamily="49" charset="0"/>
      <p:bold r:id="rId40"/>
    </p:embeddedFont>
    <p:embeddedFont>
      <p:font typeface="UTM Avo" panose="02040603050506020204" pitchFamily="18"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F9FF"/>
    <a:srgbClr val="F3E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844AE09-2154-4BB8-B00C-3F8AC8DF0115}"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8" d="100"/>
          <a:sy n="88" d="100"/>
        </p:scale>
        <p:origin x="9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20f5bf85f7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20f5bf85f7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dirty="0">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629070" y="-248556"/>
            <a:ext cx="3345597" cy="1788383"/>
            <a:chOff x="371425" y="397950"/>
            <a:chExt cx="8703425" cy="4652400"/>
          </a:xfrm>
        </p:grpSpPr>
        <p:sp>
          <p:nvSpPr>
            <p:cNvPr id="10" name="Google Shape;10;p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 name="Google Shape;12;p2"/>
          <p:cNvGrpSpPr/>
          <p:nvPr/>
        </p:nvGrpSpPr>
        <p:grpSpPr>
          <a:xfrm>
            <a:off x="-246630" y="1071269"/>
            <a:ext cx="3345597" cy="1788383"/>
            <a:chOff x="371425" y="397950"/>
            <a:chExt cx="8703425" cy="4652400"/>
          </a:xfrm>
        </p:grpSpPr>
        <p:sp>
          <p:nvSpPr>
            <p:cNvPr id="13" name="Google Shape;13;p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8373692" y="-4167"/>
            <a:ext cx="776625" cy="779725"/>
            <a:chOff x="1962150" y="3604575"/>
            <a:chExt cx="776625" cy="779725"/>
          </a:xfrm>
        </p:grpSpPr>
        <p:sp>
          <p:nvSpPr>
            <p:cNvPr id="16" name="Google Shape;16;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rot="5400000">
            <a:off x="8373692" y="4370642"/>
            <a:ext cx="776625" cy="779725"/>
            <a:chOff x="1962150" y="3604575"/>
            <a:chExt cx="776625" cy="779725"/>
          </a:xfrm>
        </p:grpSpPr>
        <p:sp>
          <p:nvSpPr>
            <p:cNvPr id="24" name="Google Shape;24;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31;p2"/>
          <p:cNvGrpSpPr/>
          <p:nvPr/>
        </p:nvGrpSpPr>
        <p:grpSpPr>
          <a:xfrm rot="-5400000" flipH="1">
            <a:off x="-3962" y="4370642"/>
            <a:ext cx="776625" cy="779725"/>
            <a:chOff x="1962150" y="3604575"/>
            <a:chExt cx="776625" cy="779725"/>
          </a:xfrm>
        </p:grpSpPr>
        <p:sp>
          <p:nvSpPr>
            <p:cNvPr id="32" name="Google Shape;32;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rot="-5400000">
            <a:off x="-4512" y="-4167"/>
            <a:ext cx="776625" cy="779725"/>
            <a:chOff x="1962150" y="3604575"/>
            <a:chExt cx="776625" cy="779725"/>
          </a:xfrm>
        </p:grpSpPr>
        <p:sp>
          <p:nvSpPr>
            <p:cNvPr id="40" name="Google Shape;40;p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2"/>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2"/>
          <p:cNvGrpSpPr/>
          <p:nvPr/>
        </p:nvGrpSpPr>
        <p:grpSpPr>
          <a:xfrm>
            <a:off x="648125" y="321938"/>
            <a:ext cx="141225" cy="141225"/>
            <a:chOff x="2960900" y="1269275"/>
            <a:chExt cx="141225" cy="141225"/>
          </a:xfrm>
        </p:grpSpPr>
        <p:sp>
          <p:nvSpPr>
            <p:cNvPr id="50" name="Google Shape;50;p2"/>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a:off x="313750" y="321938"/>
            <a:ext cx="141200" cy="141225"/>
            <a:chOff x="2626525" y="1269275"/>
            <a:chExt cx="141200" cy="141225"/>
          </a:xfrm>
        </p:grpSpPr>
        <p:sp>
          <p:nvSpPr>
            <p:cNvPr id="53" name="Google Shape;53;p2"/>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 name="Google Shape;55;p2"/>
          <p:cNvGrpSpPr/>
          <p:nvPr/>
        </p:nvGrpSpPr>
        <p:grpSpPr>
          <a:xfrm>
            <a:off x="480925" y="321938"/>
            <a:ext cx="141225" cy="141225"/>
            <a:chOff x="2793700" y="1269275"/>
            <a:chExt cx="141225" cy="141225"/>
          </a:xfrm>
        </p:grpSpPr>
        <p:sp>
          <p:nvSpPr>
            <p:cNvPr id="56" name="Google Shape;56;p2"/>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 name="Google Shape;58;p2"/>
          <p:cNvSpPr txBox="1">
            <a:spLocks noGrp="1"/>
          </p:cNvSpPr>
          <p:nvPr>
            <p:ph type="ctrTitle"/>
          </p:nvPr>
        </p:nvSpPr>
        <p:spPr>
          <a:xfrm>
            <a:off x="713200" y="762700"/>
            <a:ext cx="5512200" cy="2949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9" name="Google Shape;59;p2"/>
          <p:cNvSpPr txBox="1">
            <a:spLocks noGrp="1"/>
          </p:cNvSpPr>
          <p:nvPr>
            <p:ph type="subTitle" idx="1"/>
          </p:nvPr>
        </p:nvSpPr>
        <p:spPr>
          <a:xfrm>
            <a:off x="713175" y="3752605"/>
            <a:ext cx="5512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545"/>
        <p:cNvGrpSpPr/>
        <p:nvPr/>
      </p:nvGrpSpPr>
      <p:grpSpPr>
        <a:xfrm>
          <a:off x="0" y="0"/>
          <a:ext cx="0" cy="0"/>
          <a:chOff x="0" y="0"/>
          <a:chExt cx="0" cy="0"/>
        </a:xfrm>
      </p:grpSpPr>
      <p:grpSp>
        <p:nvGrpSpPr>
          <p:cNvPr id="546" name="Google Shape;546;p14"/>
          <p:cNvGrpSpPr/>
          <p:nvPr/>
        </p:nvGrpSpPr>
        <p:grpSpPr>
          <a:xfrm>
            <a:off x="1724270" y="-248556"/>
            <a:ext cx="3345597" cy="1788383"/>
            <a:chOff x="371425" y="397950"/>
            <a:chExt cx="8703425" cy="4652400"/>
          </a:xfrm>
        </p:grpSpPr>
        <p:sp>
          <p:nvSpPr>
            <p:cNvPr id="547" name="Google Shape;547;p14"/>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4"/>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14"/>
          <p:cNvGrpSpPr/>
          <p:nvPr/>
        </p:nvGrpSpPr>
        <p:grpSpPr>
          <a:xfrm>
            <a:off x="4436770" y="3811244"/>
            <a:ext cx="3345597" cy="1788383"/>
            <a:chOff x="371425" y="397950"/>
            <a:chExt cx="8703425" cy="4652400"/>
          </a:xfrm>
        </p:grpSpPr>
        <p:sp>
          <p:nvSpPr>
            <p:cNvPr id="550" name="Google Shape;550;p14"/>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4"/>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14"/>
          <p:cNvGrpSpPr/>
          <p:nvPr/>
        </p:nvGrpSpPr>
        <p:grpSpPr>
          <a:xfrm>
            <a:off x="8373692" y="-4167"/>
            <a:ext cx="776625" cy="779725"/>
            <a:chOff x="1962150" y="3604575"/>
            <a:chExt cx="776625" cy="779725"/>
          </a:xfrm>
        </p:grpSpPr>
        <p:sp>
          <p:nvSpPr>
            <p:cNvPr id="553" name="Google Shape;553;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0" name="Google Shape;560;p14"/>
          <p:cNvGrpSpPr/>
          <p:nvPr/>
        </p:nvGrpSpPr>
        <p:grpSpPr>
          <a:xfrm rot="5400000">
            <a:off x="8373692" y="4370642"/>
            <a:ext cx="776625" cy="779725"/>
            <a:chOff x="1962150" y="3604575"/>
            <a:chExt cx="776625" cy="779725"/>
          </a:xfrm>
        </p:grpSpPr>
        <p:sp>
          <p:nvSpPr>
            <p:cNvPr id="561" name="Google Shape;561;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8" name="Google Shape;568;p14"/>
          <p:cNvGrpSpPr/>
          <p:nvPr/>
        </p:nvGrpSpPr>
        <p:grpSpPr>
          <a:xfrm rot="-5400000" flipH="1">
            <a:off x="-3962" y="4370642"/>
            <a:ext cx="776625" cy="779725"/>
            <a:chOff x="1962150" y="3604575"/>
            <a:chExt cx="776625" cy="779725"/>
          </a:xfrm>
        </p:grpSpPr>
        <p:sp>
          <p:nvSpPr>
            <p:cNvPr id="569" name="Google Shape;569;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6" name="Google Shape;576;p14"/>
          <p:cNvGrpSpPr/>
          <p:nvPr/>
        </p:nvGrpSpPr>
        <p:grpSpPr>
          <a:xfrm rot="-5400000">
            <a:off x="-4512" y="-4167"/>
            <a:ext cx="776625" cy="779725"/>
            <a:chOff x="1962150" y="3604575"/>
            <a:chExt cx="776625" cy="779725"/>
          </a:xfrm>
        </p:grpSpPr>
        <p:sp>
          <p:nvSpPr>
            <p:cNvPr id="577" name="Google Shape;577;p14"/>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4"/>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4"/>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4"/>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4"/>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4"/>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14"/>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4" name="Google Shape;584;p14"/>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4"/>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6" name="Google Shape;586;p14"/>
          <p:cNvGrpSpPr/>
          <p:nvPr/>
        </p:nvGrpSpPr>
        <p:grpSpPr>
          <a:xfrm>
            <a:off x="648125" y="321938"/>
            <a:ext cx="141225" cy="141225"/>
            <a:chOff x="2960900" y="1269275"/>
            <a:chExt cx="141225" cy="141225"/>
          </a:xfrm>
        </p:grpSpPr>
        <p:sp>
          <p:nvSpPr>
            <p:cNvPr id="587" name="Google Shape;587;p14"/>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4"/>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9" name="Google Shape;589;p14"/>
          <p:cNvGrpSpPr/>
          <p:nvPr/>
        </p:nvGrpSpPr>
        <p:grpSpPr>
          <a:xfrm>
            <a:off x="313750" y="321938"/>
            <a:ext cx="141200" cy="141225"/>
            <a:chOff x="2626525" y="1269275"/>
            <a:chExt cx="141200" cy="141225"/>
          </a:xfrm>
        </p:grpSpPr>
        <p:sp>
          <p:nvSpPr>
            <p:cNvPr id="590" name="Google Shape;590;p14"/>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4"/>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2" name="Google Shape;592;p14"/>
          <p:cNvGrpSpPr/>
          <p:nvPr/>
        </p:nvGrpSpPr>
        <p:grpSpPr>
          <a:xfrm>
            <a:off x="480925" y="321938"/>
            <a:ext cx="141225" cy="141225"/>
            <a:chOff x="2793700" y="1269275"/>
            <a:chExt cx="141225" cy="141225"/>
          </a:xfrm>
        </p:grpSpPr>
        <p:sp>
          <p:nvSpPr>
            <p:cNvPr id="593" name="Google Shape;593;p14"/>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14"/>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5" name="Google Shape;595;p14"/>
          <p:cNvSpPr txBox="1">
            <a:spLocks noGrp="1"/>
          </p:cNvSpPr>
          <p:nvPr>
            <p:ph type="title"/>
          </p:nvPr>
        </p:nvSpPr>
        <p:spPr>
          <a:xfrm>
            <a:off x="720000" y="1868250"/>
            <a:ext cx="3852000" cy="601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6" name="Google Shape;596;p14"/>
          <p:cNvSpPr txBox="1">
            <a:spLocks noGrp="1"/>
          </p:cNvSpPr>
          <p:nvPr>
            <p:ph type="subTitle" idx="1"/>
          </p:nvPr>
        </p:nvSpPr>
        <p:spPr>
          <a:xfrm>
            <a:off x="720000" y="2470050"/>
            <a:ext cx="38520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97"/>
        <p:cNvGrpSpPr/>
        <p:nvPr/>
      </p:nvGrpSpPr>
      <p:grpSpPr>
        <a:xfrm>
          <a:off x="0" y="0"/>
          <a:ext cx="0" cy="0"/>
          <a:chOff x="0" y="0"/>
          <a:chExt cx="0" cy="0"/>
        </a:xfrm>
      </p:grpSpPr>
      <p:grpSp>
        <p:nvGrpSpPr>
          <p:cNvPr id="598" name="Google Shape;598;p15"/>
          <p:cNvGrpSpPr/>
          <p:nvPr/>
        </p:nvGrpSpPr>
        <p:grpSpPr>
          <a:xfrm>
            <a:off x="4629070" y="-248556"/>
            <a:ext cx="3345597" cy="1788383"/>
            <a:chOff x="371425" y="397950"/>
            <a:chExt cx="8703425" cy="4652400"/>
          </a:xfrm>
        </p:grpSpPr>
        <p:sp>
          <p:nvSpPr>
            <p:cNvPr id="599" name="Google Shape;599;p1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15"/>
          <p:cNvGrpSpPr/>
          <p:nvPr/>
        </p:nvGrpSpPr>
        <p:grpSpPr>
          <a:xfrm>
            <a:off x="-246630" y="1071269"/>
            <a:ext cx="3345597" cy="1788383"/>
            <a:chOff x="371425" y="397950"/>
            <a:chExt cx="8703425" cy="4652400"/>
          </a:xfrm>
        </p:grpSpPr>
        <p:sp>
          <p:nvSpPr>
            <p:cNvPr id="602" name="Google Shape;602;p1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1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4" name="Google Shape;604;p15"/>
          <p:cNvGrpSpPr/>
          <p:nvPr/>
        </p:nvGrpSpPr>
        <p:grpSpPr>
          <a:xfrm>
            <a:off x="8373692" y="-4167"/>
            <a:ext cx="776625" cy="779725"/>
            <a:chOff x="1962150" y="3604575"/>
            <a:chExt cx="776625" cy="779725"/>
          </a:xfrm>
        </p:grpSpPr>
        <p:sp>
          <p:nvSpPr>
            <p:cNvPr id="605" name="Google Shape;605;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15"/>
          <p:cNvGrpSpPr/>
          <p:nvPr/>
        </p:nvGrpSpPr>
        <p:grpSpPr>
          <a:xfrm rot="5400000">
            <a:off x="8373692" y="4370642"/>
            <a:ext cx="776625" cy="779725"/>
            <a:chOff x="1962150" y="3604575"/>
            <a:chExt cx="776625" cy="779725"/>
          </a:xfrm>
        </p:grpSpPr>
        <p:sp>
          <p:nvSpPr>
            <p:cNvPr id="613" name="Google Shape;613;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0" name="Google Shape;620;p15"/>
          <p:cNvGrpSpPr/>
          <p:nvPr/>
        </p:nvGrpSpPr>
        <p:grpSpPr>
          <a:xfrm rot="-5400000" flipH="1">
            <a:off x="-3962" y="4370642"/>
            <a:ext cx="776625" cy="779725"/>
            <a:chOff x="1962150" y="3604575"/>
            <a:chExt cx="776625" cy="779725"/>
          </a:xfrm>
        </p:grpSpPr>
        <p:sp>
          <p:nvSpPr>
            <p:cNvPr id="621" name="Google Shape;621;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8" name="Google Shape;628;p15"/>
          <p:cNvGrpSpPr/>
          <p:nvPr/>
        </p:nvGrpSpPr>
        <p:grpSpPr>
          <a:xfrm rot="-5400000">
            <a:off x="-4512" y="-4167"/>
            <a:ext cx="776625" cy="779725"/>
            <a:chOff x="1962150" y="3604575"/>
            <a:chExt cx="776625" cy="779725"/>
          </a:xfrm>
        </p:grpSpPr>
        <p:sp>
          <p:nvSpPr>
            <p:cNvPr id="629" name="Google Shape;629;p1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1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1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1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1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1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1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6" name="Google Shape;636;p15"/>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15"/>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8" name="Google Shape;638;p15"/>
          <p:cNvGrpSpPr/>
          <p:nvPr/>
        </p:nvGrpSpPr>
        <p:grpSpPr>
          <a:xfrm>
            <a:off x="648125" y="321938"/>
            <a:ext cx="141225" cy="141225"/>
            <a:chOff x="2960900" y="1269275"/>
            <a:chExt cx="141225" cy="141225"/>
          </a:xfrm>
        </p:grpSpPr>
        <p:sp>
          <p:nvSpPr>
            <p:cNvPr id="639" name="Google Shape;639;p15"/>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15"/>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1" name="Google Shape;641;p15"/>
          <p:cNvGrpSpPr/>
          <p:nvPr/>
        </p:nvGrpSpPr>
        <p:grpSpPr>
          <a:xfrm>
            <a:off x="313750" y="321938"/>
            <a:ext cx="141200" cy="141225"/>
            <a:chOff x="2626525" y="1269275"/>
            <a:chExt cx="141200" cy="141225"/>
          </a:xfrm>
        </p:grpSpPr>
        <p:sp>
          <p:nvSpPr>
            <p:cNvPr id="642" name="Google Shape;642;p15"/>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15"/>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4" name="Google Shape;644;p15"/>
          <p:cNvGrpSpPr/>
          <p:nvPr/>
        </p:nvGrpSpPr>
        <p:grpSpPr>
          <a:xfrm>
            <a:off x="480925" y="321938"/>
            <a:ext cx="141225" cy="141225"/>
            <a:chOff x="2793700" y="1269275"/>
            <a:chExt cx="141225" cy="141225"/>
          </a:xfrm>
        </p:grpSpPr>
        <p:sp>
          <p:nvSpPr>
            <p:cNvPr id="645" name="Google Shape;645;p15"/>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15"/>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7" name="Google Shape;647;p15"/>
          <p:cNvSpPr txBox="1">
            <a:spLocks noGrp="1"/>
          </p:cNvSpPr>
          <p:nvPr>
            <p:ph type="subTitle" idx="1"/>
          </p:nvPr>
        </p:nvSpPr>
        <p:spPr>
          <a:xfrm>
            <a:off x="4664194" y="2596125"/>
            <a:ext cx="2978700" cy="166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8" name="Google Shape;648;p15"/>
          <p:cNvSpPr txBox="1">
            <a:spLocks noGrp="1"/>
          </p:cNvSpPr>
          <p:nvPr>
            <p:ph type="subTitle" idx="2"/>
          </p:nvPr>
        </p:nvSpPr>
        <p:spPr>
          <a:xfrm>
            <a:off x="1322025" y="2596125"/>
            <a:ext cx="2978700" cy="166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49" name="Google Shape;649;p15"/>
          <p:cNvSpPr txBox="1">
            <a:spLocks noGrp="1"/>
          </p:cNvSpPr>
          <p:nvPr>
            <p:ph type="subTitle" idx="3"/>
          </p:nvPr>
        </p:nvSpPr>
        <p:spPr>
          <a:xfrm>
            <a:off x="1322026" y="2037225"/>
            <a:ext cx="2978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50" name="Google Shape;650;p15"/>
          <p:cNvSpPr txBox="1">
            <a:spLocks noGrp="1"/>
          </p:cNvSpPr>
          <p:nvPr>
            <p:ph type="subTitle" idx="4"/>
          </p:nvPr>
        </p:nvSpPr>
        <p:spPr>
          <a:xfrm>
            <a:off x="4664217" y="2037225"/>
            <a:ext cx="29787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651" name="Google Shape;651;p15"/>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2"/>
        <p:cNvGrpSpPr/>
        <p:nvPr/>
      </p:nvGrpSpPr>
      <p:grpSpPr>
        <a:xfrm>
          <a:off x="0" y="0"/>
          <a:ext cx="0" cy="0"/>
          <a:chOff x="0" y="0"/>
          <a:chExt cx="0" cy="0"/>
        </a:xfrm>
      </p:grpSpPr>
      <p:grpSp>
        <p:nvGrpSpPr>
          <p:cNvPr id="653" name="Google Shape;653;p16"/>
          <p:cNvGrpSpPr/>
          <p:nvPr/>
        </p:nvGrpSpPr>
        <p:grpSpPr>
          <a:xfrm>
            <a:off x="4629070" y="-248556"/>
            <a:ext cx="3345597" cy="1788383"/>
            <a:chOff x="371425" y="397950"/>
            <a:chExt cx="8703425" cy="4652400"/>
          </a:xfrm>
        </p:grpSpPr>
        <p:sp>
          <p:nvSpPr>
            <p:cNvPr id="654" name="Google Shape;654;p1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6" name="Google Shape;656;p16"/>
          <p:cNvGrpSpPr/>
          <p:nvPr/>
        </p:nvGrpSpPr>
        <p:grpSpPr>
          <a:xfrm>
            <a:off x="-246630" y="1071269"/>
            <a:ext cx="3345597" cy="1788383"/>
            <a:chOff x="371425" y="397950"/>
            <a:chExt cx="8703425" cy="4652400"/>
          </a:xfrm>
        </p:grpSpPr>
        <p:sp>
          <p:nvSpPr>
            <p:cNvPr id="657" name="Google Shape;657;p1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1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9" name="Google Shape;659;p16"/>
          <p:cNvGrpSpPr/>
          <p:nvPr/>
        </p:nvGrpSpPr>
        <p:grpSpPr>
          <a:xfrm>
            <a:off x="8373692" y="-4167"/>
            <a:ext cx="776625" cy="779725"/>
            <a:chOff x="1962150" y="3604575"/>
            <a:chExt cx="776625" cy="779725"/>
          </a:xfrm>
        </p:grpSpPr>
        <p:sp>
          <p:nvSpPr>
            <p:cNvPr id="660" name="Google Shape;660;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7" name="Google Shape;667;p16"/>
          <p:cNvGrpSpPr/>
          <p:nvPr/>
        </p:nvGrpSpPr>
        <p:grpSpPr>
          <a:xfrm rot="5400000">
            <a:off x="8373692" y="4370642"/>
            <a:ext cx="776625" cy="779725"/>
            <a:chOff x="1962150" y="3604575"/>
            <a:chExt cx="776625" cy="779725"/>
          </a:xfrm>
        </p:grpSpPr>
        <p:sp>
          <p:nvSpPr>
            <p:cNvPr id="668" name="Google Shape;668;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5" name="Google Shape;675;p16"/>
          <p:cNvGrpSpPr/>
          <p:nvPr/>
        </p:nvGrpSpPr>
        <p:grpSpPr>
          <a:xfrm rot="-5400000" flipH="1">
            <a:off x="-3962" y="4370642"/>
            <a:ext cx="776625" cy="779725"/>
            <a:chOff x="1962150" y="3604575"/>
            <a:chExt cx="776625" cy="779725"/>
          </a:xfrm>
        </p:grpSpPr>
        <p:sp>
          <p:nvSpPr>
            <p:cNvPr id="676" name="Google Shape;676;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6"/>
          <p:cNvGrpSpPr/>
          <p:nvPr/>
        </p:nvGrpSpPr>
        <p:grpSpPr>
          <a:xfrm rot="-5400000">
            <a:off x="-4512" y="-4167"/>
            <a:ext cx="776625" cy="779725"/>
            <a:chOff x="1962150" y="3604575"/>
            <a:chExt cx="776625" cy="779725"/>
          </a:xfrm>
        </p:grpSpPr>
        <p:sp>
          <p:nvSpPr>
            <p:cNvPr id="684" name="Google Shape;684;p1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1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1" name="Google Shape;691;p16"/>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6"/>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3" name="Google Shape;693;p16"/>
          <p:cNvGrpSpPr/>
          <p:nvPr/>
        </p:nvGrpSpPr>
        <p:grpSpPr>
          <a:xfrm>
            <a:off x="648125" y="321938"/>
            <a:ext cx="141225" cy="141225"/>
            <a:chOff x="2960900" y="1269275"/>
            <a:chExt cx="141225" cy="141225"/>
          </a:xfrm>
        </p:grpSpPr>
        <p:sp>
          <p:nvSpPr>
            <p:cNvPr id="694" name="Google Shape;694;p1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1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6" name="Google Shape;696;p16"/>
          <p:cNvGrpSpPr/>
          <p:nvPr/>
        </p:nvGrpSpPr>
        <p:grpSpPr>
          <a:xfrm>
            <a:off x="313750" y="321938"/>
            <a:ext cx="141200" cy="141225"/>
            <a:chOff x="2626525" y="1269275"/>
            <a:chExt cx="141200" cy="141225"/>
          </a:xfrm>
        </p:grpSpPr>
        <p:sp>
          <p:nvSpPr>
            <p:cNvPr id="697" name="Google Shape;697;p1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9" name="Google Shape;699;p16"/>
          <p:cNvGrpSpPr/>
          <p:nvPr/>
        </p:nvGrpSpPr>
        <p:grpSpPr>
          <a:xfrm>
            <a:off x="480925" y="321938"/>
            <a:ext cx="141225" cy="141225"/>
            <a:chOff x="2793700" y="1269275"/>
            <a:chExt cx="141225" cy="141225"/>
          </a:xfrm>
        </p:grpSpPr>
        <p:sp>
          <p:nvSpPr>
            <p:cNvPr id="700" name="Google Shape;700;p1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2" name="Google Shape;702;p16"/>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703"/>
        <p:cNvGrpSpPr/>
        <p:nvPr/>
      </p:nvGrpSpPr>
      <p:grpSpPr>
        <a:xfrm>
          <a:off x="0" y="0"/>
          <a:ext cx="0" cy="0"/>
          <a:chOff x="0" y="0"/>
          <a:chExt cx="0" cy="0"/>
        </a:xfrm>
      </p:grpSpPr>
      <p:grpSp>
        <p:nvGrpSpPr>
          <p:cNvPr id="704" name="Google Shape;704;p17"/>
          <p:cNvGrpSpPr/>
          <p:nvPr/>
        </p:nvGrpSpPr>
        <p:grpSpPr>
          <a:xfrm>
            <a:off x="-191655" y="-686293"/>
            <a:ext cx="3345597" cy="1788383"/>
            <a:chOff x="371425" y="397950"/>
            <a:chExt cx="8703425" cy="4652400"/>
          </a:xfrm>
        </p:grpSpPr>
        <p:sp>
          <p:nvSpPr>
            <p:cNvPr id="705" name="Google Shape;705;p1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7"/>
          <p:cNvGrpSpPr/>
          <p:nvPr/>
        </p:nvGrpSpPr>
        <p:grpSpPr>
          <a:xfrm>
            <a:off x="4589020" y="3770044"/>
            <a:ext cx="3345597" cy="1788383"/>
            <a:chOff x="371425" y="397950"/>
            <a:chExt cx="8703425" cy="4652400"/>
          </a:xfrm>
        </p:grpSpPr>
        <p:sp>
          <p:nvSpPr>
            <p:cNvPr id="708" name="Google Shape;708;p1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0" name="Google Shape;710;p17"/>
          <p:cNvGrpSpPr/>
          <p:nvPr/>
        </p:nvGrpSpPr>
        <p:grpSpPr>
          <a:xfrm>
            <a:off x="8373692" y="-4167"/>
            <a:ext cx="776625" cy="779725"/>
            <a:chOff x="1962150" y="3604575"/>
            <a:chExt cx="776625" cy="779725"/>
          </a:xfrm>
        </p:grpSpPr>
        <p:sp>
          <p:nvSpPr>
            <p:cNvPr id="711" name="Google Shape;711;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8" name="Google Shape;718;p17"/>
          <p:cNvGrpSpPr/>
          <p:nvPr/>
        </p:nvGrpSpPr>
        <p:grpSpPr>
          <a:xfrm rot="5400000">
            <a:off x="8373692" y="4370642"/>
            <a:ext cx="776625" cy="779725"/>
            <a:chOff x="1962150" y="3604575"/>
            <a:chExt cx="776625" cy="779725"/>
          </a:xfrm>
        </p:grpSpPr>
        <p:sp>
          <p:nvSpPr>
            <p:cNvPr id="719" name="Google Shape;719;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6" name="Google Shape;726;p17"/>
          <p:cNvGrpSpPr/>
          <p:nvPr/>
        </p:nvGrpSpPr>
        <p:grpSpPr>
          <a:xfrm rot="-5400000" flipH="1">
            <a:off x="-3962" y="4370642"/>
            <a:ext cx="776625" cy="779725"/>
            <a:chOff x="1962150" y="3604575"/>
            <a:chExt cx="776625" cy="779725"/>
          </a:xfrm>
        </p:grpSpPr>
        <p:sp>
          <p:nvSpPr>
            <p:cNvPr id="727" name="Google Shape;727;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4" name="Google Shape;734;p17"/>
          <p:cNvGrpSpPr/>
          <p:nvPr/>
        </p:nvGrpSpPr>
        <p:grpSpPr>
          <a:xfrm rot="-5400000">
            <a:off x="-4512" y="-4167"/>
            <a:ext cx="776625" cy="779725"/>
            <a:chOff x="1962150" y="3604575"/>
            <a:chExt cx="776625" cy="779725"/>
          </a:xfrm>
        </p:grpSpPr>
        <p:sp>
          <p:nvSpPr>
            <p:cNvPr id="735" name="Google Shape;735;p1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1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1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2" name="Google Shape;742;p17"/>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7"/>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44" name="Google Shape;744;p17"/>
          <p:cNvGrpSpPr/>
          <p:nvPr/>
        </p:nvGrpSpPr>
        <p:grpSpPr>
          <a:xfrm>
            <a:off x="648125" y="321938"/>
            <a:ext cx="141225" cy="141225"/>
            <a:chOff x="2960900" y="1269275"/>
            <a:chExt cx="141225" cy="141225"/>
          </a:xfrm>
        </p:grpSpPr>
        <p:sp>
          <p:nvSpPr>
            <p:cNvPr id="745" name="Google Shape;745;p17"/>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17"/>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7" name="Google Shape;747;p17"/>
          <p:cNvGrpSpPr/>
          <p:nvPr/>
        </p:nvGrpSpPr>
        <p:grpSpPr>
          <a:xfrm>
            <a:off x="313750" y="321938"/>
            <a:ext cx="141200" cy="141225"/>
            <a:chOff x="2626525" y="1269275"/>
            <a:chExt cx="141200" cy="141225"/>
          </a:xfrm>
        </p:grpSpPr>
        <p:sp>
          <p:nvSpPr>
            <p:cNvPr id="748" name="Google Shape;748;p17"/>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7"/>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7"/>
          <p:cNvGrpSpPr/>
          <p:nvPr/>
        </p:nvGrpSpPr>
        <p:grpSpPr>
          <a:xfrm>
            <a:off x="480925" y="321938"/>
            <a:ext cx="141225" cy="141225"/>
            <a:chOff x="2793700" y="1269275"/>
            <a:chExt cx="141225" cy="141225"/>
          </a:xfrm>
        </p:grpSpPr>
        <p:sp>
          <p:nvSpPr>
            <p:cNvPr id="751" name="Google Shape;751;p17"/>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7"/>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3" name="Google Shape;753;p17"/>
          <p:cNvSpPr txBox="1">
            <a:spLocks noGrp="1"/>
          </p:cNvSpPr>
          <p:nvPr>
            <p:ph type="subTitle" idx="1"/>
          </p:nvPr>
        </p:nvSpPr>
        <p:spPr>
          <a:xfrm>
            <a:off x="4798450" y="1312675"/>
            <a:ext cx="3625500" cy="242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4" name="Google Shape;754;p17"/>
          <p:cNvSpPr txBox="1">
            <a:spLocks noGrp="1"/>
          </p:cNvSpPr>
          <p:nvPr>
            <p:ph type="subTitle" idx="2"/>
          </p:nvPr>
        </p:nvSpPr>
        <p:spPr>
          <a:xfrm>
            <a:off x="720050" y="1312675"/>
            <a:ext cx="3625500" cy="242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5" name="Google Shape;755;p17"/>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83"/>
        <p:cNvGrpSpPr/>
        <p:nvPr/>
      </p:nvGrpSpPr>
      <p:grpSpPr>
        <a:xfrm>
          <a:off x="0" y="0"/>
          <a:ext cx="0" cy="0"/>
          <a:chOff x="0" y="0"/>
          <a:chExt cx="0" cy="0"/>
        </a:xfrm>
      </p:grpSpPr>
      <p:grpSp>
        <p:nvGrpSpPr>
          <p:cNvPr id="984" name="Google Shape;984;p22"/>
          <p:cNvGrpSpPr/>
          <p:nvPr/>
        </p:nvGrpSpPr>
        <p:grpSpPr>
          <a:xfrm>
            <a:off x="4629070" y="-248556"/>
            <a:ext cx="3345597" cy="1788383"/>
            <a:chOff x="371425" y="397950"/>
            <a:chExt cx="8703425" cy="4652400"/>
          </a:xfrm>
        </p:grpSpPr>
        <p:sp>
          <p:nvSpPr>
            <p:cNvPr id="985" name="Google Shape;985;p2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2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7;p22"/>
          <p:cNvGrpSpPr/>
          <p:nvPr/>
        </p:nvGrpSpPr>
        <p:grpSpPr>
          <a:xfrm>
            <a:off x="1204570" y="3669044"/>
            <a:ext cx="3345597" cy="1788383"/>
            <a:chOff x="371425" y="397950"/>
            <a:chExt cx="8703425" cy="4652400"/>
          </a:xfrm>
        </p:grpSpPr>
        <p:sp>
          <p:nvSpPr>
            <p:cNvPr id="988" name="Google Shape;988;p22"/>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22"/>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0" name="Google Shape;990;p22"/>
          <p:cNvGrpSpPr/>
          <p:nvPr/>
        </p:nvGrpSpPr>
        <p:grpSpPr>
          <a:xfrm>
            <a:off x="8373692" y="-4167"/>
            <a:ext cx="776625" cy="779725"/>
            <a:chOff x="1962150" y="3604575"/>
            <a:chExt cx="776625" cy="779725"/>
          </a:xfrm>
        </p:grpSpPr>
        <p:sp>
          <p:nvSpPr>
            <p:cNvPr id="991" name="Google Shape;991;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8" name="Google Shape;998;p22"/>
          <p:cNvGrpSpPr/>
          <p:nvPr/>
        </p:nvGrpSpPr>
        <p:grpSpPr>
          <a:xfrm rot="5400000">
            <a:off x="8373692" y="4370642"/>
            <a:ext cx="776625" cy="779725"/>
            <a:chOff x="1962150" y="3604575"/>
            <a:chExt cx="776625" cy="779725"/>
          </a:xfrm>
        </p:grpSpPr>
        <p:sp>
          <p:nvSpPr>
            <p:cNvPr id="999" name="Google Shape;999;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6" name="Google Shape;1006;p22"/>
          <p:cNvGrpSpPr/>
          <p:nvPr/>
        </p:nvGrpSpPr>
        <p:grpSpPr>
          <a:xfrm rot="-5400000" flipH="1">
            <a:off x="-3962" y="4370642"/>
            <a:ext cx="776625" cy="779725"/>
            <a:chOff x="1962150" y="3604575"/>
            <a:chExt cx="776625" cy="779725"/>
          </a:xfrm>
        </p:grpSpPr>
        <p:sp>
          <p:nvSpPr>
            <p:cNvPr id="1007" name="Google Shape;1007;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4" name="Google Shape;1014;p22"/>
          <p:cNvGrpSpPr/>
          <p:nvPr/>
        </p:nvGrpSpPr>
        <p:grpSpPr>
          <a:xfrm rot="-5400000">
            <a:off x="-4512" y="-4167"/>
            <a:ext cx="776625" cy="779725"/>
            <a:chOff x="1962150" y="3604575"/>
            <a:chExt cx="776625" cy="779725"/>
          </a:xfrm>
        </p:grpSpPr>
        <p:sp>
          <p:nvSpPr>
            <p:cNvPr id="1015" name="Google Shape;1015;p22"/>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2"/>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2"/>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2"/>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2"/>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2"/>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22"/>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2" name="Google Shape;1022;p22"/>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2"/>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4" name="Google Shape;1024;p22"/>
          <p:cNvGrpSpPr/>
          <p:nvPr/>
        </p:nvGrpSpPr>
        <p:grpSpPr>
          <a:xfrm>
            <a:off x="648125" y="321938"/>
            <a:ext cx="141225" cy="141225"/>
            <a:chOff x="2960900" y="1269275"/>
            <a:chExt cx="141225" cy="141225"/>
          </a:xfrm>
        </p:grpSpPr>
        <p:sp>
          <p:nvSpPr>
            <p:cNvPr id="1025" name="Google Shape;1025;p22"/>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22"/>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7" name="Google Shape;1027;p22"/>
          <p:cNvGrpSpPr/>
          <p:nvPr/>
        </p:nvGrpSpPr>
        <p:grpSpPr>
          <a:xfrm>
            <a:off x="313750" y="321938"/>
            <a:ext cx="141200" cy="141225"/>
            <a:chOff x="2626525" y="1269275"/>
            <a:chExt cx="141200" cy="141225"/>
          </a:xfrm>
        </p:grpSpPr>
        <p:sp>
          <p:nvSpPr>
            <p:cNvPr id="1028" name="Google Shape;1028;p22"/>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2"/>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0" name="Google Shape;1030;p22"/>
          <p:cNvGrpSpPr/>
          <p:nvPr/>
        </p:nvGrpSpPr>
        <p:grpSpPr>
          <a:xfrm>
            <a:off x="480925" y="321938"/>
            <a:ext cx="141225" cy="141225"/>
            <a:chOff x="2793700" y="1269275"/>
            <a:chExt cx="141225" cy="141225"/>
          </a:xfrm>
        </p:grpSpPr>
        <p:sp>
          <p:nvSpPr>
            <p:cNvPr id="1031" name="Google Shape;1031;p22"/>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2"/>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33"/>
        <p:cNvGrpSpPr/>
        <p:nvPr/>
      </p:nvGrpSpPr>
      <p:grpSpPr>
        <a:xfrm>
          <a:off x="0" y="0"/>
          <a:ext cx="0" cy="0"/>
          <a:chOff x="0" y="0"/>
          <a:chExt cx="0" cy="0"/>
        </a:xfrm>
      </p:grpSpPr>
      <p:grpSp>
        <p:nvGrpSpPr>
          <p:cNvPr id="1034" name="Google Shape;1034;p23"/>
          <p:cNvGrpSpPr/>
          <p:nvPr/>
        </p:nvGrpSpPr>
        <p:grpSpPr>
          <a:xfrm>
            <a:off x="-191655" y="-686293"/>
            <a:ext cx="3345597" cy="1788383"/>
            <a:chOff x="371425" y="397950"/>
            <a:chExt cx="8703425" cy="4652400"/>
          </a:xfrm>
        </p:grpSpPr>
        <p:sp>
          <p:nvSpPr>
            <p:cNvPr id="1035" name="Google Shape;1035;p2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7" name="Google Shape;1037;p23"/>
          <p:cNvGrpSpPr/>
          <p:nvPr/>
        </p:nvGrpSpPr>
        <p:grpSpPr>
          <a:xfrm>
            <a:off x="4589020" y="3770044"/>
            <a:ext cx="3345597" cy="1788383"/>
            <a:chOff x="371425" y="397950"/>
            <a:chExt cx="8703425" cy="4652400"/>
          </a:xfrm>
        </p:grpSpPr>
        <p:sp>
          <p:nvSpPr>
            <p:cNvPr id="1038" name="Google Shape;1038;p2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0" name="Google Shape;1040;p23"/>
          <p:cNvGrpSpPr/>
          <p:nvPr/>
        </p:nvGrpSpPr>
        <p:grpSpPr>
          <a:xfrm>
            <a:off x="8373692" y="-4167"/>
            <a:ext cx="776625" cy="779725"/>
            <a:chOff x="1962150" y="3604575"/>
            <a:chExt cx="776625" cy="779725"/>
          </a:xfrm>
        </p:grpSpPr>
        <p:sp>
          <p:nvSpPr>
            <p:cNvPr id="1041" name="Google Shape;1041;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8" name="Google Shape;1048;p23"/>
          <p:cNvGrpSpPr/>
          <p:nvPr/>
        </p:nvGrpSpPr>
        <p:grpSpPr>
          <a:xfrm rot="5400000">
            <a:off x="8373692" y="4370642"/>
            <a:ext cx="776625" cy="779725"/>
            <a:chOff x="1962150" y="3604575"/>
            <a:chExt cx="776625" cy="779725"/>
          </a:xfrm>
        </p:grpSpPr>
        <p:sp>
          <p:nvSpPr>
            <p:cNvPr id="1049" name="Google Shape;1049;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6" name="Google Shape;1056;p23"/>
          <p:cNvGrpSpPr/>
          <p:nvPr/>
        </p:nvGrpSpPr>
        <p:grpSpPr>
          <a:xfrm rot="-5400000" flipH="1">
            <a:off x="-3962" y="4370642"/>
            <a:ext cx="776625" cy="779725"/>
            <a:chOff x="1962150" y="3604575"/>
            <a:chExt cx="776625" cy="779725"/>
          </a:xfrm>
        </p:grpSpPr>
        <p:sp>
          <p:nvSpPr>
            <p:cNvPr id="1057" name="Google Shape;1057;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4" name="Google Shape;1064;p23"/>
          <p:cNvGrpSpPr/>
          <p:nvPr/>
        </p:nvGrpSpPr>
        <p:grpSpPr>
          <a:xfrm rot="-5400000">
            <a:off x="-4512" y="-4167"/>
            <a:ext cx="776625" cy="779725"/>
            <a:chOff x="1962150" y="3604575"/>
            <a:chExt cx="776625" cy="779725"/>
          </a:xfrm>
        </p:grpSpPr>
        <p:sp>
          <p:nvSpPr>
            <p:cNvPr id="1065" name="Google Shape;1065;p2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2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2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2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2" name="Google Shape;1072;p23"/>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3"/>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4" name="Google Shape;1074;p23"/>
          <p:cNvGrpSpPr/>
          <p:nvPr/>
        </p:nvGrpSpPr>
        <p:grpSpPr>
          <a:xfrm>
            <a:off x="648125" y="321938"/>
            <a:ext cx="141225" cy="141225"/>
            <a:chOff x="2960900" y="1269275"/>
            <a:chExt cx="141225" cy="141225"/>
          </a:xfrm>
        </p:grpSpPr>
        <p:sp>
          <p:nvSpPr>
            <p:cNvPr id="1075" name="Google Shape;1075;p23"/>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3"/>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3"/>
          <p:cNvGrpSpPr/>
          <p:nvPr/>
        </p:nvGrpSpPr>
        <p:grpSpPr>
          <a:xfrm>
            <a:off x="313750" y="321938"/>
            <a:ext cx="141200" cy="141225"/>
            <a:chOff x="2626525" y="1269275"/>
            <a:chExt cx="141200" cy="141225"/>
          </a:xfrm>
        </p:grpSpPr>
        <p:sp>
          <p:nvSpPr>
            <p:cNvPr id="1078" name="Google Shape;1078;p23"/>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3"/>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0" name="Google Shape;1080;p23"/>
          <p:cNvGrpSpPr/>
          <p:nvPr/>
        </p:nvGrpSpPr>
        <p:grpSpPr>
          <a:xfrm>
            <a:off x="480925" y="321938"/>
            <a:ext cx="141225" cy="141225"/>
            <a:chOff x="2793700" y="1269275"/>
            <a:chExt cx="141225" cy="141225"/>
          </a:xfrm>
        </p:grpSpPr>
        <p:sp>
          <p:nvSpPr>
            <p:cNvPr id="1081" name="Google Shape;1081;p23"/>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3"/>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grpSp>
        <p:nvGrpSpPr>
          <p:cNvPr id="61" name="Google Shape;61;p3"/>
          <p:cNvGrpSpPr/>
          <p:nvPr/>
        </p:nvGrpSpPr>
        <p:grpSpPr>
          <a:xfrm>
            <a:off x="1724270" y="-248556"/>
            <a:ext cx="3345597" cy="1788383"/>
            <a:chOff x="371425" y="397950"/>
            <a:chExt cx="8703425" cy="4652400"/>
          </a:xfrm>
        </p:grpSpPr>
        <p:sp>
          <p:nvSpPr>
            <p:cNvPr id="62" name="Google Shape;62;p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4436770" y="3811244"/>
            <a:ext cx="3345597" cy="1788383"/>
            <a:chOff x="371425" y="397950"/>
            <a:chExt cx="8703425" cy="4652400"/>
          </a:xfrm>
        </p:grpSpPr>
        <p:sp>
          <p:nvSpPr>
            <p:cNvPr id="65" name="Google Shape;65;p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3"/>
          <p:cNvGrpSpPr/>
          <p:nvPr/>
        </p:nvGrpSpPr>
        <p:grpSpPr>
          <a:xfrm>
            <a:off x="8373692" y="-4167"/>
            <a:ext cx="776625" cy="779725"/>
            <a:chOff x="1962150" y="3604575"/>
            <a:chExt cx="776625" cy="779725"/>
          </a:xfrm>
        </p:grpSpPr>
        <p:sp>
          <p:nvSpPr>
            <p:cNvPr id="68" name="Google Shape;68;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 name="Google Shape;75;p3"/>
          <p:cNvGrpSpPr/>
          <p:nvPr/>
        </p:nvGrpSpPr>
        <p:grpSpPr>
          <a:xfrm rot="5400000">
            <a:off x="8373692" y="4370642"/>
            <a:ext cx="776625" cy="779725"/>
            <a:chOff x="1962150" y="3604575"/>
            <a:chExt cx="776625" cy="779725"/>
          </a:xfrm>
        </p:grpSpPr>
        <p:sp>
          <p:nvSpPr>
            <p:cNvPr id="76" name="Google Shape;76;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 name="Google Shape;83;p3"/>
          <p:cNvGrpSpPr/>
          <p:nvPr/>
        </p:nvGrpSpPr>
        <p:grpSpPr>
          <a:xfrm rot="-5400000" flipH="1">
            <a:off x="-3962" y="4370642"/>
            <a:ext cx="776625" cy="779725"/>
            <a:chOff x="1962150" y="3604575"/>
            <a:chExt cx="776625" cy="779725"/>
          </a:xfrm>
        </p:grpSpPr>
        <p:sp>
          <p:nvSpPr>
            <p:cNvPr id="84" name="Google Shape;84;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rot="-5400000">
            <a:off x="-4512" y="-4167"/>
            <a:ext cx="776625" cy="779725"/>
            <a:chOff x="1962150" y="3604575"/>
            <a:chExt cx="776625" cy="779725"/>
          </a:xfrm>
        </p:grpSpPr>
        <p:sp>
          <p:nvSpPr>
            <p:cNvPr id="92" name="Google Shape;92;p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9" name="Google Shape;99;p3"/>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3"/>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1" name="Google Shape;101;p3"/>
          <p:cNvGrpSpPr/>
          <p:nvPr/>
        </p:nvGrpSpPr>
        <p:grpSpPr>
          <a:xfrm>
            <a:off x="648125" y="321938"/>
            <a:ext cx="141225" cy="141225"/>
            <a:chOff x="2960900" y="1269275"/>
            <a:chExt cx="141225" cy="141225"/>
          </a:xfrm>
        </p:grpSpPr>
        <p:sp>
          <p:nvSpPr>
            <p:cNvPr id="102" name="Google Shape;102;p3"/>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 name="Google Shape;104;p3"/>
          <p:cNvGrpSpPr/>
          <p:nvPr/>
        </p:nvGrpSpPr>
        <p:grpSpPr>
          <a:xfrm>
            <a:off x="313750" y="321938"/>
            <a:ext cx="141200" cy="141225"/>
            <a:chOff x="2626525" y="1269275"/>
            <a:chExt cx="141200" cy="141225"/>
          </a:xfrm>
        </p:grpSpPr>
        <p:sp>
          <p:nvSpPr>
            <p:cNvPr id="105" name="Google Shape;105;p3"/>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 name="Google Shape;107;p3"/>
          <p:cNvGrpSpPr/>
          <p:nvPr/>
        </p:nvGrpSpPr>
        <p:grpSpPr>
          <a:xfrm>
            <a:off x="480925" y="321938"/>
            <a:ext cx="141225" cy="141225"/>
            <a:chOff x="2793700" y="1269275"/>
            <a:chExt cx="141225" cy="141225"/>
          </a:xfrm>
        </p:grpSpPr>
        <p:sp>
          <p:nvSpPr>
            <p:cNvPr id="108" name="Google Shape;108;p3"/>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3"/>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 name="Google Shape;110;p3"/>
          <p:cNvSpPr txBox="1">
            <a:spLocks noGrp="1"/>
          </p:cNvSpPr>
          <p:nvPr>
            <p:ph type="title"/>
          </p:nvPr>
        </p:nvSpPr>
        <p:spPr>
          <a:xfrm>
            <a:off x="713225" y="2191800"/>
            <a:ext cx="4164000" cy="167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1" name="Google Shape;111;p3"/>
          <p:cNvSpPr txBox="1">
            <a:spLocks noGrp="1"/>
          </p:cNvSpPr>
          <p:nvPr>
            <p:ph type="title" idx="2" hasCustomPrompt="1"/>
          </p:nvPr>
        </p:nvSpPr>
        <p:spPr>
          <a:xfrm>
            <a:off x="1480654" y="1440300"/>
            <a:ext cx="1652100" cy="751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4"/>
        <p:cNvGrpSpPr/>
        <p:nvPr/>
      </p:nvGrpSpPr>
      <p:grpSpPr>
        <a:xfrm>
          <a:off x="0" y="0"/>
          <a:ext cx="0" cy="0"/>
          <a:chOff x="0" y="0"/>
          <a:chExt cx="0" cy="0"/>
        </a:xfrm>
      </p:grpSpPr>
      <p:grpSp>
        <p:nvGrpSpPr>
          <p:cNvPr id="165" name="Google Shape;165;p5"/>
          <p:cNvGrpSpPr/>
          <p:nvPr/>
        </p:nvGrpSpPr>
        <p:grpSpPr>
          <a:xfrm>
            <a:off x="-191655" y="-686293"/>
            <a:ext cx="3345597" cy="1788383"/>
            <a:chOff x="371425" y="397950"/>
            <a:chExt cx="8703425" cy="4652400"/>
          </a:xfrm>
        </p:grpSpPr>
        <p:sp>
          <p:nvSpPr>
            <p:cNvPr id="166" name="Google Shape;166;p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5"/>
          <p:cNvGrpSpPr/>
          <p:nvPr/>
        </p:nvGrpSpPr>
        <p:grpSpPr>
          <a:xfrm>
            <a:off x="4589020" y="3770044"/>
            <a:ext cx="3345597" cy="1788383"/>
            <a:chOff x="371425" y="397950"/>
            <a:chExt cx="8703425" cy="4652400"/>
          </a:xfrm>
        </p:grpSpPr>
        <p:sp>
          <p:nvSpPr>
            <p:cNvPr id="169" name="Google Shape;169;p5"/>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5"/>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 name="Google Shape;171;p5"/>
          <p:cNvGrpSpPr/>
          <p:nvPr/>
        </p:nvGrpSpPr>
        <p:grpSpPr>
          <a:xfrm>
            <a:off x="8373692" y="-4167"/>
            <a:ext cx="776625" cy="779725"/>
            <a:chOff x="1962150" y="3604575"/>
            <a:chExt cx="776625" cy="779725"/>
          </a:xfrm>
        </p:grpSpPr>
        <p:sp>
          <p:nvSpPr>
            <p:cNvPr id="172" name="Google Shape;172;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9" name="Google Shape;179;p5"/>
          <p:cNvGrpSpPr/>
          <p:nvPr/>
        </p:nvGrpSpPr>
        <p:grpSpPr>
          <a:xfrm rot="5400000">
            <a:off x="8373692" y="4370642"/>
            <a:ext cx="776625" cy="779725"/>
            <a:chOff x="1962150" y="3604575"/>
            <a:chExt cx="776625" cy="779725"/>
          </a:xfrm>
        </p:grpSpPr>
        <p:sp>
          <p:nvSpPr>
            <p:cNvPr id="180" name="Google Shape;180;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7" name="Google Shape;187;p5"/>
          <p:cNvGrpSpPr/>
          <p:nvPr/>
        </p:nvGrpSpPr>
        <p:grpSpPr>
          <a:xfrm rot="-5400000" flipH="1">
            <a:off x="-3962" y="4370642"/>
            <a:ext cx="776625" cy="779725"/>
            <a:chOff x="1962150" y="3604575"/>
            <a:chExt cx="776625" cy="779725"/>
          </a:xfrm>
        </p:grpSpPr>
        <p:sp>
          <p:nvSpPr>
            <p:cNvPr id="188" name="Google Shape;188;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 name="Google Shape;195;p5"/>
          <p:cNvGrpSpPr/>
          <p:nvPr/>
        </p:nvGrpSpPr>
        <p:grpSpPr>
          <a:xfrm rot="-5400000">
            <a:off x="-4512" y="-4167"/>
            <a:ext cx="776625" cy="779725"/>
            <a:chOff x="1962150" y="3604575"/>
            <a:chExt cx="776625" cy="779725"/>
          </a:xfrm>
        </p:grpSpPr>
        <p:sp>
          <p:nvSpPr>
            <p:cNvPr id="196" name="Google Shape;196;p5"/>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5"/>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5"/>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5"/>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3" name="Google Shape;203;p5"/>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5"/>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5" name="Google Shape;205;p5"/>
          <p:cNvGrpSpPr/>
          <p:nvPr/>
        </p:nvGrpSpPr>
        <p:grpSpPr>
          <a:xfrm>
            <a:off x="648125" y="321938"/>
            <a:ext cx="141225" cy="141225"/>
            <a:chOff x="2960900" y="1269275"/>
            <a:chExt cx="141225" cy="141225"/>
          </a:xfrm>
        </p:grpSpPr>
        <p:sp>
          <p:nvSpPr>
            <p:cNvPr id="206" name="Google Shape;206;p5"/>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8" name="Google Shape;208;p5"/>
          <p:cNvGrpSpPr/>
          <p:nvPr/>
        </p:nvGrpSpPr>
        <p:grpSpPr>
          <a:xfrm>
            <a:off x="313750" y="321938"/>
            <a:ext cx="141200" cy="141225"/>
            <a:chOff x="2626525" y="1269275"/>
            <a:chExt cx="141200" cy="141225"/>
          </a:xfrm>
        </p:grpSpPr>
        <p:sp>
          <p:nvSpPr>
            <p:cNvPr id="209" name="Google Shape;209;p5"/>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5"/>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 name="Google Shape;211;p5"/>
          <p:cNvGrpSpPr/>
          <p:nvPr/>
        </p:nvGrpSpPr>
        <p:grpSpPr>
          <a:xfrm>
            <a:off x="480925" y="321938"/>
            <a:ext cx="141225" cy="141225"/>
            <a:chOff x="2793700" y="1269275"/>
            <a:chExt cx="141225" cy="141225"/>
          </a:xfrm>
        </p:grpSpPr>
        <p:sp>
          <p:nvSpPr>
            <p:cNvPr id="212" name="Google Shape;212;p5"/>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5"/>
          <p:cNvSpPr txBox="1">
            <a:spLocks noGrp="1"/>
          </p:cNvSpPr>
          <p:nvPr>
            <p:ph type="subTitle" idx="1"/>
          </p:nvPr>
        </p:nvSpPr>
        <p:spPr>
          <a:xfrm>
            <a:off x="5055284" y="35428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5"/>
          <p:cNvSpPr txBox="1">
            <a:spLocks noGrp="1"/>
          </p:cNvSpPr>
          <p:nvPr>
            <p:ph type="subTitle" idx="2"/>
          </p:nvPr>
        </p:nvSpPr>
        <p:spPr>
          <a:xfrm>
            <a:off x="1583300" y="35428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5"/>
          <p:cNvSpPr txBox="1">
            <a:spLocks noGrp="1"/>
          </p:cNvSpPr>
          <p:nvPr>
            <p:ph type="subTitle" idx="3"/>
          </p:nvPr>
        </p:nvSpPr>
        <p:spPr>
          <a:xfrm>
            <a:off x="5055275" y="29701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17" name="Google Shape;217;p5"/>
          <p:cNvSpPr txBox="1">
            <a:spLocks noGrp="1"/>
          </p:cNvSpPr>
          <p:nvPr>
            <p:ph type="subTitle" idx="4"/>
          </p:nvPr>
        </p:nvSpPr>
        <p:spPr>
          <a:xfrm>
            <a:off x="1583075" y="29701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18" name="Google Shape;218;p5"/>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grpSp>
        <p:nvGrpSpPr>
          <p:cNvPr id="220" name="Google Shape;220;p6"/>
          <p:cNvGrpSpPr/>
          <p:nvPr/>
        </p:nvGrpSpPr>
        <p:grpSpPr>
          <a:xfrm>
            <a:off x="1724270" y="-248556"/>
            <a:ext cx="3345597" cy="1788383"/>
            <a:chOff x="371425" y="397950"/>
            <a:chExt cx="8703425" cy="4652400"/>
          </a:xfrm>
        </p:grpSpPr>
        <p:sp>
          <p:nvSpPr>
            <p:cNvPr id="221" name="Google Shape;221;p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 name="Google Shape;223;p6"/>
          <p:cNvGrpSpPr/>
          <p:nvPr/>
        </p:nvGrpSpPr>
        <p:grpSpPr>
          <a:xfrm>
            <a:off x="4436770" y="3811244"/>
            <a:ext cx="3345597" cy="1788383"/>
            <a:chOff x="371425" y="397950"/>
            <a:chExt cx="8703425" cy="4652400"/>
          </a:xfrm>
        </p:grpSpPr>
        <p:sp>
          <p:nvSpPr>
            <p:cNvPr id="224" name="Google Shape;224;p6"/>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6"/>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6" name="Google Shape;226;p6"/>
          <p:cNvGrpSpPr/>
          <p:nvPr/>
        </p:nvGrpSpPr>
        <p:grpSpPr>
          <a:xfrm>
            <a:off x="8373692" y="-4167"/>
            <a:ext cx="776625" cy="779725"/>
            <a:chOff x="1962150" y="3604575"/>
            <a:chExt cx="776625" cy="779725"/>
          </a:xfrm>
        </p:grpSpPr>
        <p:sp>
          <p:nvSpPr>
            <p:cNvPr id="227" name="Google Shape;227;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 name="Google Shape;234;p6"/>
          <p:cNvGrpSpPr/>
          <p:nvPr/>
        </p:nvGrpSpPr>
        <p:grpSpPr>
          <a:xfrm rot="5400000">
            <a:off x="8373692" y="4370642"/>
            <a:ext cx="776625" cy="779725"/>
            <a:chOff x="1962150" y="3604575"/>
            <a:chExt cx="776625" cy="779725"/>
          </a:xfrm>
        </p:grpSpPr>
        <p:sp>
          <p:nvSpPr>
            <p:cNvPr id="235" name="Google Shape;235;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 name="Google Shape;242;p6"/>
          <p:cNvGrpSpPr/>
          <p:nvPr/>
        </p:nvGrpSpPr>
        <p:grpSpPr>
          <a:xfrm rot="-5400000" flipH="1">
            <a:off x="-3962" y="4370642"/>
            <a:ext cx="776625" cy="779725"/>
            <a:chOff x="1962150" y="3604575"/>
            <a:chExt cx="776625" cy="779725"/>
          </a:xfrm>
        </p:grpSpPr>
        <p:sp>
          <p:nvSpPr>
            <p:cNvPr id="243" name="Google Shape;243;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0" name="Google Shape;250;p6"/>
          <p:cNvGrpSpPr/>
          <p:nvPr/>
        </p:nvGrpSpPr>
        <p:grpSpPr>
          <a:xfrm rot="-5400000">
            <a:off x="-4512" y="-4167"/>
            <a:ext cx="776625" cy="779725"/>
            <a:chOff x="1962150" y="3604575"/>
            <a:chExt cx="776625" cy="779725"/>
          </a:xfrm>
        </p:grpSpPr>
        <p:sp>
          <p:nvSpPr>
            <p:cNvPr id="251" name="Google Shape;251;p6"/>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6"/>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6"/>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8" name="Google Shape;258;p6"/>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6"/>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0" name="Google Shape;260;p6"/>
          <p:cNvGrpSpPr/>
          <p:nvPr/>
        </p:nvGrpSpPr>
        <p:grpSpPr>
          <a:xfrm>
            <a:off x="648125" y="321938"/>
            <a:ext cx="141225" cy="141225"/>
            <a:chOff x="2960900" y="1269275"/>
            <a:chExt cx="141225" cy="141225"/>
          </a:xfrm>
        </p:grpSpPr>
        <p:sp>
          <p:nvSpPr>
            <p:cNvPr id="261" name="Google Shape;261;p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 name="Google Shape;263;p6"/>
          <p:cNvGrpSpPr/>
          <p:nvPr/>
        </p:nvGrpSpPr>
        <p:grpSpPr>
          <a:xfrm>
            <a:off x="313750" y="321938"/>
            <a:ext cx="141200" cy="141225"/>
            <a:chOff x="2626525" y="1269275"/>
            <a:chExt cx="141200" cy="141225"/>
          </a:xfrm>
        </p:grpSpPr>
        <p:sp>
          <p:nvSpPr>
            <p:cNvPr id="264" name="Google Shape;264;p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 name="Google Shape;266;p6"/>
          <p:cNvGrpSpPr/>
          <p:nvPr/>
        </p:nvGrpSpPr>
        <p:grpSpPr>
          <a:xfrm>
            <a:off x="480925" y="321938"/>
            <a:ext cx="141225" cy="141225"/>
            <a:chOff x="2793700" y="1269275"/>
            <a:chExt cx="141225" cy="141225"/>
          </a:xfrm>
        </p:grpSpPr>
        <p:sp>
          <p:nvSpPr>
            <p:cNvPr id="267" name="Google Shape;267;p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Google Shape;269;p6"/>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0"/>
        <p:cNvGrpSpPr/>
        <p:nvPr/>
      </p:nvGrpSpPr>
      <p:grpSpPr>
        <a:xfrm>
          <a:off x="0" y="0"/>
          <a:ext cx="0" cy="0"/>
          <a:chOff x="0" y="0"/>
          <a:chExt cx="0" cy="0"/>
        </a:xfrm>
      </p:grpSpPr>
      <p:grpSp>
        <p:nvGrpSpPr>
          <p:cNvPr id="271" name="Google Shape;271;p7"/>
          <p:cNvGrpSpPr/>
          <p:nvPr/>
        </p:nvGrpSpPr>
        <p:grpSpPr>
          <a:xfrm>
            <a:off x="1724270" y="-248556"/>
            <a:ext cx="3345597" cy="1788383"/>
            <a:chOff x="371425" y="397950"/>
            <a:chExt cx="8703425" cy="4652400"/>
          </a:xfrm>
        </p:grpSpPr>
        <p:sp>
          <p:nvSpPr>
            <p:cNvPr id="272" name="Google Shape;272;p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4" name="Google Shape;274;p7"/>
          <p:cNvGrpSpPr/>
          <p:nvPr/>
        </p:nvGrpSpPr>
        <p:grpSpPr>
          <a:xfrm>
            <a:off x="4436770" y="3811244"/>
            <a:ext cx="3345597" cy="1788383"/>
            <a:chOff x="371425" y="397950"/>
            <a:chExt cx="8703425" cy="4652400"/>
          </a:xfrm>
        </p:grpSpPr>
        <p:sp>
          <p:nvSpPr>
            <p:cNvPr id="275" name="Google Shape;275;p7"/>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7"/>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7" name="Google Shape;277;p7"/>
          <p:cNvGrpSpPr/>
          <p:nvPr/>
        </p:nvGrpSpPr>
        <p:grpSpPr>
          <a:xfrm>
            <a:off x="8373692" y="-4167"/>
            <a:ext cx="776625" cy="779725"/>
            <a:chOff x="1962150" y="3604575"/>
            <a:chExt cx="776625" cy="779725"/>
          </a:xfrm>
        </p:grpSpPr>
        <p:sp>
          <p:nvSpPr>
            <p:cNvPr id="278" name="Google Shape;278;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7"/>
          <p:cNvGrpSpPr/>
          <p:nvPr/>
        </p:nvGrpSpPr>
        <p:grpSpPr>
          <a:xfrm rot="5400000">
            <a:off x="8373692" y="4370642"/>
            <a:ext cx="776625" cy="779725"/>
            <a:chOff x="1962150" y="3604575"/>
            <a:chExt cx="776625" cy="779725"/>
          </a:xfrm>
        </p:grpSpPr>
        <p:sp>
          <p:nvSpPr>
            <p:cNvPr id="286" name="Google Shape;286;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7"/>
          <p:cNvGrpSpPr/>
          <p:nvPr/>
        </p:nvGrpSpPr>
        <p:grpSpPr>
          <a:xfrm rot="-5400000" flipH="1">
            <a:off x="-3962" y="4370642"/>
            <a:ext cx="776625" cy="779725"/>
            <a:chOff x="1962150" y="3604575"/>
            <a:chExt cx="776625" cy="779725"/>
          </a:xfrm>
        </p:grpSpPr>
        <p:sp>
          <p:nvSpPr>
            <p:cNvPr id="294" name="Google Shape;294;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 name="Google Shape;301;p7"/>
          <p:cNvGrpSpPr/>
          <p:nvPr/>
        </p:nvGrpSpPr>
        <p:grpSpPr>
          <a:xfrm rot="-5400000">
            <a:off x="-4512" y="-4167"/>
            <a:ext cx="776625" cy="779725"/>
            <a:chOff x="1962150" y="3604575"/>
            <a:chExt cx="776625" cy="779725"/>
          </a:xfrm>
        </p:grpSpPr>
        <p:sp>
          <p:nvSpPr>
            <p:cNvPr id="302" name="Google Shape;302;p7"/>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7"/>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7"/>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7"/>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7"/>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7"/>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7"/>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9" name="Google Shape;309;p7"/>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7"/>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7"/>
          <p:cNvGrpSpPr/>
          <p:nvPr/>
        </p:nvGrpSpPr>
        <p:grpSpPr>
          <a:xfrm>
            <a:off x="648125" y="321938"/>
            <a:ext cx="141225" cy="141225"/>
            <a:chOff x="2960900" y="1269275"/>
            <a:chExt cx="141225" cy="141225"/>
          </a:xfrm>
        </p:grpSpPr>
        <p:sp>
          <p:nvSpPr>
            <p:cNvPr id="312" name="Google Shape;312;p7"/>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4" name="Google Shape;314;p7"/>
          <p:cNvGrpSpPr/>
          <p:nvPr/>
        </p:nvGrpSpPr>
        <p:grpSpPr>
          <a:xfrm>
            <a:off x="313750" y="321938"/>
            <a:ext cx="141200" cy="141225"/>
            <a:chOff x="2626525" y="1269275"/>
            <a:chExt cx="141200" cy="141225"/>
          </a:xfrm>
        </p:grpSpPr>
        <p:sp>
          <p:nvSpPr>
            <p:cNvPr id="315" name="Google Shape;315;p7"/>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7"/>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 name="Google Shape;317;p7"/>
          <p:cNvGrpSpPr/>
          <p:nvPr/>
        </p:nvGrpSpPr>
        <p:grpSpPr>
          <a:xfrm>
            <a:off x="480925" y="321938"/>
            <a:ext cx="141225" cy="141225"/>
            <a:chOff x="2793700" y="1269275"/>
            <a:chExt cx="141225" cy="141225"/>
          </a:xfrm>
        </p:grpSpPr>
        <p:sp>
          <p:nvSpPr>
            <p:cNvPr id="318" name="Google Shape;318;p7"/>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7"/>
          <p:cNvSpPr txBox="1">
            <a:spLocks noGrp="1"/>
          </p:cNvSpPr>
          <p:nvPr>
            <p:ph type="subTitle" idx="1"/>
          </p:nvPr>
        </p:nvSpPr>
        <p:spPr>
          <a:xfrm>
            <a:off x="720000" y="1914350"/>
            <a:ext cx="4294800" cy="1870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21" name="Google Shape;321;p7"/>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2" name="Google Shape;322;p7"/>
          <p:cNvSpPr>
            <a:spLocks noGrp="1"/>
          </p:cNvSpPr>
          <p:nvPr>
            <p:ph type="pic" idx="2"/>
          </p:nvPr>
        </p:nvSpPr>
        <p:spPr>
          <a:xfrm>
            <a:off x="5514175" y="1318100"/>
            <a:ext cx="2916600" cy="3062700"/>
          </a:xfrm>
          <a:prstGeom prst="roundRect">
            <a:avLst>
              <a:gd name="adj" fmla="val 8005"/>
            </a:avLst>
          </a:prstGeom>
          <a:noFill/>
          <a:ln w="28575"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3"/>
        <p:cNvGrpSpPr/>
        <p:nvPr/>
      </p:nvGrpSpPr>
      <p:grpSpPr>
        <a:xfrm>
          <a:off x="0" y="0"/>
          <a:ext cx="0" cy="0"/>
          <a:chOff x="0" y="0"/>
          <a:chExt cx="0" cy="0"/>
        </a:xfrm>
      </p:grpSpPr>
      <p:grpSp>
        <p:nvGrpSpPr>
          <p:cNvPr id="324" name="Google Shape;324;p8"/>
          <p:cNvGrpSpPr/>
          <p:nvPr/>
        </p:nvGrpSpPr>
        <p:grpSpPr>
          <a:xfrm>
            <a:off x="4629070" y="-248556"/>
            <a:ext cx="3345597" cy="1788383"/>
            <a:chOff x="371425" y="397950"/>
            <a:chExt cx="8703425" cy="4652400"/>
          </a:xfrm>
        </p:grpSpPr>
        <p:sp>
          <p:nvSpPr>
            <p:cNvPr id="325" name="Google Shape;325;p8"/>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8"/>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7" name="Google Shape;327;p8"/>
          <p:cNvGrpSpPr/>
          <p:nvPr/>
        </p:nvGrpSpPr>
        <p:grpSpPr>
          <a:xfrm>
            <a:off x="-246630" y="1071269"/>
            <a:ext cx="3345597" cy="1788383"/>
            <a:chOff x="371425" y="397950"/>
            <a:chExt cx="8703425" cy="4652400"/>
          </a:xfrm>
        </p:grpSpPr>
        <p:sp>
          <p:nvSpPr>
            <p:cNvPr id="328" name="Google Shape;328;p8"/>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8"/>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8"/>
          <p:cNvGrpSpPr/>
          <p:nvPr/>
        </p:nvGrpSpPr>
        <p:grpSpPr>
          <a:xfrm>
            <a:off x="8373692" y="-4167"/>
            <a:ext cx="776625" cy="779725"/>
            <a:chOff x="1962150" y="3604575"/>
            <a:chExt cx="776625" cy="779725"/>
          </a:xfrm>
        </p:grpSpPr>
        <p:sp>
          <p:nvSpPr>
            <p:cNvPr id="331" name="Google Shape;331;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8" name="Google Shape;338;p8"/>
          <p:cNvGrpSpPr/>
          <p:nvPr/>
        </p:nvGrpSpPr>
        <p:grpSpPr>
          <a:xfrm rot="5400000">
            <a:off x="8373692" y="4370642"/>
            <a:ext cx="776625" cy="779725"/>
            <a:chOff x="1962150" y="3604575"/>
            <a:chExt cx="776625" cy="779725"/>
          </a:xfrm>
        </p:grpSpPr>
        <p:sp>
          <p:nvSpPr>
            <p:cNvPr id="339" name="Google Shape;339;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6" name="Google Shape;346;p8"/>
          <p:cNvGrpSpPr/>
          <p:nvPr/>
        </p:nvGrpSpPr>
        <p:grpSpPr>
          <a:xfrm rot="-5400000" flipH="1">
            <a:off x="-3962" y="4370642"/>
            <a:ext cx="776625" cy="779725"/>
            <a:chOff x="1962150" y="3604575"/>
            <a:chExt cx="776625" cy="779725"/>
          </a:xfrm>
        </p:grpSpPr>
        <p:sp>
          <p:nvSpPr>
            <p:cNvPr id="347" name="Google Shape;347;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8"/>
          <p:cNvGrpSpPr/>
          <p:nvPr/>
        </p:nvGrpSpPr>
        <p:grpSpPr>
          <a:xfrm rot="-5400000">
            <a:off x="-4512" y="-4167"/>
            <a:ext cx="776625" cy="779725"/>
            <a:chOff x="1962150" y="3604575"/>
            <a:chExt cx="776625" cy="779725"/>
          </a:xfrm>
        </p:grpSpPr>
        <p:sp>
          <p:nvSpPr>
            <p:cNvPr id="355" name="Google Shape;355;p8"/>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8"/>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8"/>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8"/>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8"/>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8"/>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8"/>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2" name="Google Shape;362;p8"/>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8"/>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4" name="Google Shape;364;p8"/>
          <p:cNvGrpSpPr/>
          <p:nvPr/>
        </p:nvGrpSpPr>
        <p:grpSpPr>
          <a:xfrm>
            <a:off x="648125" y="321938"/>
            <a:ext cx="141225" cy="141225"/>
            <a:chOff x="2960900" y="1269275"/>
            <a:chExt cx="141225" cy="141225"/>
          </a:xfrm>
        </p:grpSpPr>
        <p:sp>
          <p:nvSpPr>
            <p:cNvPr id="365" name="Google Shape;365;p8"/>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8"/>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7" name="Google Shape;367;p8"/>
          <p:cNvGrpSpPr/>
          <p:nvPr/>
        </p:nvGrpSpPr>
        <p:grpSpPr>
          <a:xfrm>
            <a:off x="313750" y="321938"/>
            <a:ext cx="141200" cy="141225"/>
            <a:chOff x="2626525" y="1269275"/>
            <a:chExt cx="141200" cy="141225"/>
          </a:xfrm>
        </p:grpSpPr>
        <p:sp>
          <p:nvSpPr>
            <p:cNvPr id="368" name="Google Shape;368;p8"/>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0" name="Google Shape;370;p8"/>
          <p:cNvGrpSpPr/>
          <p:nvPr/>
        </p:nvGrpSpPr>
        <p:grpSpPr>
          <a:xfrm>
            <a:off x="480925" y="321938"/>
            <a:ext cx="141225" cy="141225"/>
            <a:chOff x="2793700" y="1269275"/>
            <a:chExt cx="141225" cy="141225"/>
          </a:xfrm>
        </p:grpSpPr>
        <p:sp>
          <p:nvSpPr>
            <p:cNvPr id="371" name="Google Shape;371;p8"/>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8"/>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3" name="Google Shape;373;p8"/>
          <p:cNvSpPr txBox="1">
            <a:spLocks noGrp="1"/>
          </p:cNvSpPr>
          <p:nvPr>
            <p:ph type="title"/>
          </p:nvPr>
        </p:nvSpPr>
        <p:spPr>
          <a:xfrm>
            <a:off x="2128925" y="1526250"/>
            <a:ext cx="4886100" cy="20910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4"/>
        <p:cNvGrpSpPr/>
        <p:nvPr/>
      </p:nvGrpSpPr>
      <p:grpSpPr>
        <a:xfrm>
          <a:off x="0" y="0"/>
          <a:ext cx="0" cy="0"/>
          <a:chOff x="0" y="0"/>
          <a:chExt cx="0" cy="0"/>
        </a:xfrm>
      </p:grpSpPr>
      <p:grpSp>
        <p:nvGrpSpPr>
          <p:cNvPr id="375" name="Google Shape;375;p9"/>
          <p:cNvGrpSpPr/>
          <p:nvPr/>
        </p:nvGrpSpPr>
        <p:grpSpPr>
          <a:xfrm>
            <a:off x="4629070" y="-248556"/>
            <a:ext cx="3345597" cy="1788383"/>
            <a:chOff x="371425" y="397950"/>
            <a:chExt cx="8703425" cy="4652400"/>
          </a:xfrm>
        </p:grpSpPr>
        <p:sp>
          <p:nvSpPr>
            <p:cNvPr id="376" name="Google Shape;376;p9"/>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9"/>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8" name="Google Shape;378;p9"/>
          <p:cNvGrpSpPr/>
          <p:nvPr/>
        </p:nvGrpSpPr>
        <p:grpSpPr>
          <a:xfrm>
            <a:off x="-246630" y="1071269"/>
            <a:ext cx="3345597" cy="1788383"/>
            <a:chOff x="371425" y="397950"/>
            <a:chExt cx="8703425" cy="4652400"/>
          </a:xfrm>
        </p:grpSpPr>
        <p:sp>
          <p:nvSpPr>
            <p:cNvPr id="379" name="Google Shape;379;p9"/>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9"/>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 name="Google Shape;381;p9"/>
          <p:cNvGrpSpPr/>
          <p:nvPr/>
        </p:nvGrpSpPr>
        <p:grpSpPr>
          <a:xfrm>
            <a:off x="8373692" y="-4167"/>
            <a:ext cx="776625" cy="779725"/>
            <a:chOff x="1962150" y="3604575"/>
            <a:chExt cx="776625" cy="779725"/>
          </a:xfrm>
        </p:grpSpPr>
        <p:sp>
          <p:nvSpPr>
            <p:cNvPr id="382" name="Google Shape;382;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9" name="Google Shape;389;p9"/>
          <p:cNvGrpSpPr/>
          <p:nvPr/>
        </p:nvGrpSpPr>
        <p:grpSpPr>
          <a:xfrm rot="5400000">
            <a:off x="8373692" y="4370642"/>
            <a:ext cx="776625" cy="779725"/>
            <a:chOff x="1962150" y="3604575"/>
            <a:chExt cx="776625" cy="779725"/>
          </a:xfrm>
        </p:grpSpPr>
        <p:sp>
          <p:nvSpPr>
            <p:cNvPr id="390" name="Google Shape;390;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7" name="Google Shape;397;p9"/>
          <p:cNvGrpSpPr/>
          <p:nvPr/>
        </p:nvGrpSpPr>
        <p:grpSpPr>
          <a:xfrm rot="-5400000" flipH="1">
            <a:off x="-3962" y="4370642"/>
            <a:ext cx="776625" cy="779725"/>
            <a:chOff x="1962150" y="3604575"/>
            <a:chExt cx="776625" cy="779725"/>
          </a:xfrm>
        </p:grpSpPr>
        <p:sp>
          <p:nvSpPr>
            <p:cNvPr id="398" name="Google Shape;398;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5" name="Google Shape;405;p9"/>
          <p:cNvGrpSpPr/>
          <p:nvPr/>
        </p:nvGrpSpPr>
        <p:grpSpPr>
          <a:xfrm rot="-5400000">
            <a:off x="-4512" y="-4167"/>
            <a:ext cx="776625" cy="779725"/>
            <a:chOff x="1962150" y="3604575"/>
            <a:chExt cx="776625" cy="779725"/>
          </a:xfrm>
        </p:grpSpPr>
        <p:sp>
          <p:nvSpPr>
            <p:cNvPr id="406" name="Google Shape;406;p9"/>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9"/>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9"/>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9"/>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9"/>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9"/>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9"/>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9"/>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5" name="Google Shape;415;p9"/>
          <p:cNvGrpSpPr/>
          <p:nvPr/>
        </p:nvGrpSpPr>
        <p:grpSpPr>
          <a:xfrm>
            <a:off x="648125" y="321938"/>
            <a:ext cx="141225" cy="141225"/>
            <a:chOff x="2960900" y="1269275"/>
            <a:chExt cx="141225" cy="141225"/>
          </a:xfrm>
        </p:grpSpPr>
        <p:sp>
          <p:nvSpPr>
            <p:cNvPr id="416" name="Google Shape;416;p9"/>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8" name="Google Shape;418;p9"/>
          <p:cNvGrpSpPr/>
          <p:nvPr/>
        </p:nvGrpSpPr>
        <p:grpSpPr>
          <a:xfrm>
            <a:off x="313750" y="321938"/>
            <a:ext cx="141200" cy="141225"/>
            <a:chOff x="2626525" y="1269275"/>
            <a:chExt cx="141200" cy="141225"/>
          </a:xfrm>
        </p:grpSpPr>
        <p:sp>
          <p:nvSpPr>
            <p:cNvPr id="419" name="Google Shape;419;p9"/>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9"/>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9"/>
          <p:cNvGrpSpPr/>
          <p:nvPr/>
        </p:nvGrpSpPr>
        <p:grpSpPr>
          <a:xfrm>
            <a:off x="480925" y="321938"/>
            <a:ext cx="141225" cy="141225"/>
            <a:chOff x="2793700" y="1269275"/>
            <a:chExt cx="141225" cy="141225"/>
          </a:xfrm>
        </p:grpSpPr>
        <p:sp>
          <p:nvSpPr>
            <p:cNvPr id="422" name="Google Shape;422;p9"/>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9"/>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9"/>
          <p:cNvSpPr txBox="1">
            <a:spLocks noGrp="1"/>
          </p:cNvSpPr>
          <p:nvPr>
            <p:ph type="title"/>
          </p:nvPr>
        </p:nvSpPr>
        <p:spPr>
          <a:xfrm>
            <a:off x="2135550" y="1416638"/>
            <a:ext cx="4872900" cy="145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5" name="Google Shape;425;p9"/>
          <p:cNvSpPr txBox="1">
            <a:spLocks noGrp="1"/>
          </p:cNvSpPr>
          <p:nvPr>
            <p:ph type="subTitle" idx="1"/>
          </p:nvPr>
        </p:nvSpPr>
        <p:spPr>
          <a:xfrm>
            <a:off x="2135550" y="2818763"/>
            <a:ext cx="4872900" cy="90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8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2"/>
        <p:cNvGrpSpPr/>
        <p:nvPr/>
      </p:nvGrpSpPr>
      <p:grpSpPr>
        <a:xfrm>
          <a:off x="0" y="0"/>
          <a:ext cx="0" cy="0"/>
          <a:chOff x="0" y="0"/>
          <a:chExt cx="0" cy="0"/>
        </a:xfrm>
      </p:grpSpPr>
      <p:grpSp>
        <p:nvGrpSpPr>
          <p:cNvPr id="483" name="Google Shape;483;p13"/>
          <p:cNvGrpSpPr/>
          <p:nvPr/>
        </p:nvGrpSpPr>
        <p:grpSpPr>
          <a:xfrm>
            <a:off x="-191655" y="-686293"/>
            <a:ext cx="3345597" cy="1788383"/>
            <a:chOff x="371425" y="397950"/>
            <a:chExt cx="8703425" cy="4652400"/>
          </a:xfrm>
        </p:grpSpPr>
        <p:sp>
          <p:nvSpPr>
            <p:cNvPr id="484" name="Google Shape;484;p1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6" name="Google Shape;486;p13"/>
          <p:cNvGrpSpPr/>
          <p:nvPr/>
        </p:nvGrpSpPr>
        <p:grpSpPr>
          <a:xfrm>
            <a:off x="6036820" y="3770044"/>
            <a:ext cx="3345597" cy="1788383"/>
            <a:chOff x="371425" y="397950"/>
            <a:chExt cx="8703425" cy="4652400"/>
          </a:xfrm>
        </p:grpSpPr>
        <p:sp>
          <p:nvSpPr>
            <p:cNvPr id="487" name="Google Shape;487;p13"/>
            <p:cNvSpPr/>
            <p:nvPr/>
          </p:nvSpPr>
          <p:spPr>
            <a:xfrm>
              <a:off x="373950" y="3979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3"/>
            <p:cNvSpPr/>
            <p:nvPr/>
          </p:nvSpPr>
          <p:spPr>
            <a:xfrm>
              <a:off x="371425" y="3979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9" name="Google Shape;489;p13"/>
          <p:cNvGrpSpPr/>
          <p:nvPr/>
        </p:nvGrpSpPr>
        <p:grpSpPr>
          <a:xfrm>
            <a:off x="8373692" y="-4167"/>
            <a:ext cx="776625" cy="779725"/>
            <a:chOff x="1962150" y="3604575"/>
            <a:chExt cx="776625" cy="779725"/>
          </a:xfrm>
        </p:grpSpPr>
        <p:sp>
          <p:nvSpPr>
            <p:cNvPr id="490" name="Google Shape;490;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13"/>
          <p:cNvGrpSpPr/>
          <p:nvPr/>
        </p:nvGrpSpPr>
        <p:grpSpPr>
          <a:xfrm rot="5400000">
            <a:off x="8373692" y="4370642"/>
            <a:ext cx="776625" cy="779725"/>
            <a:chOff x="1962150" y="3604575"/>
            <a:chExt cx="776625" cy="779725"/>
          </a:xfrm>
        </p:grpSpPr>
        <p:sp>
          <p:nvSpPr>
            <p:cNvPr id="498" name="Google Shape;498;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13"/>
          <p:cNvGrpSpPr/>
          <p:nvPr/>
        </p:nvGrpSpPr>
        <p:grpSpPr>
          <a:xfrm rot="-5400000" flipH="1">
            <a:off x="-3962" y="4370642"/>
            <a:ext cx="776625" cy="779725"/>
            <a:chOff x="1962150" y="3604575"/>
            <a:chExt cx="776625" cy="779725"/>
          </a:xfrm>
        </p:grpSpPr>
        <p:sp>
          <p:nvSpPr>
            <p:cNvPr id="506" name="Google Shape;506;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3" name="Google Shape;513;p13"/>
          <p:cNvGrpSpPr/>
          <p:nvPr/>
        </p:nvGrpSpPr>
        <p:grpSpPr>
          <a:xfrm rot="-5400000">
            <a:off x="-4512" y="-4167"/>
            <a:ext cx="776625" cy="779725"/>
            <a:chOff x="1962150" y="3604575"/>
            <a:chExt cx="776625" cy="779725"/>
          </a:xfrm>
        </p:grpSpPr>
        <p:sp>
          <p:nvSpPr>
            <p:cNvPr id="514" name="Google Shape;514;p13"/>
            <p:cNvSpPr/>
            <p:nvPr/>
          </p:nvSpPr>
          <p:spPr>
            <a:xfrm>
              <a:off x="2006100" y="3692500"/>
              <a:ext cx="644750" cy="644750"/>
            </a:xfrm>
            <a:custGeom>
              <a:avLst/>
              <a:gdLst/>
              <a:ahLst/>
              <a:cxnLst/>
              <a:rect l="l" t="t" r="r" b="b"/>
              <a:pathLst>
                <a:path w="25790" h="25790" extrusionOk="0">
                  <a:moveTo>
                    <a:pt x="595" y="0"/>
                  </a:moveTo>
                  <a:cubicBezTo>
                    <a:pt x="267" y="0"/>
                    <a:pt x="1" y="267"/>
                    <a:pt x="1" y="594"/>
                  </a:cubicBezTo>
                  <a:cubicBezTo>
                    <a:pt x="1" y="803"/>
                    <a:pt x="3" y="1010"/>
                    <a:pt x="8" y="1218"/>
                  </a:cubicBezTo>
                  <a:cubicBezTo>
                    <a:pt x="16" y="1542"/>
                    <a:pt x="281" y="1799"/>
                    <a:pt x="602" y="1799"/>
                  </a:cubicBezTo>
                  <a:lnTo>
                    <a:pt x="617" y="1799"/>
                  </a:lnTo>
                  <a:cubicBezTo>
                    <a:pt x="945" y="1791"/>
                    <a:pt x="1205" y="1518"/>
                    <a:pt x="1197" y="1190"/>
                  </a:cubicBezTo>
                  <a:cubicBezTo>
                    <a:pt x="1192" y="992"/>
                    <a:pt x="1189" y="795"/>
                    <a:pt x="1190" y="595"/>
                  </a:cubicBezTo>
                  <a:cubicBezTo>
                    <a:pt x="1190" y="268"/>
                    <a:pt x="924" y="0"/>
                    <a:pt x="595" y="0"/>
                  </a:cubicBezTo>
                  <a:close/>
                  <a:moveTo>
                    <a:pt x="771" y="2980"/>
                  </a:moveTo>
                  <a:cubicBezTo>
                    <a:pt x="748" y="2980"/>
                    <a:pt x="725" y="2981"/>
                    <a:pt x="702" y="2984"/>
                  </a:cubicBezTo>
                  <a:cubicBezTo>
                    <a:pt x="376" y="3024"/>
                    <a:pt x="144" y="3320"/>
                    <a:pt x="183" y="3646"/>
                  </a:cubicBezTo>
                  <a:cubicBezTo>
                    <a:pt x="281" y="4448"/>
                    <a:pt x="417" y="5255"/>
                    <a:pt x="592" y="6045"/>
                  </a:cubicBezTo>
                  <a:cubicBezTo>
                    <a:pt x="653" y="6322"/>
                    <a:pt x="898" y="6511"/>
                    <a:pt x="1172" y="6511"/>
                  </a:cubicBezTo>
                  <a:cubicBezTo>
                    <a:pt x="1214" y="6511"/>
                    <a:pt x="1258" y="6507"/>
                    <a:pt x="1300" y="6497"/>
                  </a:cubicBezTo>
                  <a:cubicBezTo>
                    <a:pt x="1620" y="6426"/>
                    <a:pt x="1824" y="6109"/>
                    <a:pt x="1752" y="5789"/>
                  </a:cubicBezTo>
                  <a:cubicBezTo>
                    <a:pt x="1587" y="5037"/>
                    <a:pt x="1456" y="4268"/>
                    <a:pt x="1364" y="3504"/>
                  </a:cubicBezTo>
                  <a:cubicBezTo>
                    <a:pt x="1328" y="3200"/>
                    <a:pt x="1071" y="2980"/>
                    <a:pt x="771" y="2980"/>
                  </a:cubicBezTo>
                  <a:close/>
                  <a:moveTo>
                    <a:pt x="1795" y="7616"/>
                  </a:moveTo>
                  <a:cubicBezTo>
                    <a:pt x="1735" y="7616"/>
                    <a:pt x="1673" y="7625"/>
                    <a:pt x="1612" y="7644"/>
                  </a:cubicBezTo>
                  <a:cubicBezTo>
                    <a:pt x="1300" y="7746"/>
                    <a:pt x="1130" y="8082"/>
                    <a:pt x="1231" y="8393"/>
                  </a:cubicBezTo>
                  <a:cubicBezTo>
                    <a:pt x="1482" y="9164"/>
                    <a:pt x="1772" y="9930"/>
                    <a:pt x="2096" y="10670"/>
                  </a:cubicBezTo>
                  <a:cubicBezTo>
                    <a:pt x="2193" y="10893"/>
                    <a:pt x="2411" y="11026"/>
                    <a:pt x="2641" y="11026"/>
                  </a:cubicBezTo>
                  <a:cubicBezTo>
                    <a:pt x="2720" y="11026"/>
                    <a:pt x="2800" y="11010"/>
                    <a:pt x="2879" y="10977"/>
                  </a:cubicBezTo>
                  <a:cubicBezTo>
                    <a:pt x="3179" y="10845"/>
                    <a:pt x="3317" y="10494"/>
                    <a:pt x="3185" y="10194"/>
                  </a:cubicBezTo>
                  <a:cubicBezTo>
                    <a:pt x="2877" y="9489"/>
                    <a:pt x="2601" y="8760"/>
                    <a:pt x="2362" y="8026"/>
                  </a:cubicBezTo>
                  <a:cubicBezTo>
                    <a:pt x="2281" y="7775"/>
                    <a:pt x="2047" y="7616"/>
                    <a:pt x="1795" y="7616"/>
                  </a:cubicBezTo>
                  <a:close/>
                  <a:moveTo>
                    <a:pt x="3696" y="11967"/>
                  </a:moveTo>
                  <a:cubicBezTo>
                    <a:pt x="3598" y="11967"/>
                    <a:pt x="3499" y="11991"/>
                    <a:pt x="3407" y="12042"/>
                  </a:cubicBezTo>
                  <a:cubicBezTo>
                    <a:pt x="3120" y="12201"/>
                    <a:pt x="3016" y="12563"/>
                    <a:pt x="3177" y="12850"/>
                  </a:cubicBezTo>
                  <a:cubicBezTo>
                    <a:pt x="3570" y="13556"/>
                    <a:pt x="4002" y="14250"/>
                    <a:pt x="4464" y="14916"/>
                  </a:cubicBezTo>
                  <a:cubicBezTo>
                    <a:pt x="4580" y="15083"/>
                    <a:pt x="4765" y="15172"/>
                    <a:pt x="4953" y="15172"/>
                  </a:cubicBezTo>
                  <a:cubicBezTo>
                    <a:pt x="5070" y="15172"/>
                    <a:pt x="5188" y="15138"/>
                    <a:pt x="5291" y="15067"/>
                  </a:cubicBezTo>
                  <a:cubicBezTo>
                    <a:pt x="5561" y="14879"/>
                    <a:pt x="5629" y="14510"/>
                    <a:pt x="5442" y="14239"/>
                  </a:cubicBezTo>
                  <a:cubicBezTo>
                    <a:pt x="5002" y="13605"/>
                    <a:pt x="4590" y="12943"/>
                    <a:pt x="4216" y="12271"/>
                  </a:cubicBezTo>
                  <a:cubicBezTo>
                    <a:pt x="4107" y="12076"/>
                    <a:pt x="3905" y="11967"/>
                    <a:pt x="3696" y="11967"/>
                  </a:cubicBezTo>
                  <a:close/>
                  <a:moveTo>
                    <a:pt x="6396" y="15870"/>
                  </a:moveTo>
                  <a:cubicBezTo>
                    <a:pt x="6261" y="15870"/>
                    <a:pt x="6125" y="15916"/>
                    <a:pt x="6013" y="16010"/>
                  </a:cubicBezTo>
                  <a:cubicBezTo>
                    <a:pt x="5763" y="16223"/>
                    <a:pt x="5731" y="16598"/>
                    <a:pt x="5943" y="16848"/>
                  </a:cubicBezTo>
                  <a:cubicBezTo>
                    <a:pt x="6466" y="17467"/>
                    <a:pt x="7025" y="18066"/>
                    <a:pt x="7602" y="18630"/>
                  </a:cubicBezTo>
                  <a:cubicBezTo>
                    <a:pt x="7717" y="18742"/>
                    <a:pt x="7867" y="18798"/>
                    <a:pt x="8017" y="18798"/>
                  </a:cubicBezTo>
                  <a:cubicBezTo>
                    <a:pt x="8172" y="18798"/>
                    <a:pt x="8326" y="18739"/>
                    <a:pt x="8442" y="18619"/>
                  </a:cubicBezTo>
                  <a:cubicBezTo>
                    <a:pt x="8672" y="18384"/>
                    <a:pt x="8667" y="18008"/>
                    <a:pt x="8432" y="17778"/>
                  </a:cubicBezTo>
                  <a:cubicBezTo>
                    <a:pt x="7881" y="17242"/>
                    <a:pt x="7350" y="16670"/>
                    <a:pt x="6851" y="16081"/>
                  </a:cubicBezTo>
                  <a:cubicBezTo>
                    <a:pt x="6734" y="15942"/>
                    <a:pt x="6566" y="15870"/>
                    <a:pt x="6396" y="15870"/>
                  </a:cubicBezTo>
                  <a:close/>
                  <a:moveTo>
                    <a:pt x="9796" y="19187"/>
                  </a:moveTo>
                  <a:cubicBezTo>
                    <a:pt x="9622" y="19187"/>
                    <a:pt x="9450" y="19262"/>
                    <a:pt x="9332" y="19408"/>
                  </a:cubicBezTo>
                  <a:cubicBezTo>
                    <a:pt x="9127" y="19665"/>
                    <a:pt x="9168" y="20038"/>
                    <a:pt x="9424" y="20245"/>
                  </a:cubicBezTo>
                  <a:cubicBezTo>
                    <a:pt x="10055" y="20751"/>
                    <a:pt x="10718" y="21233"/>
                    <a:pt x="11391" y="21675"/>
                  </a:cubicBezTo>
                  <a:cubicBezTo>
                    <a:pt x="11492" y="21742"/>
                    <a:pt x="11605" y="21773"/>
                    <a:pt x="11717" y="21773"/>
                  </a:cubicBezTo>
                  <a:cubicBezTo>
                    <a:pt x="11911" y="21773"/>
                    <a:pt x="12101" y="21677"/>
                    <a:pt x="12214" y="21504"/>
                  </a:cubicBezTo>
                  <a:cubicBezTo>
                    <a:pt x="12395" y="21230"/>
                    <a:pt x="12319" y="20861"/>
                    <a:pt x="12045" y="20681"/>
                  </a:cubicBezTo>
                  <a:cubicBezTo>
                    <a:pt x="11401" y="20259"/>
                    <a:pt x="10770" y="19801"/>
                    <a:pt x="10169" y="19317"/>
                  </a:cubicBezTo>
                  <a:cubicBezTo>
                    <a:pt x="10059" y="19229"/>
                    <a:pt x="9927" y="19187"/>
                    <a:pt x="9796" y="19187"/>
                  </a:cubicBezTo>
                  <a:close/>
                  <a:moveTo>
                    <a:pt x="13767" y="21790"/>
                  </a:moveTo>
                  <a:cubicBezTo>
                    <a:pt x="13553" y="21790"/>
                    <a:pt x="13346" y="21905"/>
                    <a:pt x="13240" y="22108"/>
                  </a:cubicBezTo>
                  <a:cubicBezTo>
                    <a:pt x="13087" y="22398"/>
                    <a:pt x="13198" y="22759"/>
                    <a:pt x="13490" y="22911"/>
                  </a:cubicBezTo>
                  <a:cubicBezTo>
                    <a:pt x="14207" y="23288"/>
                    <a:pt x="14950" y="23633"/>
                    <a:pt x="15696" y="23938"/>
                  </a:cubicBezTo>
                  <a:cubicBezTo>
                    <a:pt x="15770" y="23968"/>
                    <a:pt x="15845" y="23981"/>
                    <a:pt x="15921" y="23981"/>
                  </a:cubicBezTo>
                  <a:cubicBezTo>
                    <a:pt x="16155" y="23981"/>
                    <a:pt x="16377" y="23842"/>
                    <a:pt x="16471" y="23612"/>
                  </a:cubicBezTo>
                  <a:cubicBezTo>
                    <a:pt x="16595" y="23307"/>
                    <a:pt x="16449" y="22961"/>
                    <a:pt x="16145" y="22837"/>
                  </a:cubicBezTo>
                  <a:cubicBezTo>
                    <a:pt x="15434" y="22548"/>
                    <a:pt x="14726" y="22218"/>
                    <a:pt x="14042" y="21858"/>
                  </a:cubicBezTo>
                  <a:cubicBezTo>
                    <a:pt x="13954" y="21812"/>
                    <a:pt x="13860" y="21790"/>
                    <a:pt x="13767" y="21790"/>
                  </a:cubicBezTo>
                  <a:close/>
                  <a:moveTo>
                    <a:pt x="18160" y="23580"/>
                  </a:moveTo>
                  <a:cubicBezTo>
                    <a:pt x="17904" y="23580"/>
                    <a:pt x="17669" y="23747"/>
                    <a:pt x="17592" y="24005"/>
                  </a:cubicBezTo>
                  <a:cubicBezTo>
                    <a:pt x="17498" y="24320"/>
                    <a:pt x="17677" y="24651"/>
                    <a:pt x="17992" y="24745"/>
                  </a:cubicBezTo>
                  <a:cubicBezTo>
                    <a:pt x="18764" y="24975"/>
                    <a:pt x="19560" y="25171"/>
                    <a:pt x="20357" y="25325"/>
                  </a:cubicBezTo>
                  <a:cubicBezTo>
                    <a:pt x="20394" y="25332"/>
                    <a:pt x="20432" y="25336"/>
                    <a:pt x="20470" y="25336"/>
                  </a:cubicBezTo>
                  <a:cubicBezTo>
                    <a:pt x="20750" y="25336"/>
                    <a:pt x="20998" y="25138"/>
                    <a:pt x="21053" y="24855"/>
                  </a:cubicBezTo>
                  <a:cubicBezTo>
                    <a:pt x="21116" y="24532"/>
                    <a:pt x="20905" y="24221"/>
                    <a:pt x="20583" y="24158"/>
                  </a:cubicBezTo>
                  <a:cubicBezTo>
                    <a:pt x="19825" y="24011"/>
                    <a:pt x="19067" y="23825"/>
                    <a:pt x="18333" y="23606"/>
                  </a:cubicBezTo>
                  <a:cubicBezTo>
                    <a:pt x="18275" y="23589"/>
                    <a:pt x="18217" y="23580"/>
                    <a:pt x="18160" y="23580"/>
                  </a:cubicBezTo>
                  <a:close/>
                  <a:moveTo>
                    <a:pt x="22805" y="24485"/>
                  </a:moveTo>
                  <a:cubicBezTo>
                    <a:pt x="22505" y="24485"/>
                    <a:pt x="22259" y="24723"/>
                    <a:pt x="22230" y="25025"/>
                  </a:cubicBezTo>
                  <a:cubicBezTo>
                    <a:pt x="22199" y="25352"/>
                    <a:pt x="22438" y="25642"/>
                    <a:pt x="22765" y="25673"/>
                  </a:cubicBezTo>
                  <a:cubicBezTo>
                    <a:pt x="23567" y="25750"/>
                    <a:pt x="24385" y="25789"/>
                    <a:pt x="25195" y="25789"/>
                  </a:cubicBezTo>
                  <a:cubicBezTo>
                    <a:pt x="25523" y="25789"/>
                    <a:pt x="25790" y="25524"/>
                    <a:pt x="25790" y="25195"/>
                  </a:cubicBezTo>
                  <a:cubicBezTo>
                    <a:pt x="25790" y="24866"/>
                    <a:pt x="25523" y="24600"/>
                    <a:pt x="25195" y="24600"/>
                  </a:cubicBezTo>
                  <a:cubicBezTo>
                    <a:pt x="24422" y="24600"/>
                    <a:pt x="23643" y="24563"/>
                    <a:pt x="22878" y="24490"/>
                  </a:cubicBezTo>
                  <a:cubicBezTo>
                    <a:pt x="22854" y="24487"/>
                    <a:pt x="22829" y="24485"/>
                    <a:pt x="22805" y="244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3"/>
            <p:cNvSpPr/>
            <p:nvPr/>
          </p:nvSpPr>
          <p:spPr>
            <a:xfrm>
              <a:off x="2635950" y="428147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3"/>
            <p:cNvSpPr/>
            <p:nvPr/>
          </p:nvSpPr>
          <p:spPr>
            <a:xfrm>
              <a:off x="2621100" y="4266625"/>
              <a:ext cx="117675" cy="117675"/>
            </a:xfrm>
            <a:custGeom>
              <a:avLst/>
              <a:gdLst/>
              <a:ahLst/>
              <a:cxnLst/>
              <a:rect l="l" t="t" r="r" b="b"/>
              <a:pathLst>
                <a:path w="4707" h="4707" extrusionOk="0">
                  <a:moveTo>
                    <a:pt x="3518" y="1190"/>
                  </a:moveTo>
                  <a:lnTo>
                    <a:pt x="3518" y="3519"/>
                  </a:lnTo>
                  <a:lnTo>
                    <a:pt x="1190" y="3519"/>
                  </a:lnTo>
                  <a:lnTo>
                    <a:pt x="1190"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3"/>
            <p:cNvSpPr/>
            <p:nvPr/>
          </p:nvSpPr>
          <p:spPr>
            <a:xfrm>
              <a:off x="1977000" y="361942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3"/>
            <p:cNvSpPr/>
            <p:nvPr/>
          </p:nvSpPr>
          <p:spPr>
            <a:xfrm>
              <a:off x="1962150" y="3604575"/>
              <a:ext cx="117675" cy="117675"/>
            </a:xfrm>
            <a:custGeom>
              <a:avLst/>
              <a:gdLst/>
              <a:ahLst/>
              <a:cxnLst/>
              <a:rect l="l" t="t" r="r" b="b"/>
              <a:pathLst>
                <a:path w="4707" h="4707" extrusionOk="0">
                  <a:moveTo>
                    <a:pt x="3517" y="1189"/>
                  </a:moveTo>
                  <a:lnTo>
                    <a:pt x="3517" y="3517"/>
                  </a:lnTo>
                  <a:lnTo>
                    <a:pt x="1189" y="3517"/>
                  </a:lnTo>
                  <a:lnTo>
                    <a:pt x="1189"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3"/>
            <p:cNvSpPr/>
            <p:nvPr/>
          </p:nvSpPr>
          <p:spPr>
            <a:xfrm>
              <a:off x="2146200" y="4082925"/>
              <a:ext cx="88000" cy="87975"/>
            </a:xfrm>
            <a:custGeom>
              <a:avLst/>
              <a:gdLst/>
              <a:ahLst/>
              <a:cxnLst/>
              <a:rect l="l" t="t" r="r" b="b"/>
              <a:pathLst>
                <a:path w="3520" h="3519" extrusionOk="0">
                  <a:moveTo>
                    <a:pt x="1" y="1"/>
                  </a:moveTo>
                  <a:lnTo>
                    <a:pt x="1" y="3519"/>
                  </a:lnTo>
                  <a:lnTo>
                    <a:pt x="3519" y="3519"/>
                  </a:lnTo>
                  <a:lnTo>
                    <a:pt x="3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3"/>
            <p:cNvSpPr/>
            <p:nvPr/>
          </p:nvSpPr>
          <p:spPr>
            <a:xfrm>
              <a:off x="2131350" y="4068100"/>
              <a:ext cx="117700" cy="117650"/>
            </a:xfrm>
            <a:custGeom>
              <a:avLst/>
              <a:gdLst/>
              <a:ahLst/>
              <a:cxnLst/>
              <a:rect l="l" t="t" r="r" b="b"/>
              <a:pathLst>
                <a:path w="4708" h="4706" extrusionOk="0">
                  <a:moveTo>
                    <a:pt x="3519" y="1188"/>
                  </a:moveTo>
                  <a:lnTo>
                    <a:pt x="3519" y="3516"/>
                  </a:lnTo>
                  <a:lnTo>
                    <a:pt x="1189" y="3516"/>
                  </a:lnTo>
                  <a:lnTo>
                    <a:pt x="1189" y="1188"/>
                  </a:lnTo>
                  <a:close/>
                  <a:moveTo>
                    <a:pt x="0" y="0"/>
                  </a:moveTo>
                  <a:lnTo>
                    <a:pt x="0" y="4705"/>
                  </a:lnTo>
                  <a:lnTo>
                    <a:pt x="4708" y="4705"/>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13"/>
          <p:cNvSpPr/>
          <p:nvPr/>
        </p:nvSpPr>
        <p:spPr>
          <a:xfrm>
            <a:off x="221550" y="245550"/>
            <a:ext cx="8700900" cy="4652400"/>
          </a:xfrm>
          <a:prstGeom prst="roundRect">
            <a:avLst>
              <a:gd name="adj" fmla="val 3512"/>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3"/>
          <p:cNvSpPr/>
          <p:nvPr/>
        </p:nvSpPr>
        <p:spPr>
          <a:xfrm>
            <a:off x="219025" y="245550"/>
            <a:ext cx="8700900" cy="2940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3" name="Google Shape;523;p13"/>
          <p:cNvGrpSpPr/>
          <p:nvPr/>
        </p:nvGrpSpPr>
        <p:grpSpPr>
          <a:xfrm>
            <a:off x="648125" y="321938"/>
            <a:ext cx="141225" cy="141225"/>
            <a:chOff x="2960900" y="1269275"/>
            <a:chExt cx="141225" cy="141225"/>
          </a:xfrm>
        </p:grpSpPr>
        <p:sp>
          <p:nvSpPr>
            <p:cNvPr id="524" name="Google Shape;524;p13"/>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3"/>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6" name="Google Shape;526;p13"/>
          <p:cNvGrpSpPr/>
          <p:nvPr/>
        </p:nvGrpSpPr>
        <p:grpSpPr>
          <a:xfrm>
            <a:off x="313750" y="321938"/>
            <a:ext cx="141200" cy="141225"/>
            <a:chOff x="2626525" y="1269275"/>
            <a:chExt cx="141200" cy="141225"/>
          </a:xfrm>
        </p:grpSpPr>
        <p:sp>
          <p:nvSpPr>
            <p:cNvPr id="527" name="Google Shape;527;p13"/>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3"/>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9" name="Google Shape;529;p13"/>
          <p:cNvGrpSpPr/>
          <p:nvPr/>
        </p:nvGrpSpPr>
        <p:grpSpPr>
          <a:xfrm>
            <a:off x="480925" y="321938"/>
            <a:ext cx="141225" cy="141225"/>
            <a:chOff x="2793700" y="1269275"/>
            <a:chExt cx="141225" cy="141225"/>
          </a:xfrm>
        </p:grpSpPr>
        <p:sp>
          <p:nvSpPr>
            <p:cNvPr id="530" name="Google Shape;530;p13"/>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3"/>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2" name="Google Shape;532;p13"/>
          <p:cNvSpPr txBox="1">
            <a:spLocks noGrp="1"/>
          </p:cNvSpPr>
          <p:nvPr>
            <p:ph type="title" hasCustomPrompt="1"/>
          </p:nvPr>
        </p:nvSpPr>
        <p:spPr>
          <a:xfrm>
            <a:off x="3226980" y="1677348"/>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3"/>
          <p:cNvSpPr txBox="1">
            <a:spLocks noGrp="1"/>
          </p:cNvSpPr>
          <p:nvPr>
            <p:ph type="title" idx="2" hasCustomPrompt="1"/>
          </p:nvPr>
        </p:nvSpPr>
        <p:spPr>
          <a:xfrm>
            <a:off x="3200430" y="3121637"/>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4" name="Google Shape;534;p13"/>
          <p:cNvSpPr txBox="1">
            <a:spLocks noGrp="1"/>
          </p:cNvSpPr>
          <p:nvPr>
            <p:ph type="title" idx="3" hasCustomPrompt="1"/>
          </p:nvPr>
        </p:nvSpPr>
        <p:spPr>
          <a:xfrm>
            <a:off x="5226780" y="1677373"/>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5" name="Google Shape;535;p13"/>
          <p:cNvSpPr txBox="1">
            <a:spLocks noGrp="1"/>
          </p:cNvSpPr>
          <p:nvPr>
            <p:ph type="title" idx="4" hasCustomPrompt="1"/>
          </p:nvPr>
        </p:nvSpPr>
        <p:spPr>
          <a:xfrm>
            <a:off x="5200230" y="3121637"/>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6" name="Google Shape;536;p13"/>
          <p:cNvSpPr txBox="1">
            <a:spLocks noGrp="1"/>
          </p:cNvSpPr>
          <p:nvPr>
            <p:ph type="title" idx="5" hasCustomPrompt="1"/>
          </p:nvPr>
        </p:nvSpPr>
        <p:spPr>
          <a:xfrm>
            <a:off x="7226580" y="1677373"/>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7" name="Google Shape;537;p13"/>
          <p:cNvSpPr txBox="1">
            <a:spLocks noGrp="1"/>
          </p:cNvSpPr>
          <p:nvPr>
            <p:ph type="title" idx="6" hasCustomPrompt="1"/>
          </p:nvPr>
        </p:nvSpPr>
        <p:spPr>
          <a:xfrm>
            <a:off x="7200030" y="3121637"/>
            <a:ext cx="734700" cy="33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8" name="Google Shape;538;p13"/>
          <p:cNvSpPr txBox="1">
            <a:spLocks noGrp="1"/>
          </p:cNvSpPr>
          <p:nvPr>
            <p:ph type="subTitle" idx="1"/>
          </p:nvPr>
        </p:nvSpPr>
        <p:spPr>
          <a:xfrm>
            <a:off x="2861875" y="201548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39" name="Google Shape;539;p13"/>
          <p:cNvSpPr txBox="1">
            <a:spLocks noGrp="1"/>
          </p:cNvSpPr>
          <p:nvPr>
            <p:ph type="subTitle" idx="7"/>
          </p:nvPr>
        </p:nvSpPr>
        <p:spPr>
          <a:xfrm>
            <a:off x="4861675" y="201548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0" name="Google Shape;540;p13"/>
          <p:cNvSpPr txBox="1">
            <a:spLocks noGrp="1"/>
          </p:cNvSpPr>
          <p:nvPr>
            <p:ph type="subTitle" idx="8"/>
          </p:nvPr>
        </p:nvSpPr>
        <p:spPr>
          <a:xfrm>
            <a:off x="6861475" y="201548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1" name="Google Shape;541;p13"/>
          <p:cNvSpPr txBox="1">
            <a:spLocks noGrp="1"/>
          </p:cNvSpPr>
          <p:nvPr>
            <p:ph type="subTitle" idx="9"/>
          </p:nvPr>
        </p:nvSpPr>
        <p:spPr>
          <a:xfrm>
            <a:off x="2861875" y="345983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2" name="Google Shape;542;p13"/>
          <p:cNvSpPr txBox="1">
            <a:spLocks noGrp="1"/>
          </p:cNvSpPr>
          <p:nvPr>
            <p:ph type="subTitle" idx="13"/>
          </p:nvPr>
        </p:nvSpPr>
        <p:spPr>
          <a:xfrm>
            <a:off x="4861675" y="345983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3" name="Google Shape;543;p13"/>
          <p:cNvSpPr txBox="1">
            <a:spLocks noGrp="1"/>
          </p:cNvSpPr>
          <p:nvPr>
            <p:ph type="subTitle" idx="14"/>
          </p:nvPr>
        </p:nvSpPr>
        <p:spPr>
          <a:xfrm>
            <a:off x="6861475" y="3459837"/>
            <a:ext cx="1568700" cy="73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44" name="Google Shape;544;p13"/>
          <p:cNvSpPr txBox="1">
            <a:spLocks noGrp="1"/>
          </p:cNvSpPr>
          <p:nvPr>
            <p:ph type="title" idx="15"/>
          </p:nvPr>
        </p:nvSpPr>
        <p:spPr>
          <a:xfrm>
            <a:off x="720000" y="54869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2pPr>
            <a:lvl3pPr lvl="2"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3pPr>
            <a:lvl4pPr lvl="3"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4pPr>
            <a:lvl5pPr lvl="4"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5pPr>
            <a:lvl6pPr lvl="5"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6pPr>
            <a:lvl7pPr lvl="6"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7pPr>
            <a:lvl8pPr lvl="7"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8pPr>
            <a:lvl9pPr lvl="8" rtl="0">
              <a:spcBef>
                <a:spcPts val="0"/>
              </a:spcBef>
              <a:spcAft>
                <a:spcPts val="0"/>
              </a:spcAft>
              <a:buClr>
                <a:schemeClr val="dk1"/>
              </a:buClr>
              <a:buSzPts val="3500"/>
              <a:buFont typeface="Lexend"/>
              <a:buNone/>
              <a:defRPr sz="35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1pPr>
            <a:lvl2pPr marL="914400" lvl="1"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2pPr>
            <a:lvl3pPr marL="1371600" lvl="2"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3pPr>
            <a:lvl4pPr marL="1828800" lvl="3"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4pPr>
            <a:lvl5pPr marL="2286000" lvl="4"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5pPr>
            <a:lvl6pPr marL="2743200" lvl="5"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6pPr>
            <a:lvl7pPr marL="3200400" lvl="6"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7pPr>
            <a:lvl8pPr marL="3657600" lvl="7"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8pPr>
            <a:lvl9pPr marL="4114800" lvl="8" indent="-304800">
              <a:lnSpc>
                <a:spcPct val="100000"/>
              </a:lnSpc>
              <a:spcBef>
                <a:spcPts val="0"/>
              </a:spcBef>
              <a:spcAft>
                <a:spcPts val="0"/>
              </a:spcAft>
              <a:buClr>
                <a:schemeClr val="dk1"/>
              </a:buClr>
              <a:buSzPts val="1200"/>
              <a:buFont typeface="Source Code Pro" panose="020B0309030403020204"/>
              <a:buChar char="■"/>
              <a:defRPr sz="1200">
                <a:solidFill>
                  <a:schemeClr val="dk1"/>
                </a:solidFill>
                <a:latin typeface="Source Code Pro" panose="020B0309030403020204"/>
                <a:ea typeface="Source Code Pro" panose="020B0309030403020204"/>
                <a:cs typeface="Source Code Pro" panose="020B0309030403020204"/>
                <a:sym typeface="Source Code Pro" panose="020B030903040302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27"/>
          <p:cNvSpPr txBox="1">
            <a:spLocks noGrp="1"/>
          </p:cNvSpPr>
          <p:nvPr>
            <p:ph type="subTitle" idx="1"/>
          </p:nvPr>
        </p:nvSpPr>
        <p:spPr>
          <a:xfrm>
            <a:off x="713175" y="2783781"/>
            <a:ext cx="5512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latin typeface="Consolas" panose="020B0609020204030204" pitchFamily="49" charset="0"/>
                <a:cs typeface="Consolas" panose="020B0609020204030204" pitchFamily="49" charset="0"/>
              </a:rPr>
              <a:t>Lập</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trình</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động</a:t>
            </a:r>
            <a:r>
              <a:rPr lang="en-GB" dirty="0">
                <a:latin typeface="Consolas" panose="020B0609020204030204" pitchFamily="49" charset="0"/>
                <a:cs typeface="Consolas" panose="020B0609020204030204" pitchFamily="49" charset="0"/>
              </a:rPr>
              <a:t> - CS112</a:t>
            </a:r>
          </a:p>
        </p:txBody>
      </p:sp>
      <p:grpSp>
        <p:nvGrpSpPr>
          <p:cNvPr id="1094" name="Google Shape;1094;p27"/>
          <p:cNvGrpSpPr/>
          <p:nvPr/>
        </p:nvGrpSpPr>
        <p:grpSpPr>
          <a:xfrm>
            <a:off x="7866025" y="1219900"/>
            <a:ext cx="564750" cy="1159275"/>
            <a:chOff x="1529275" y="2785825"/>
            <a:chExt cx="564750" cy="1159275"/>
          </a:xfrm>
        </p:grpSpPr>
        <p:sp>
          <p:nvSpPr>
            <p:cNvPr id="1095" name="Google Shape;1095;p27"/>
            <p:cNvSpPr/>
            <p:nvPr/>
          </p:nvSpPr>
          <p:spPr>
            <a:xfrm>
              <a:off x="1544100" y="2800675"/>
              <a:ext cx="535075" cy="535075"/>
            </a:xfrm>
            <a:custGeom>
              <a:avLst/>
              <a:gdLst/>
              <a:ahLst/>
              <a:cxnLst/>
              <a:rect l="l" t="t" r="r" b="b"/>
              <a:pathLst>
                <a:path w="21403" h="21403" extrusionOk="0">
                  <a:moveTo>
                    <a:pt x="10701" y="1"/>
                  </a:moveTo>
                  <a:cubicBezTo>
                    <a:pt x="7864" y="1"/>
                    <a:pt x="5142" y="1128"/>
                    <a:pt x="3135" y="3135"/>
                  </a:cubicBezTo>
                  <a:cubicBezTo>
                    <a:pt x="1129" y="5141"/>
                    <a:pt x="1" y="7863"/>
                    <a:pt x="1" y="10702"/>
                  </a:cubicBezTo>
                  <a:cubicBezTo>
                    <a:pt x="1" y="13539"/>
                    <a:pt x="1129" y="16261"/>
                    <a:pt x="3135" y="18267"/>
                  </a:cubicBezTo>
                  <a:cubicBezTo>
                    <a:pt x="5142" y="20275"/>
                    <a:pt x="7864" y="21402"/>
                    <a:pt x="10701" y="21402"/>
                  </a:cubicBezTo>
                  <a:cubicBezTo>
                    <a:pt x="13540" y="21402"/>
                    <a:pt x="16262" y="20275"/>
                    <a:pt x="18268" y="18267"/>
                  </a:cubicBezTo>
                  <a:cubicBezTo>
                    <a:pt x="20275" y="16261"/>
                    <a:pt x="21402" y="13539"/>
                    <a:pt x="21402" y="10702"/>
                  </a:cubicBezTo>
                  <a:cubicBezTo>
                    <a:pt x="21402" y="7863"/>
                    <a:pt x="20275" y="5141"/>
                    <a:pt x="18268" y="3135"/>
                  </a:cubicBezTo>
                  <a:cubicBezTo>
                    <a:pt x="16262" y="1128"/>
                    <a:pt x="13540" y="1"/>
                    <a:pt x="10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6" name="Google Shape;1096;p27"/>
            <p:cNvSpPr/>
            <p:nvPr/>
          </p:nvSpPr>
          <p:spPr>
            <a:xfrm>
              <a:off x="1529275" y="2785825"/>
              <a:ext cx="564750" cy="564750"/>
            </a:xfrm>
            <a:custGeom>
              <a:avLst/>
              <a:gdLst/>
              <a:ahLst/>
              <a:cxnLst/>
              <a:rect l="l" t="t" r="r" b="b"/>
              <a:pathLst>
                <a:path w="22590" h="22590" extrusionOk="0">
                  <a:moveTo>
                    <a:pt x="11294" y="1189"/>
                  </a:moveTo>
                  <a:cubicBezTo>
                    <a:pt x="16867" y="1189"/>
                    <a:pt x="21401" y="5723"/>
                    <a:pt x="21401" y="11296"/>
                  </a:cubicBezTo>
                  <a:cubicBezTo>
                    <a:pt x="21401" y="16868"/>
                    <a:pt x="16867" y="21402"/>
                    <a:pt x="11294" y="21402"/>
                  </a:cubicBezTo>
                  <a:cubicBezTo>
                    <a:pt x="5722" y="21402"/>
                    <a:pt x="1188" y="16868"/>
                    <a:pt x="1188" y="11296"/>
                  </a:cubicBezTo>
                  <a:cubicBezTo>
                    <a:pt x="1188" y="5723"/>
                    <a:pt x="5722" y="1189"/>
                    <a:pt x="11294" y="1189"/>
                  </a:cubicBezTo>
                  <a:close/>
                  <a:moveTo>
                    <a:pt x="11294" y="0"/>
                  </a:moveTo>
                  <a:cubicBezTo>
                    <a:pt x="5067" y="0"/>
                    <a:pt x="0" y="5067"/>
                    <a:pt x="0" y="11296"/>
                  </a:cubicBezTo>
                  <a:cubicBezTo>
                    <a:pt x="0" y="17523"/>
                    <a:pt x="5067" y="22590"/>
                    <a:pt x="11294" y="22590"/>
                  </a:cubicBezTo>
                  <a:cubicBezTo>
                    <a:pt x="17523" y="22590"/>
                    <a:pt x="22590" y="17523"/>
                    <a:pt x="22590" y="11296"/>
                  </a:cubicBezTo>
                  <a:cubicBezTo>
                    <a:pt x="22590" y="5067"/>
                    <a:pt x="17523" y="0"/>
                    <a:pt x="1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7" name="Google Shape;1097;p27"/>
            <p:cNvSpPr/>
            <p:nvPr/>
          </p:nvSpPr>
          <p:spPr>
            <a:xfrm>
              <a:off x="1603575" y="2860125"/>
              <a:ext cx="416150" cy="416150"/>
            </a:xfrm>
            <a:custGeom>
              <a:avLst/>
              <a:gdLst/>
              <a:ahLst/>
              <a:cxnLst/>
              <a:rect l="l" t="t" r="r" b="b"/>
              <a:pathLst>
                <a:path w="16646" h="16646" extrusionOk="0">
                  <a:moveTo>
                    <a:pt x="8322" y="0"/>
                  </a:moveTo>
                  <a:cubicBezTo>
                    <a:pt x="6115" y="0"/>
                    <a:pt x="3998" y="877"/>
                    <a:pt x="2438" y="2438"/>
                  </a:cubicBezTo>
                  <a:cubicBezTo>
                    <a:pt x="877" y="3999"/>
                    <a:pt x="0" y="6116"/>
                    <a:pt x="0" y="8324"/>
                  </a:cubicBezTo>
                  <a:cubicBezTo>
                    <a:pt x="0" y="10531"/>
                    <a:pt x="877" y="12648"/>
                    <a:pt x="2438" y="14209"/>
                  </a:cubicBezTo>
                  <a:cubicBezTo>
                    <a:pt x="3998" y="15769"/>
                    <a:pt x="6115" y="16646"/>
                    <a:pt x="8322" y="16646"/>
                  </a:cubicBezTo>
                  <a:cubicBezTo>
                    <a:pt x="10530" y="16646"/>
                    <a:pt x="12647" y="15769"/>
                    <a:pt x="14208" y="14209"/>
                  </a:cubicBezTo>
                  <a:cubicBezTo>
                    <a:pt x="15769" y="12648"/>
                    <a:pt x="16646" y="10531"/>
                    <a:pt x="16646" y="8324"/>
                  </a:cubicBezTo>
                  <a:cubicBezTo>
                    <a:pt x="16646" y="6116"/>
                    <a:pt x="15769" y="3999"/>
                    <a:pt x="14208" y="2438"/>
                  </a:cubicBezTo>
                  <a:cubicBezTo>
                    <a:pt x="12647" y="877"/>
                    <a:pt x="10530" y="0"/>
                    <a:pt x="8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8" name="Google Shape;1098;p27"/>
            <p:cNvSpPr/>
            <p:nvPr/>
          </p:nvSpPr>
          <p:spPr>
            <a:xfrm>
              <a:off x="1737325" y="3558650"/>
              <a:ext cx="148650" cy="386450"/>
            </a:xfrm>
            <a:custGeom>
              <a:avLst/>
              <a:gdLst/>
              <a:ahLst/>
              <a:cxnLst/>
              <a:rect l="l" t="t" r="r" b="b"/>
              <a:pathLst>
                <a:path w="5946" h="15458" extrusionOk="0">
                  <a:moveTo>
                    <a:pt x="4756" y="1190"/>
                  </a:moveTo>
                  <a:lnTo>
                    <a:pt x="4756" y="14268"/>
                  </a:lnTo>
                  <a:lnTo>
                    <a:pt x="1190" y="14268"/>
                  </a:lnTo>
                  <a:lnTo>
                    <a:pt x="1190" y="1190"/>
                  </a:lnTo>
                  <a:close/>
                  <a:moveTo>
                    <a:pt x="595" y="0"/>
                  </a:moveTo>
                  <a:cubicBezTo>
                    <a:pt x="267" y="0"/>
                    <a:pt x="0" y="267"/>
                    <a:pt x="0" y="595"/>
                  </a:cubicBezTo>
                  <a:lnTo>
                    <a:pt x="0" y="14862"/>
                  </a:lnTo>
                  <a:cubicBezTo>
                    <a:pt x="0" y="15191"/>
                    <a:pt x="267" y="15457"/>
                    <a:pt x="595" y="15457"/>
                  </a:cubicBezTo>
                  <a:lnTo>
                    <a:pt x="5351" y="15457"/>
                  </a:lnTo>
                  <a:cubicBezTo>
                    <a:pt x="5679" y="15457"/>
                    <a:pt x="5945" y="15191"/>
                    <a:pt x="5945" y="14862"/>
                  </a:cubicBezTo>
                  <a:lnTo>
                    <a:pt x="5945" y="595"/>
                  </a:lnTo>
                  <a:cubicBezTo>
                    <a:pt x="5945" y="266"/>
                    <a:pt x="5679" y="0"/>
                    <a:pt x="5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99" name="Google Shape;1099;p27"/>
            <p:cNvSpPr/>
            <p:nvPr/>
          </p:nvSpPr>
          <p:spPr>
            <a:xfrm>
              <a:off x="1796750" y="3335725"/>
              <a:ext cx="29750" cy="237825"/>
            </a:xfrm>
            <a:custGeom>
              <a:avLst/>
              <a:gdLst/>
              <a:ahLst/>
              <a:cxnLst/>
              <a:rect l="l" t="t" r="r" b="b"/>
              <a:pathLst>
                <a:path w="1190" h="9513" extrusionOk="0">
                  <a:moveTo>
                    <a:pt x="1" y="0"/>
                  </a:moveTo>
                  <a:lnTo>
                    <a:pt x="1" y="9512"/>
                  </a:lnTo>
                  <a:lnTo>
                    <a:pt x="1190" y="9512"/>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0" name="Google Shape;1100;p27"/>
            <p:cNvSpPr/>
            <p:nvPr/>
          </p:nvSpPr>
          <p:spPr>
            <a:xfrm>
              <a:off x="1781925" y="3603250"/>
              <a:ext cx="29725" cy="297250"/>
            </a:xfrm>
            <a:custGeom>
              <a:avLst/>
              <a:gdLst/>
              <a:ahLst/>
              <a:cxnLst/>
              <a:rect l="l" t="t" r="r" b="b"/>
              <a:pathLst>
                <a:path w="1189" h="11890" extrusionOk="0">
                  <a:moveTo>
                    <a:pt x="0" y="0"/>
                  </a:moveTo>
                  <a:lnTo>
                    <a:pt x="0" y="11889"/>
                  </a:lnTo>
                  <a:lnTo>
                    <a:pt x="1188" y="11889"/>
                  </a:lnTo>
                  <a:lnTo>
                    <a:pt x="11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1" name="Google Shape;1101;p27"/>
            <p:cNvSpPr/>
            <p:nvPr/>
          </p:nvSpPr>
          <p:spPr>
            <a:xfrm>
              <a:off x="1811625" y="3603250"/>
              <a:ext cx="29750" cy="297250"/>
            </a:xfrm>
            <a:custGeom>
              <a:avLst/>
              <a:gdLst/>
              <a:ahLst/>
              <a:cxnLst/>
              <a:rect l="l" t="t" r="r" b="b"/>
              <a:pathLst>
                <a:path w="1190" h="11890" extrusionOk="0">
                  <a:moveTo>
                    <a:pt x="0" y="0"/>
                  </a:moveTo>
                  <a:lnTo>
                    <a:pt x="0" y="11889"/>
                  </a:lnTo>
                  <a:lnTo>
                    <a:pt x="1190" y="11889"/>
                  </a:lnTo>
                  <a:lnTo>
                    <a:pt x="11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102" name="Google Shape;1102;p27"/>
          <p:cNvSpPr txBox="1">
            <a:spLocks noGrp="1"/>
          </p:cNvSpPr>
          <p:nvPr>
            <p:ph type="ctrTitle"/>
          </p:nvPr>
        </p:nvSpPr>
        <p:spPr>
          <a:xfrm>
            <a:off x="713200" y="904218"/>
            <a:ext cx="5512200" cy="1809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Source Code Pro Black" panose="020B0309030403020204" charset="0"/>
                <a:cs typeface="Source Code Pro Black" panose="020B0309030403020204" charset="0"/>
              </a:rPr>
              <a:t>Dynamic Programming</a:t>
            </a:r>
          </a:p>
        </p:txBody>
      </p:sp>
      <p:grpSp>
        <p:nvGrpSpPr>
          <p:cNvPr id="1103" name="Google Shape;1103;p27"/>
          <p:cNvGrpSpPr/>
          <p:nvPr/>
        </p:nvGrpSpPr>
        <p:grpSpPr>
          <a:xfrm rot="-5400000">
            <a:off x="8431650" y="868575"/>
            <a:ext cx="696000" cy="1319775"/>
            <a:chOff x="3680250" y="2932225"/>
            <a:chExt cx="696000" cy="1319775"/>
          </a:xfrm>
        </p:grpSpPr>
        <p:sp>
          <p:nvSpPr>
            <p:cNvPr id="1104" name="Google Shape;1104;p27"/>
            <p:cNvSpPr/>
            <p:nvPr/>
          </p:nvSpPr>
          <p:spPr>
            <a:xfrm>
              <a:off x="3712200" y="2961975"/>
              <a:ext cx="634300" cy="1260300"/>
            </a:xfrm>
            <a:custGeom>
              <a:avLst/>
              <a:gdLst/>
              <a:ahLst/>
              <a:cxnLst/>
              <a:rect l="l" t="t" r="r" b="b"/>
              <a:pathLst>
                <a:path w="25372" h="50412" extrusionOk="0">
                  <a:moveTo>
                    <a:pt x="10223" y="0"/>
                  </a:moveTo>
                  <a:cubicBezTo>
                    <a:pt x="9196" y="0"/>
                    <a:pt x="8365" y="833"/>
                    <a:pt x="8365" y="1861"/>
                  </a:cubicBezTo>
                  <a:lnTo>
                    <a:pt x="8365" y="13365"/>
                  </a:lnTo>
                  <a:lnTo>
                    <a:pt x="8365" y="19294"/>
                  </a:lnTo>
                  <a:cubicBezTo>
                    <a:pt x="8365" y="19704"/>
                    <a:pt x="8028" y="19996"/>
                    <a:pt x="7662" y="19996"/>
                  </a:cubicBezTo>
                  <a:cubicBezTo>
                    <a:pt x="7543" y="19996"/>
                    <a:pt x="7420" y="19965"/>
                    <a:pt x="7305" y="19897"/>
                  </a:cubicBezTo>
                  <a:lnTo>
                    <a:pt x="3478" y="17623"/>
                  </a:lnTo>
                  <a:cubicBezTo>
                    <a:pt x="3115" y="17407"/>
                    <a:pt x="2706" y="17299"/>
                    <a:pt x="2302" y="17299"/>
                  </a:cubicBezTo>
                  <a:cubicBezTo>
                    <a:pt x="1689" y="17299"/>
                    <a:pt x="1089" y="17547"/>
                    <a:pt x="678" y="18038"/>
                  </a:cubicBezTo>
                  <a:cubicBezTo>
                    <a:pt x="1" y="18848"/>
                    <a:pt x="19" y="20009"/>
                    <a:pt x="687" y="20793"/>
                  </a:cubicBezTo>
                  <a:lnTo>
                    <a:pt x="9391" y="29272"/>
                  </a:lnTo>
                  <a:cubicBezTo>
                    <a:pt x="9757" y="29630"/>
                    <a:pt x="9965" y="30121"/>
                    <a:pt x="9965" y="30633"/>
                  </a:cubicBezTo>
                  <a:lnTo>
                    <a:pt x="9965" y="50412"/>
                  </a:lnTo>
                  <a:lnTo>
                    <a:pt x="22974" y="50412"/>
                  </a:lnTo>
                  <a:lnTo>
                    <a:pt x="22974" y="30500"/>
                  </a:lnTo>
                  <a:cubicBezTo>
                    <a:pt x="22974" y="30063"/>
                    <a:pt x="23098" y="29636"/>
                    <a:pt x="23331" y="29267"/>
                  </a:cubicBezTo>
                  <a:lnTo>
                    <a:pt x="25015" y="26602"/>
                  </a:lnTo>
                  <a:cubicBezTo>
                    <a:pt x="25248" y="26233"/>
                    <a:pt x="25372" y="25806"/>
                    <a:pt x="25372" y="25370"/>
                  </a:cubicBezTo>
                  <a:lnTo>
                    <a:pt x="25372" y="13365"/>
                  </a:lnTo>
                  <a:lnTo>
                    <a:pt x="25372" y="12171"/>
                  </a:lnTo>
                  <a:cubicBezTo>
                    <a:pt x="25372" y="11144"/>
                    <a:pt x="24540" y="10311"/>
                    <a:pt x="23513" y="10311"/>
                  </a:cubicBezTo>
                  <a:cubicBezTo>
                    <a:pt x="23494" y="10311"/>
                    <a:pt x="23474" y="10311"/>
                    <a:pt x="23455" y="10312"/>
                  </a:cubicBezTo>
                  <a:cubicBezTo>
                    <a:pt x="22437" y="10343"/>
                    <a:pt x="21652" y="11230"/>
                    <a:pt x="21652" y="12249"/>
                  </a:cubicBezTo>
                  <a:lnTo>
                    <a:pt x="21652" y="13010"/>
                  </a:lnTo>
                  <a:cubicBezTo>
                    <a:pt x="21652" y="13206"/>
                    <a:pt x="21493" y="13364"/>
                    <a:pt x="21298" y="13364"/>
                  </a:cubicBezTo>
                  <a:cubicBezTo>
                    <a:pt x="21103" y="13364"/>
                    <a:pt x="20944" y="13206"/>
                    <a:pt x="20944" y="13010"/>
                  </a:cubicBezTo>
                  <a:lnTo>
                    <a:pt x="20944" y="11170"/>
                  </a:lnTo>
                  <a:cubicBezTo>
                    <a:pt x="20944" y="10151"/>
                    <a:pt x="20158" y="9263"/>
                    <a:pt x="19140" y="9232"/>
                  </a:cubicBezTo>
                  <a:cubicBezTo>
                    <a:pt x="19120" y="9231"/>
                    <a:pt x="19101" y="9231"/>
                    <a:pt x="19082" y="9231"/>
                  </a:cubicBezTo>
                  <a:cubicBezTo>
                    <a:pt x="18053" y="9231"/>
                    <a:pt x="17221" y="10065"/>
                    <a:pt x="17221" y="11092"/>
                  </a:cubicBezTo>
                  <a:lnTo>
                    <a:pt x="17221" y="11935"/>
                  </a:lnTo>
                  <a:cubicBezTo>
                    <a:pt x="17221" y="12129"/>
                    <a:pt x="17062" y="12286"/>
                    <a:pt x="16868" y="12286"/>
                  </a:cubicBezTo>
                  <a:cubicBezTo>
                    <a:pt x="16674" y="12286"/>
                    <a:pt x="16516" y="12129"/>
                    <a:pt x="16516" y="11935"/>
                  </a:cubicBezTo>
                  <a:lnTo>
                    <a:pt x="16516" y="9907"/>
                  </a:lnTo>
                  <a:cubicBezTo>
                    <a:pt x="16516" y="8879"/>
                    <a:pt x="15682" y="8045"/>
                    <a:pt x="14654" y="8045"/>
                  </a:cubicBezTo>
                  <a:cubicBezTo>
                    <a:pt x="13625" y="8045"/>
                    <a:pt x="12792" y="8879"/>
                    <a:pt x="12792" y="9907"/>
                  </a:cubicBezTo>
                  <a:lnTo>
                    <a:pt x="12792" y="13010"/>
                  </a:lnTo>
                  <a:cubicBezTo>
                    <a:pt x="12792" y="13206"/>
                    <a:pt x="12634" y="13364"/>
                    <a:pt x="12438" y="13364"/>
                  </a:cubicBezTo>
                  <a:cubicBezTo>
                    <a:pt x="12243" y="13364"/>
                    <a:pt x="12085" y="13206"/>
                    <a:pt x="12085" y="13010"/>
                  </a:cubicBezTo>
                  <a:lnTo>
                    <a:pt x="12085" y="1939"/>
                  </a:lnTo>
                  <a:cubicBezTo>
                    <a:pt x="12085" y="920"/>
                    <a:pt x="11300" y="31"/>
                    <a:pt x="10282" y="1"/>
                  </a:cubicBezTo>
                  <a:cubicBezTo>
                    <a:pt x="10262" y="1"/>
                    <a:pt x="10243" y="0"/>
                    <a:pt x="10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5" name="Google Shape;1105;p27"/>
            <p:cNvSpPr/>
            <p:nvPr/>
          </p:nvSpPr>
          <p:spPr>
            <a:xfrm>
              <a:off x="3680250" y="2932225"/>
              <a:ext cx="696000" cy="1319775"/>
            </a:xfrm>
            <a:custGeom>
              <a:avLst/>
              <a:gdLst/>
              <a:ahLst/>
              <a:cxnLst/>
              <a:rect l="l" t="t" r="r" b="b"/>
              <a:pathLst>
                <a:path w="27840" h="52791" extrusionOk="0">
                  <a:moveTo>
                    <a:pt x="11502" y="1190"/>
                  </a:moveTo>
                  <a:cubicBezTo>
                    <a:pt x="11522" y="1190"/>
                    <a:pt x="11540" y="1190"/>
                    <a:pt x="11560" y="1191"/>
                  </a:cubicBezTo>
                  <a:cubicBezTo>
                    <a:pt x="12578" y="1221"/>
                    <a:pt x="13363" y="2110"/>
                    <a:pt x="13363" y="3129"/>
                  </a:cubicBezTo>
                  <a:lnTo>
                    <a:pt x="13363" y="14200"/>
                  </a:lnTo>
                  <a:cubicBezTo>
                    <a:pt x="13363" y="14396"/>
                    <a:pt x="13521" y="14554"/>
                    <a:pt x="13716" y="14554"/>
                  </a:cubicBezTo>
                  <a:cubicBezTo>
                    <a:pt x="13912" y="14554"/>
                    <a:pt x="14070" y="14396"/>
                    <a:pt x="14070" y="14200"/>
                  </a:cubicBezTo>
                  <a:lnTo>
                    <a:pt x="14070" y="11097"/>
                  </a:lnTo>
                  <a:cubicBezTo>
                    <a:pt x="14070" y="10069"/>
                    <a:pt x="14903" y="9235"/>
                    <a:pt x="15932" y="9235"/>
                  </a:cubicBezTo>
                  <a:cubicBezTo>
                    <a:pt x="16960" y="9235"/>
                    <a:pt x="17794" y="10069"/>
                    <a:pt x="17794" y="11097"/>
                  </a:cubicBezTo>
                  <a:lnTo>
                    <a:pt x="17794" y="13125"/>
                  </a:lnTo>
                  <a:cubicBezTo>
                    <a:pt x="17794" y="13319"/>
                    <a:pt x="17952" y="13476"/>
                    <a:pt x="18146" y="13476"/>
                  </a:cubicBezTo>
                  <a:cubicBezTo>
                    <a:pt x="18340" y="13476"/>
                    <a:pt x="18499" y="13319"/>
                    <a:pt x="18499" y="13125"/>
                  </a:cubicBezTo>
                  <a:lnTo>
                    <a:pt x="18499" y="12282"/>
                  </a:lnTo>
                  <a:cubicBezTo>
                    <a:pt x="18499" y="11254"/>
                    <a:pt x="19332" y="10420"/>
                    <a:pt x="20361" y="10420"/>
                  </a:cubicBezTo>
                  <a:cubicBezTo>
                    <a:pt x="20379" y="10420"/>
                    <a:pt x="20398" y="10420"/>
                    <a:pt x="20418" y="10422"/>
                  </a:cubicBezTo>
                  <a:cubicBezTo>
                    <a:pt x="21436" y="10453"/>
                    <a:pt x="22222" y="11341"/>
                    <a:pt x="22222" y="12360"/>
                  </a:cubicBezTo>
                  <a:lnTo>
                    <a:pt x="22222" y="14200"/>
                  </a:lnTo>
                  <a:cubicBezTo>
                    <a:pt x="22222" y="14396"/>
                    <a:pt x="22381" y="14554"/>
                    <a:pt x="22576" y="14554"/>
                  </a:cubicBezTo>
                  <a:cubicBezTo>
                    <a:pt x="22771" y="14554"/>
                    <a:pt x="22930" y="14396"/>
                    <a:pt x="22930" y="14200"/>
                  </a:cubicBezTo>
                  <a:lnTo>
                    <a:pt x="22930" y="13439"/>
                  </a:lnTo>
                  <a:cubicBezTo>
                    <a:pt x="22930" y="12420"/>
                    <a:pt x="23715" y="11532"/>
                    <a:pt x="24733" y="11502"/>
                  </a:cubicBezTo>
                  <a:cubicBezTo>
                    <a:pt x="24751" y="11501"/>
                    <a:pt x="24771" y="11501"/>
                    <a:pt x="24790" y="11501"/>
                  </a:cubicBezTo>
                  <a:cubicBezTo>
                    <a:pt x="25818" y="11501"/>
                    <a:pt x="26650" y="12334"/>
                    <a:pt x="26650" y="13361"/>
                  </a:cubicBezTo>
                  <a:lnTo>
                    <a:pt x="26650" y="14555"/>
                  </a:lnTo>
                  <a:lnTo>
                    <a:pt x="26650" y="26560"/>
                  </a:lnTo>
                  <a:cubicBezTo>
                    <a:pt x="26650" y="26996"/>
                    <a:pt x="26526" y="27423"/>
                    <a:pt x="26293" y="27792"/>
                  </a:cubicBezTo>
                  <a:lnTo>
                    <a:pt x="24609" y="30457"/>
                  </a:lnTo>
                  <a:cubicBezTo>
                    <a:pt x="24376" y="30826"/>
                    <a:pt x="24252" y="31253"/>
                    <a:pt x="24252" y="31690"/>
                  </a:cubicBezTo>
                  <a:lnTo>
                    <a:pt x="24252" y="51602"/>
                  </a:lnTo>
                  <a:lnTo>
                    <a:pt x="11243" y="51602"/>
                  </a:lnTo>
                  <a:lnTo>
                    <a:pt x="11243" y="31823"/>
                  </a:lnTo>
                  <a:cubicBezTo>
                    <a:pt x="11243" y="31311"/>
                    <a:pt x="11035" y="30820"/>
                    <a:pt x="10669" y="30462"/>
                  </a:cubicBezTo>
                  <a:lnTo>
                    <a:pt x="1965" y="21983"/>
                  </a:lnTo>
                  <a:cubicBezTo>
                    <a:pt x="1297" y="21198"/>
                    <a:pt x="1279" y="20038"/>
                    <a:pt x="1956" y="19228"/>
                  </a:cubicBezTo>
                  <a:cubicBezTo>
                    <a:pt x="2367" y="18737"/>
                    <a:pt x="2967" y="18489"/>
                    <a:pt x="3580" y="18489"/>
                  </a:cubicBezTo>
                  <a:cubicBezTo>
                    <a:pt x="3983" y="18489"/>
                    <a:pt x="4393" y="18597"/>
                    <a:pt x="4756" y="18813"/>
                  </a:cubicBezTo>
                  <a:lnTo>
                    <a:pt x="8583" y="21087"/>
                  </a:lnTo>
                  <a:cubicBezTo>
                    <a:pt x="8698" y="21155"/>
                    <a:pt x="8821" y="21187"/>
                    <a:pt x="8940" y="21187"/>
                  </a:cubicBezTo>
                  <a:cubicBezTo>
                    <a:pt x="9306" y="21187"/>
                    <a:pt x="9643" y="20894"/>
                    <a:pt x="9643" y="20484"/>
                  </a:cubicBezTo>
                  <a:lnTo>
                    <a:pt x="9643" y="14555"/>
                  </a:lnTo>
                  <a:lnTo>
                    <a:pt x="9643" y="3051"/>
                  </a:lnTo>
                  <a:cubicBezTo>
                    <a:pt x="9643" y="2023"/>
                    <a:pt x="10475" y="1190"/>
                    <a:pt x="11502" y="1190"/>
                  </a:cubicBezTo>
                  <a:close/>
                  <a:moveTo>
                    <a:pt x="11502" y="1"/>
                  </a:moveTo>
                  <a:cubicBezTo>
                    <a:pt x="10688" y="1"/>
                    <a:pt x="9923" y="319"/>
                    <a:pt x="9346" y="894"/>
                  </a:cubicBezTo>
                  <a:cubicBezTo>
                    <a:pt x="8770" y="1470"/>
                    <a:pt x="8453" y="2236"/>
                    <a:pt x="8453" y="3051"/>
                  </a:cubicBezTo>
                  <a:lnTo>
                    <a:pt x="8453" y="14555"/>
                  </a:lnTo>
                  <a:lnTo>
                    <a:pt x="8453" y="19627"/>
                  </a:lnTo>
                  <a:lnTo>
                    <a:pt x="5363" y="17790"/>
                  </a:lnTo>
                  <a:cubicBezTo>
                    <a:pt x="4824" y="17470"/>
                    <a:pt x="4207" y="17300"/>
                    <a:pt x="3580" y="17300"/>
                  </a:cubicBezTo>
                  <a:cubicBezTo>
                    <a:pt x="2588" y="17300"/>
                    <a:pt x="1663" y="17725"/>
                    <a:pt x="1044" y="18465"/>
                  </a:cubicBezTo>
                  <a:cubicBezTo>
                    <a:pt x="0" y="19714"/>
                    <a:pt x="7" y="21517"/>
                    <a:pt x="1061" y="22754"/>
                  </a:cubicBezTo>
                  <a:lnTo>
                    <a:pt x="1096" y="22796"/>
                  </a:lnTo>
                  <a:lnTo>
                    <a:pt x="1135" y="22835"/>
                  </a:lnTo>
                  <a:lnTo>
                    <a:pt x="9839" y="31314"/>
                  </a:lnTo>
                  <a:cubicBezTo>
                    <a:pt x="9975" y="31447"/>
                    <a:pt x="10053" y="31633"/>
                    <a:pt x="10053" y="31823"/>
                  </a:cubicBezTo>
                  <a:lnTo>
                    <a:pt x="10053" y="51602"/>
                  </a:lnTo>
                  <a:lnTo>
                    <a:pt x="10053" y="52791"/>
                  </a:lnTo>
                  <a:lnTo>
                    <a:pt x="25441" y="52791"/>
                  </a:lnTo>
                  <a:lnTo>
                    <a:pt x="25441" y="51602"/>
                  </a:lnTo>
                  <a:lnTo>
                    <a:pt x="25441" y="31690"/>
                  </a:lnTo>
                  <a:cubicBezTo>
                    <a:pt x="25441" y="31478"/>
                    <a:pt x="25501" y="31271"/>
                    <a:pt x="25613" y="31092"/>
                  </a:cubicBezTo>
                  <a:lnTo>
                    <a:pt x="27298" y="28428"/>
                  </a:lnTo>
                  <a:cubicBezTo>
                    <a:pt x="27652" y="27868"/>
                    <a:pt x="27839" y="27222"/>
                    <a:pt x="27839" y="26560"/>
                  </a:cubicBezTo>
                  <a:lnTo>
                    <a:pt x="27839" y="14555"/>
                  </a:lnTo>
                  <a:lnTo>
                    <a:pt x="27839" y="13361"/>
                  </a:lnTo>
                  <a:cubicBezTo>
                    <a:pt x="27839" y="11680"/>
                    <a:pt x="26471" y="10311"/>
                    <a:pt x="24790" y="10311"/>
                  </a:cubicBezTo>
                  <a:lnTo>
                    <a:pt x="24697" y="10314"/>
                  </a:lnTo>
                  <a:cubicBezTo>
                    <a:pt x="24084" y="10332"/>
                    <a:pt x="23516" y="10541"/>
                    <a:pt x="23043" y="10883"/>
                  </a:cubicBezTo>
                  <a:cubicBezTo>
                    <a:pt x="22539" y="9931"/>
                    <a:pt x="21567" y="9267"/>
                    <a:pt x="20454" y="9233"/>
                  </a:cubicBezTo>
                  <a:lnTo>
                    <a:pt x="20361" y="9231"/>
                  </a:lnTo>
                  <a:cubicBezTo>
                    <a:pt x="19749" y="9231"/>
                    <a:pt x="19163" y="9410"/>
                    <a:pt x="18666" y="9744"/>
                  </a:cubicBezTo>
                  <a:cubicBezTo>
                    <a:pt x="18167" y="8739"/>
                    <a:pt x="17129" y="8047"/>
                    <a:pt x="15932" y="8047"/>
                  </a:cubicBezTo>
                  <a:cubicBezTo>
                    <a:pt x="15436" y="8047"/>
                    <a:pt x="14967" y="8166"/>
                    <a:pt x="14552" y="8377"/>
                  </a:cubicBezTo>
                  <a:lnTo>
                    <a:pt x="14552" y="3129"/>
                  </a:lnTo>
                  <a:cubicBezTo>
                    <a:pt x="14552" y="1454"/>
                    <a:pt x="13225" y="51"/>
                    <a:pt x="11595" y="2"/>
                  </a:cubicBezTo>
                  <a:lnTo>
                    <a:pt x="1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6" name="Google Shape;1106;p27"/>
            <p:cNvSpPr/>
            <p:nvPr/>
          </p:nvSpPr>
          <p:spPr>
            <a:xfrm>
              <a:off x="3932900" y="3751750"/>
              <a:ext cx="372350" cy="470525"/>
            </a:xfrm>
            <a:custGeom>
              <a:avLst/>
              <a:gdLst/>
              <a:ahLst/>
              <a:cxnLst/>
              <a:rect l="l" t="t" r="r" b="b"/>
              <a:pathLst>
                <a:path w="14894" h="18821" extrusionOk="0">
                  <a:moveTo>
                    <a:pt x="0" y="1"/>
                  </a:moveTo>
                  <a:lnTo>
                    <a:pt x="0" y="18821"/>
                  </a:lnTo>
                  <a:lnTo>
                    <a:pt x="14893" y="18821"/>
                  </a:lnTo>
                  <a:lnTo>
                    <a:pt x="148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7" name="Google Shape;1107;p27"/>
            <p:cNvSpPr/>
            <p:nvPr/>
          </p:nvSpPr>
          <p:spPr>
            <a:xfrm>
              <a:off x="3932900" y="3751750"/>
              <a:ext cx="372350" cy="470525"/>
            </a:xfrm>
            <a:custGeom>
              <a:avLst/>
              <a:gdLst/>
              <a:ahLst/>
              <a:cxnLst/>
              <a:rect l="l" t="t" r="r" b="b"/>
              <a:pathLst>
                <a:path w="14894" h="18821" extrusionOk="0">
                  <a:moveTo>
                    <a:pt x="13705" y="1189"/>
                  </a:moveTo>
                  <a:lnTo>
                    <a:pt x="13705" y="17633"/>
                  </a:lnTo>
                  <a:lnTo>
                    <a:pt x="1190" y="17633"/>
                  </a:lnTo>
                  <a:lnTo>
                    <a:pt x="1190" y="1189"/>
                  </a:lnTo>
                  <a:close/>
                  <a:moveTo>
                    <a:pt x="0" y="1"/>
                  </a:moveTo>
                  <a:lnTo>
                    <a:pt x="0" y="18821"/>
                  </a:lnTo>
                  <a:lnTo>
                    <a:pt x="14893" y="18821"/>
                  </a:lnTo>
                  <a:lnTo>
                    <a:pt x="14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08" name="Google Shape;1108;p27"/>
            <p:cNvSpPr/>
            <p:nvPr/>
          </p:nvSpPr>
          <p:spPr>
            <a:xfrm>
              <a:off x="3917925" y="3844375"/>
              <a:ext cx="442225" cy="377900"/>
            </a:xfrm>
            <a:custGeom>
              <a:avLst/>
              <a:gdLst/>
              <a:ahLst/>
              <a:cxnLst/>
              <a:rect l="l" t="t" r="r" b="b"/>
              <a:pathLst>
                <a:path w="17689" h="15116" extrusionOk="0">
                  <a:moveTo>
                    <a:pt x="0" y="0"/>
                  </a:moveTo>
                  <a:lnTo>
                    <a:pt x="0" y="15116"/>
                  </a:lnTo>
                  <a:lnTo>
                    <a:pt x="17688" y="15116"/>
                  </a:lnTo>
                  <a:lnTo>
                    <a:pt x="17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09" name="Google Shape;1109;p27"/>
          <p:cNvGrpSpPr/>
          <p:nvPr/>
        </p:nvGrpSpPr>
        <p:grpSpPr>
          <a:xfrm>
            <a:off x="497600" y="4503175"/>
            <a:ext cx="1124725" cy="100825"/>
            <a:chOff x="3390550" y="1592925"/>
            <a:chExt cx="1124725" cy="100825"/>
          </a:xfrm>
        </p:grpSpPr>
        <p:sp>
          <p:nvSpPr>
            <p:cNvPr id="1110" name="Google Shape;1110;p27"/>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11" name="Google Shape;1111;p27"/>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12" name="Google Shape;1112;p27"/>
          <p:cNvGrpSpPr/>
          <p:nvPr/>
        </p:nvGrpSpPr>
        <p:grpSpPr>
          <a:xfrm>
            <a:off x="6299545" y="2714760"/>
            <a:ext cx="3104709" cy="1788393"/>
            <a:chOff x="6023125" y="3709796"/>
            <a:chExt cx="3345591" cy="1788393"/>
          </a:xfrm>
        </p:grpSpPr>
        <p:sp>
          <p:nvSpPr>
            <p:cNvPr id="1113" name="Google Shape;1113;p27"/>
            <p:cNvSpPr/>
            <p:nvPr/>
          </p:nvSpPr>
          <p:spPr>
            <a:xfrm>
              <a:off x="6024090" y="3709807"/>
              <a:ext cx="3344626" cy="1788383"/>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14" name="Google Shape;1114;p27"/>
            <p:cNvSpPr/>
            <p:nvPr/>
          </p:nvSpPr>
          <p:spPr>
            <a:xfrm>
              <a:off x="6023125" y="3709796"/>
              <a:ext cx="33447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15" name="Google Shape;1115;p27"/>
          <p:cNvGrpSpPr/>
          <p:nvPr/>
        </p:nvGrpSpPr>
        <p:grpSpPr>
          <a:xfrm>
            <a:off x="6630267" y="3381673"/>
            <a:ext cx="1235989" cy="960612"/>
            <a:chOff x="6383350" y="3113200"/>
            <a:chExt cx="1290850" cy="1003250"/>
          </a:xfrm>
        </p:grpSpPr>
        <p:grpSp>
          <p:nvGrpSpPr>
            <p:cNvPr id="1116" name="Google Shape;1116;p27"/>
            <p:cNvGrpSpPr/>
            <p:nvPr/>
          </p:nvGrpSpPr>
          <p:grpSpPr>
            <a:xfrm>
              <a:off x="6383350" y="3193050"/>
              <a:ext cx="729750" cy="729750"/>
              <a:chOff x="2752850" y="2529350"/>
              <a:chExt cx="729750" cy="729750"/>
            </a:xfrm>
          </p:grpSpPr>
          <p:sp>
            <p:nvSpPr>
              <p:cNvPr id="1117" name="Google Shape;1117;p27"/>
              <p:cNvSpPr/>
              <p:nvPr/>
            </p:nvSpPr>
            <p:spPr>
              <a:xfrm>
                <a:off x="2752850" y="2529350"/>
                <a:ext cx="729750" cy="729750"/>
              </a:xfrm>
              <a:custGeom>
                <a:avLst/>
                <a:gdLst/>
                <a:ahLst/>
                <a:cxnLst/>
                <a:rect l="l" t="t" r="r" b="b"/>
                <a:pathLst>
                  <a:path w="29190" h="29190" extrusionOk="0">
                    <a:moveTo>
                      <a:pt x="27354" y="13829"/>
                    </a:moveTo>
                    <a:cubicBezTo>
                      <a:pt x="27238" y="11891"/>
                      <a:pt x="26681" y="10031"/>
                      <a:pt x="25757" y="8373"/>
                    </a:cubicBezTo>
                    <a:lnTo>
                      <a:pt x="27339" y="7490"/>
                    </a:lnTo>
                    <a:cubicBezTo>
                      <a:pt x="26546" y="6067"/>
                      <a:pt x="25515" y="4776"/>
                      <a:pt x="24282" y="3680"/>
                    </a:cubicBezTo>
                    <a:lnTo>
                      <a:pt x="23078" y="5036"/>
                    </a:lnTo>
                    <a:cubicBezTo>
                      <a:pt x="21685" y="3799"/>
                      <a:pt x="20007" y="2841"/>
                      <a:pt x="18096" y="2296"/>
                    </a:cubicBezTo>
                    <a:lnTo>
                      <a:pt x="18590" y="562"/>
                    </a:lnTo>
                    <a:lnTo>
                      <a:pt x="18568" y="555"/>
                    </a:lnTo>
                    <a:cubicBezTo>
                      <a:pt x="17242" y="181"/>
                      <a:pt x="15903" y="0"/>
                      <a:pt x="14588" y="0"/>
                    </a:cubicBezTo>
                    <a:cubicBezTo>
                      <a:pt x="14301" y="0"/>
                      <a:pt x="14016" y="8"/>
                      <a:pt x="13732" y="26"/>
                    </a:cubicBezTo>
                    <a:lnTo>
                      <a:pt x="13838" y="1835"/>
                    </a:lnTo>
                    <a:cubicBezTo>
                      <a:pt x="11902" y="1949"/>
                      <a:pt x="10041" y="2504"/>
                      <a:pt x="8381" y="3427"/>
                    </a:cubicBezTo>
                    <a:lnTo>
                      <a:pt x="7501" y="1844"/>
                    </a:lnTo>
                    <a:cubicBezTo>
                      <a:pt x="6077" y="2636"/>
                      <a:pt x="4785" y="3666"/>
                      <a:pt x="3687" y="4897"/>
                    </a:cubicBezTo>
                    <a:lnTo>
                      <a:pt x="5043" y="6104"/>
                    </a:lnTo>
                    <a:cubicBezTo>
                      <a:pt x="3805" y="7495"/>
                      <a:pt x="2846" y="9173"/>
                      <a:pt x="2300" y="11083"/>
                    </a:cubicBezTo>
                    <a:lnTo>
                      <a:pt x="565" y="10587"/>
                    </a:lnTo>
                    <a:lnTo>
                      <a:pt x="555" y="10622"/>
                    </a:lnTo>
                    <a:cubicBezTo>
                      <a:pt x="179" y="11947"/>
                      <a:pt x="0" y="13285"/>
                      <a:pt x="0" y="14602"/>
                    </a:cubicBezTo>
                    <a:cubicBezTo>
                      <a:pt x="0" y="14884"/>
                      <a:pt x="8" y="15165"/>
                      <a:pt x="24" y="15445"/>
                    </a:cubicBezTo>
                    <a:lnTo>
                      <a:pt x="1834" y="15340"/>
                    </a:lnTo>
                    <a:cubicBezTo>
                      <a:pt x="1947" y="17277"/>
                      <a:pt x="2501" y="19138"/>
                      <a:pt x="3422" y="20798"/>
                    </a:cubicBezTo>
                    <a:lnTo>
                      <a:pt x="1838" y="21679"/>
                    </a:lnTo>
                    <a:cubicBezTo>
                      <a:pt x="2629" y="23103"/>
                      <a:pt x="3658" y="24396"/>
                      <a:pt x="4889" y="25493"/>
                    </a:cubicBezTo>
                    <a:lnTo>
                      <a:pt x="6096" y="24140"/>
                    </a:lnTo>
                    <a:cubicBezTo>
                      <a:pt x="7487" y="25378"/>
                      <a:pt x="9164" y="26338"/>
                      <a:pt x="11073" y="26887"/>
                    </a:cubicBezTo>
                    <a:lnTo>
                      <a:pt x="10576" y="28621"/>
                    </a:lnTo>
                    <a:lnTo>
                      <a:pt x="10622" y="28634"/>
                    </a:lnTo>
                    <a:cubicBezTo>
                      <a:pt x="11947" y="29009"/>
                      <a:pt x="13285" y="29189"/>
                      <a:pt x="14602" y="29188"/>
                    </a:cubicBezTo>
                    <a:cubicBezTo>
                      <a:pt x="14896" y="29188"/>
                      <a:pt x="15188" y="29180"/>
                      <a:pt x="15481" y="29162"/>
                    </a:cubicBezTo>
                    <a:lnTo>
                      <a:pt x="15371" y="27354"/>
                    </a:lnTo>
                    <a:cubicBezTo>
                      <a:pt x="17307" y="27236"/>
                      <a:pt x="19168" y="26678"/>
                      <a:pt x="20826" y="25751"/>
                    </a:cubicBezTo>
                    <a:lnTo>
                      <a:pt x="21708" y="27333"/>
                    </a:lnTo>
                    <a:cubicBezTo>
                      <a:pt x="23132" y="26539"/>
                      <a:pt x="24422" y="25508"/>
                      <a:pt x="25517" y="24274"/>
                    </a:cubicBezTo>
                    <a:lnTo>
                      <a:pt x="24160" y="23070"/>
                    </a:lnTo>
                    <a:cubicBezTo>
                      <a:pt x="25396" y="21676"/>
                      <a:pt x="26353" y="19998"/>
                      <a:pt x="26896" y="18086"/>
                    </a:cubicBezTo>
                    <a:lnTo>
                      <a:pt x="28631" y="18578"/>
                    </a:lnTo>
                    <a:lnTo>
                      <a:pt x="28634" y="18568"/>
                    </a:lnTo>
                    <a:cubicBezTo>
                      <a:pt x="29009" y="17242"/>
                      <a:pt x="29189" y="15903"/>
                      <a:pt x="29188" y="14588"/>
                    </a:cubicBezTo>
                    <a:cubicBezTo>
                      <a:pt x="29188" y="14298"/>
                      <a:pt x="29180" y="14008"/>
                      <a:pt x="29163" y="13720"/>
                    </a:cubicBezTo>
                    <a:close/>
                    <a:moveTo>
                      <a:pt x="11425" y="25794"/>
                    </a:moveTo>
                    <a:lnTo>
                      <a:pt x="11425" y="25794"/>
                    </a:lnTo>
                    <a:lnTo>
                      <a:pt x="11515" y="25479"/>
                    </a:lnTo>
                    <a:close/>
                    <a:moveTo>
                      <a:pt x="24059" y="17273"/>
                    </a:moveTo>
                    <a:cubicBezTo>
                      <a:pt x="22836" y="21605"/>
                      <a:pt x="18887" y="24434"/>
                      <a:pt x="14601" y="24434"/>
                    </a:cubicBezTo>
                    <a:cubicBezTo>
                      <a:pt x="13714" y="24434"/>
                      <a:pt x="12814" y="24313"/>
                      <a:pt x="11917" y="24059"/>
                    </a:cubicBezTo>
                    <a:cubicBezTo>
                      <a:pt x="7583" y="22836"/>
                      <a:pt x="4756" y="18887"/>
                      <a:pt x="4755" y="14601"/>
                    </a:cubicBezTo>
                    <a:cubicBezTo>
                      <a:pt x="4755" y="13714"/>
                      <a:pt x="4876" y="12814"/>
                      <a:pt x="5130" y="11917"/>
                    </a:cubicBezTo>
                    <a:cubicBezTo>
                      <a:pt x="6353" y="7583"/>
                      <a:pt x="10303" y="4756"/>
                      <a:pt x="14589" y="4755"/>
                    </a:cubicBezTo>
                    <a:cubicBezTo>
                      <a:pt x="15474" y="4755"/>
                      <a:pt x="16374" y="4875"/>
                      <a:pt x="17273" y="5130"/>
                    </a:cubicBezTo>
                    <a:cubicBezTo>
                      <a:pt x="21605" y="6353"/>
                      <a:pt x="24432" y="10303"/>
                      <a:pt x="24434" y="14589"/>
                    </a:cubicBezTo>
                    <a:cubicBezTo>
                      <a:pt x="24434" y="15474"/>
                      <a:pt x="24313" y="16375"/>
                      <a:pt x="24059" y="172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18" name="Google Shape;1118;p27"/>
              <p:cNvSpPr/>
              <p:nvPr/>
            </p:nvSpPr>
            <p:spPr>
              <a:xfrm>
                <a:off x="2909850" y="2686350"/>
                <a:ext cx="415750" cy="415750"/>
              </a:xfrm>
              <a:custGeom>
                <a:avLst/>
                <a:gdLst/>
                <a:ahLst/>
                <a:cxnLst/>
                <a:rect l="l" t="t" r="r" b="b"/>
                <a:pathLst>
                  <a:path w="16630" h="16630" extrusionOk="0">
                    <a:moveTo>
                      <a:pt x="10349" y="1124"/>
                    </a:moveTo>
                    <a:cubicBezTo>
                      <a:pt x="6378" y="1"/>
                      <a:pt x="2248" y="2309"/>
                      <a:pt x="1124" y="6280"/>
                    </a:cubicBezTo>
                    <a:cubicBezTo>
                      <a:pt x="1" y="10251"/>
                      <a:pt x="2309" y="14382"/>
                      <a:pt x="6280" y="15505"/>
                    </a:cubicBezTo>
                    <a:cubicBezTo>
                      <a:pt x="10251" y="16629"/>
                      <a:pt x="14382" y="14321"/>
                      <a:pt x="15505" y="10349"/>
                    </a:cubicBezTo>
                    <a:cubicBezTo>
                      <a:pt x="16629" y="6378"/>
                      <a:pt x="14321" y="2248"/>
                      <a:pt x="10349" y="1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19" name="Google Shape;1119;p27"/>
            <p:cNvGrpSpPr/>
            <p:nvPr/>
          </p:nvGrpSpPr>
          <p:grpSpPr>
            <a:xfrm>
              <a:off x="7160050" y="3113200"/>
              <a:ext cx="514150" cy="514125"/>
              <a:chOff x="3529550" y="2449500"/>
              <a:chExt cx="514150" cy="514125"/>
            </a:xfrm>
          </p:grpSpPr>
          <p:sp>
            <p:nvSpPr>
              <p:cNvPr id="1120" name="Google Shape;1120;p27"/>
              <p:cNvSpPr/>
              <p:nvPr/>
            </p:nvSpPr>
            <p:spPr>
              <a:xfrm>
                <a:off x="3529550" y="2449500"/>
                <a:ext cx="514150" cy="514125"/>
              </a:xfrm>
              <a:custGeom>
                <a:avLst/>
                <a:gdLst/>
                <a:ahLst/>
                <a:cxnLst/>
                <a:rect l="l" t="t" r="r" b="b"/>
                <a:pathLst>
                  <a:path w="20566" h="20565" extrusionOk="0">
                    <a:moveTo>
                      <a:pt x="20376" y="8320"/>
                    </a:moveTo>
                    <a:lnTo>
                      <a:pt x="19181" y="8553"/>
                    </a:lnTo>
                    <a:cubicBezTo>
                      <a:pt x="18998" y="7616"/>
                      <a:pt x="18670" y="6718"/>
                      <a:pt x="18212" y="5892"/>
                    </a:cubicBezTo>
                    <a:lnTo>
                      <a:pt x="19276" y="5303"/>
                    </a:lnTo>
                    <a:cubicBezTo>
                      <a:pt x="18501" y="3905"/>
                      <a:pt x="17403" y="2685"/>
                      <a:pt x="16044" y="1766"/>
                    </a:cubicBezTo>
                    <a:lnTo>
                      <a:pt x="15363" y="2773"/>
                    </a:lnTo>
                    <a:cubicBezTo>
                      <a:pt x="14596" y="2253"/>
                      <a:pt x="13736" y="1842"/>
                      <a:pt x="12798" y="1571"/>
                    </a:cubicBezTo>
                    <a:lnTo>
                      <a:pt x="13135" y="406"/>
                    </a:lnTo>
                    <a:lnTo>
                      <a:pt x="13082" y="391"/>
                    </a:lnTo>
                    <a:cubicBezTo>
                      <a:pt x="12149" y="127"/>
                      <a:pt x="11206" y="1"/>
                      <a:pt x="10279" y="1"/>
                    </a:cubicBezTo>
                    <a:cubicBezTo>
                      <a:pt x="9625" y="1"/>
                      <a:pt x="8978" y="64"/>
                      <a:pt x="8347" y="184"/>
                    </a:cubicBezTo>
                    <a:lnTo>
                      <a:pt x="8576" y="1379"/>
                    </a:lnTo>
                    <a:cubicBezTo>
                      <a:pt x="7640" y="1560"/>
                      <a:pt x="6742" y="1886"/>
                      <a:pt x="5914" y="2340"/>
                    </a:cubicBezTo>
                    <a:lnTo>
                      <a:pt x="5328" y="1276"/>
                    </a:lnTo>
                    <a:cubicBezTo>
                      <a:pt x="3927" y="2046"/>
                      <a:pt x="2704" y="3143"/>
                      <a:pt x="1782" y="4498"/>
                    </a:cubicBezTo>
                    <a:lnTo>
                      <a:pt x="2786" y="5181"/>
                    </a:lnTo>
                    <a:cubicBezTo>
                      <a:pt x="2265" y="5948"/>
                      <a:pt x="1853" y="6807"/>
                      <a:pt x="1579" y="7743"/>
                    </a:cubicBezTo>
                    <a:lnTo>
                      <a:pt x="415" y="7404"/>
                    </a:lnTo>
                    <a:lnTo>
                      <a:pt x="392" y="7484"/>
                    </a:lnTo>
                    <a:cubicBezTo>
                      <a:pt x="128" y="8416"/>
                      <a:pt x="0" y="9360"/>
                      <a:pt x="0" y="10287"/>
                    </a:cubicBezTo>
                    <a:cubicBezTo>
                      <a:pt x="0" y="10931"/>
                      <a:pt x="61" y="11568"/>
                      <a:pt x="180" y="12190"/>
                    </a:cubicBezTo>
                    <a:lnTo>
                      <a:pt x="1375" y="11964"/>
                    </a:lnTo>
                    <a:cubicBezTo>
                      <a:pt x="1552" y="12902"/>
                      <a:pt x="1876" y="13801"/>
                      <a:pt x="2328" y="14630"/>
                    </a:cubicBezTo>
                    <a:lnTo>
                      <a:pt x="1263" y="15213"/>
                    </a:lnTo>
                    <a:lnTo>
                      <a:pt x="1262" y="15213"/>
                    </a:lnTo>
                    <a:cubicBezTo>
                      <a:pt x="2030" y="16616"/>
                      <a:pt x="3123" y="17842"/>
                      <a:pt x="4475" y="18768"/>
                    </a:cubicBezTo>
                    <a:lnTo>
                      <a:pt x="5161" y="17766"/>
                    </a:lnTo>
                    <a:cubicBezTo>
                      <a:pt x="5926" y="18289"/>
                      <a:pt x="6785" y="18703"/>
                      <a:pt x="7720" y="18978"/>
                    </a:cubicBezTo>
                    <a:lnTo>
                      <a:pt x="7377" y="20143"/>
                    </a:lnTo>
                    <a:lnTo>
                      <a:pt x="7377" y="20143"/>
                    </a:lnTo>
                    <a:lnTo>
                      <a:pt x="7484" y="20174"/>
                    </a:lnTo>
                    <a:cubicBezTo>
                      <a:pt x="8417" y="20438"/>
                      <a:pt x="9359" y="20564"/>
                      <a:pt x="10288" y="20564"/>
                    </a:cubicBezTo>
                    <a:cubicBezTo>
                      <a:pt x="10961" y="20564"/>
                      <a:pt x="11625" y="20498"/>
                      <a:pt x="12274" y="20369"/>
                    </a:cubicBezTo>
                    <a:lnTo>
                      <a:pt x="12037" y="19176"/>
                    </a:lnTo>
                    <a:cubicBezTo>
                      <a:pt x="12973" y="18991"/>
                      <a:pt x="13869" y="18660"/>
                      <a:pt x="14695" y="18200"/>
                    </a:cubicBezTo>
                    <a:lnTo>
                      <a:pt x="15287" y="19263"/>
                    </a:lnTo>
                    <a:cubicBezTo>
                      <a:pt x="16683" y="18484"/>
                      <a:pt x="17900" y="17381"/>
                      <a:pt x="18815" y="16020"/>
                    </a:cubicBezTo>
                    <a:lnTo>
                      <a:pt x="17806" y="15343"/>
                    </a:lnTo>
                    <a:cubicBezTo>
                      <a:pt x="18323" y="14574"/>
                      <a:pt x="18733" y="13714"/>
                      <a:pt x="19002" y="12775"/>
                    </a:cubicBezTo>
                    <a:lnTo>
                      <a:pt x="20167" y="13108"/>
                    </a:lnTo>
                    <a:lnTo>
                      <a:pt x="20174" y="13081"/>
                    </a:lnTo>
                    <a:cubicBezTo>
                      <a:pt x="20438" y="12149"/>
                      <a:pt x="20565" y="11206"/>
                      <a:pt x="20565" y="10278"/>
                    </a:cubicBezTo>
                    <a:cubicBezTo>
                      <a:pt x="20565" y="9615"/>
                      <a:pt x="20500" y="8959"/>
                      <a:pt x="20376" y="8320"/>
                    </a:cubicBezTo>
                    <a:close/>
                    <a:moveTo>
                      <a:pt x="10287" y="16402"/>
                    </a:moveTo>
                    <a:cubicBezTo>
                      <a:pt x="9736" y="16402"/>
                      <a:pt x="9177" y="16328"/>
                      <a:pt x="8618" y="16169"/>
                    </a:cubicBezTo>
                    <a:cubicBezTo>
                      <a:pt x="5923" y="15409"/>
                      <a:pt x="4164" y="12952"/>
                      <a:pt x="4163" y="10286"/>
                    </a:cubicBezTo>
                    <a:cubicBezTo>
                      <a:pt x="4163" y="9736"/>
                      <a:pt x="4237" y="9176"/>
                      <a:pt x="4396" y="8617"/>
                    </a:cubicBezTo>
                    <a:cubicBezTo>
                      <a:pt x="5156" y="5922"/>
                      <a:pt x="7615" y="4163"/>
                      <a:pt x="10279" y="4163"/>
                    </a:cubicBezTo>
                    <a:cubicBezTo>
                      <a:pt x="10830" y="4163"/>
                      <a:pt x="11389" y="4238"/>
                      <a:pt x="11949" y="4396"/>
                    </a:cubicBezTo>
                    <a:cubicBezTo>
                      <a:pt x="14643" y="5155"/>
                      <a:pt x="16402" y="7614"/>
                      <a:pt x="16403" y="10279"/>
                    </a:cubicBezTo>
                    <a:cubicBezTo>
                      <a:pt x="16403" y="10829"/>
                      <a:pt x="16328" y="11389"/>
                      <a:pt x="16170" y="11948"/>
                    </a:cubicBezTo>
                    <a:cubicBezTo>
                      <a:pt x="15410" y="14644"/>
                      <a:pt x="12951" y="16402"/>
                      <a:pt x="10287" y="164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1" name="Google Shape;1121;p27"/>
              <p:cNvSpPr/>
              <p:nvPr/>
            </p:nvSpPr>
            <p:spPr>
              <a:xfrm>
                <a:off x="3672400" y="2592375"/>
                <a:ext cx="228425" cy="228400"/>
              </a:xfrm>
              <a:custGeom>
                <a:avLst/>
                <a:gdLst/>
                <a:ahLst/>
                <a:cxnLst/>
                <a:rect l="l" t="t" r="r" b="b"/>
                <a:pathLst>
                  <a:path w="9137" h="9136" extrusionOk="0">
                    <a:moveTo>
                      <a:pt x="5686" y="617"/>
                    </a:moveTo>
                    <a:cubicBezTo>
                      <a:pt x="3505" y="0"/>
                      <a:pt x="1236" y="1267"/>
                      <a:pt x="618" y="3450"/>
                    </a:cubicBezTo>
                    <a:cubicBezTo>
                      <a:pt x="1" y="5632"/>
                      <a:pt x="1269" y="7901"/>
                      <a:pt x="3451" y="8519"/>
                    </a:cubicBezTo>
                    <a:cubicBezTo>
                      <a:pt x="5634" y="9135"/>
                      <a:pt x="7902" y="7867"/>
                      <a:pt x="8519" y="5686"/>
                    </a:cubicBezTo>
                    <a:cubicBezTo>
                      <a:pt x="9137" y="3504"/>
                      <a:pt x="7868" y="1234"/>
                      <a:pt x="5686" y="6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122" name="Google Shape;1122;p27"/>
            <p:cNvSpPr/>
            <p:nvPr/>
          </p:nvSpPr>
          <p:spPr>
            <a:xfrm>
              <a:off x="6667350" y="4029150"/>
              <a:ext cx="100800" cy="87300"/>
            </a:xfrm>
            <a:custGeom>
              <a:avLst/>
              <a:gdLst/>
              <a:ahLst/>
              <a:cxnLst/>
              <a:rect l="l" t="t" r="r" b="b"/>
              <a:pathLst>
                <a:path w="4032" h="3492" extrusionOk="0">
                  <a:moveTo>
                    <a:pt x="2016" y="1"/>
                  </a:moveTo>
                  <a:lnTo>
                    <a:pt x="0"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23" name="Google Shape;1123;p27"/>
          <p:cNvGrpSpPr/>
          <p:nvPr/>
        </p:nvGrpSpPr>
        <p:grpSpPr>
          <a:xfrm>
            <a:off x="8139622" y="4086275"/>
            <a:ext cx="915750" cy="294525"/>
            <a:chOff x="2858250" y="4090875"/>
            <a:chExt cx="915750" cy="294525"/>
          </a:xfrm>
        </p:grpSpPr>
        <p:sp>
          <p:nvSpPr>
            <p:cNvPr id="1124" name="Google Shape;1124;p27"/>
            <p:cNvSpPr/>
            <p:nvPr/>
          </p:nvSpPr>
          <p:spPr>
            <a:xfrm>
              <a:off x="2915975" y="4148525"/>
              <a:ext cx="822525" cy="191825"/>
            </a:xfrm>
            <a:custGeom>
              <a:avLst/>
              <a:gdLst/>
              <a:ahLst/>
              <a:cxnLst/>
              <a:rect l="l" t="t" r="r" b="b"/>
              <a:pathLst>
                <a:path w="32901" h="7673" extrusionOk="0">
                  <a:moveTo>
                    <a:pt x="32306" y="1"/>
                  </a:moveTo>
                  <a:cubicBezTo>
                    <a:pt x="31976" y="1"/>
                    <a:pt x="31711" y="267"/>
                    <a:pt x="31711" y="595"/>
                  </a:cubicBezTo>
                  <a:lnTo>
                    <a:pt x="31711" y="4218"/>
                  </a:lnTo>
                  <a:cubicBezTo>
                    <a:pt x="31711" y="5467"/>
                    <a:pt x="30694" y="6483"/>
                    <a:pt x="29445" y="6483"/>
                  </a:cubicBezTo>
                  <a:lnTo>
                    <a:pt x="595" y="6483"/>
                  </a:lnTo>
                  <a:cubicBezTo>
                    <a:pt x="266" y="6483"/>
                    <a:pt x="0" y="6749"/>
                    <a:pt x="0" y="7078"/>
                  </a:cubicBezTo>
                  <a:cubicBezTo>
                    <a:pt x="0" y="7406"/>
                    <a:pt x="266" y="7672"/>
                    <a:pt x="595" y="7672"/>
                  </a:cubicBezTo>
                  <a:lnTo>
                    <a:pt x="29445" y="7672"/>
                  </a:lnTo>
                  <a:cubicBezTo>
                    <a:pt x="31349" y="7672"/>
                    <a:pt x="32900" y="6123"/>
                    <a:pt x="32900" y="4218"/>
                  </a:cubicBezTo>
                  <a:lnTo>
                    <a:pt x="32900" y="595"/>
                  </a:lnTo>
                  <a:cubicBezTo>
                    <a:pt x="32900" y="267"/>
                    <a:pt x="32634" y="1"/>
                    <a:pt x="32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5" name="Google Shape;1125;p27"/>
            <p:cNvSpPr/>
            <p:nvPr/>
          </p:nvSpPr>
          <p:spPr>
            <a:xfrm>
              <a:off x="3673175" y="4090875"/>
              <a:ext cx="100825" cy="87300"/>
            </a:xfrm>
            <a:custGeom>
              <a:avLst/>
              <a:gdLst/>
              <a:ahLst/>
              <a:cxnLst/>
              <a:rect l="l" t="t" r="r" b="b"/>
              <a:pathLst>
                <a:path w="4033" h="3492" extrusionOk="0">
                  <a:moveTo>
                    <a:pt x="2016" y="1"/>
                  </a:moveTo>
                  <a:lnTo>
                    <a:pt x="1"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6" name="Google Shape;1126;p27"/>
            <p:cNvSpPr/>
            <p:nvPr/>
          </p:nvSpPr>
          <p:spPr>
            <a:xfrm>
              <a:off x="2858250" y="4259325"/>
              <a:ext cx="126100" cy="126075"/>
            </a:xfrm>
            <a:custGeom>
              <a:avLst/>
              <a:gdLst/>
              <a:ahLst/>
              <a:cxnLst/>
              <a:rect l="l" t="t" r="r" b="b"/>
              <a:pathLst>
                <a:path w="5044" h="5043" extrusionOk="0">
                  <a:moveTo>
                    <a:pt x="2521" y="1"/>
                  </a:moveTo>
                  <a:cubicBezTo>
                    <a:pt x="1129" y="1"/>
                    <a:pt x="1" y="1129"/>
                    <a:pt x="1" y="2522"/>
                  </a:cubicBezTo>
                  <a:cubicBezTo>
                    <a:pt x="1" y="3914"/>
                    <a:pt x="1129" y="5042"/>
                    <a:pt x="2521" y="5042"/>
                  </a:cubicBezTo>
                  <a:cubicBezTo>
                    <a:pt x="3914" y="5042"/>
                    <a:pt x="5043" y="3914"/>
                    <a:pt x="5043" y="2522"/>
                  </a:cubicBezTo>
                  <a:cubicBezTo>
                    <a:pt x="5043" y="1129"/>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7" name="Google Shape;1127;p27"/>
            <p:cNvSpPr/>
            <p:nvPr/>
          </p:nvSpPr>
          <p:spPr>
            <a:xfrm>
              <a:off x="3361450" y="4278400"/>
              <a:ext cx="87975" cy="87950"/>
            </a:xfrm>
            <a:custGeom>
              <a:avLst/>
              <a:gdLst/>
              <a:ahLst/>
              <a:cxnLst/>
              <a:rect l="l" t="t" r="r" b="b"/>
              <a:pathLst>
                <a:path w="3519" h="3518" extrusionOk="0">
                  <a:moveTo>
                    <a:pt x="0" y="0"/>
                  </a:moveTo>
                  <a:lnTo>
                    <a:pt x="0" y="3517"/>
                  </a:lnTo>
                  <a:lnTo>
                    <a:pt x="3518" y="3517"/>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28" name="Google Shape;1128;p27"/>
            <p:cNvSpPr/>
            <p:nvPr/>
          </p:nvSpPr>
          <p:spPr>
            <a:xfrm>
              <a:off x="3346575" y="4263525"/>
              <a:ext cx="117700" cy="117675"/>
            </a:xfrm>
            <a:custGeom>
              <a:avLst/>
              <a:gdLst/>
              <a:ahLst/>
              <a:cxnLst/>
              <a:rect l="l" t="t" r="r" b="b"/>
              <a:pathLst>
                <a:path w="4708" h="4707" extrusionOk="0">
                  <a:moveTo>
                    <a:pt x="3519" y="1190"/>
                  </a:moveTo>
                  <a:lnTo>
                    <a:pt x="3519" y="3518"/>
                  </a:lnTo>
                  <a:lnTo>
                    <a:pt x="1190" y="3518"/>
                  </a:lnTo>
                  <a:lnTo>
                    <a:pt x="1190" y="1190"/>
                  </a:lnTo>
                  <a:close/>
                  <a:moveTo>
                    <a:pt x="0" y="0"/>
                  </a:moveTo>
                  <a:lnTo>
                    <a:pt x="0" y="4707"/>
                  </a:lnTo>
                  <a:lnTo>
                    <a:pt x="4708" y="4707"/>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29" name="Google Shape;1129;p27"/>
          <p:cNvGrpSpPr/>
          <p:nvPr/>
        </p:nvGrpSpPr>
        <p:grpSpPr>
          <a:xfrm>
            <a:off x="8139625" y="3061000"/>
            <a:ext cx="915751" cy="631550"/>
            <a:chOff x="8215825" y="3061000"/>
            <a:chExt cx="915751" cy="631550"/>
          </a:xfrm>
        </p:grpSpPr>
        <p:sp>
          <p:nvSpPr>
            <p:cNvPr id="1130" name="Google Shape;1130;p27"/>
            <p:cNvSpPr/>
            <p:nvPr/>
          </p:nvSpPr>
          <p:spPr>
            <a:xfrm>
              <a:off x="8215825" y="3061000"/>
              <a:ext cx="915751"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1" name="Google Shape;1131;p27"/>
            <p:cNvSpPr/>
            <p:nvPr/>
          </p:nvSpPr>
          <p:spPr>
            <a:xfrm>
              <a:off x="8215825" y="3163427"/>
              <a:ext cx="915751" cy="29725"/>
            </a:xfrm>
            <a:custGeom>
              <a:avLst/>
              <a:gdLst/>
              <a:ahLst/>
              <a:cxnLst/>
              <a:rect l="l" t="t" r="r" b="b"/>
              <a:pathLst>
                <a:path w="30717" h="1189" extrusionOk="0">
                  <a:moveTo>
                    <a:pt x="1" y="0"/>
                  </a:moveTo>
                  <a:lnTo>
                    <a:pt x="1" y="1188"/>
                  </a:lnTo>
                  <a:lnTo>
                    <a:pt x="30716" y="1188"/>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2" name="Google Shape;1132;p27"/>
            <p:cNvSpPr/>
            <p:nvPr/>
          </p:nvSpPr>
          <p:spPr>
            <a:xfrm>
              <a:off x="8215825" y="3265829"/>
              <a:ext cx="915751" cy="29775"/>
            </a:xfrm>
            <a:custGeom>
              <a:avLst/>
              <a:gdLst/>
              <a:ahLst/>
              <a:cxnLst/>
              <a:rect l="l" t="t" r="r" b="b"/>
              <a:pathLst>
                <a:path w="30717" h="1191"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3" name="Google Shape;1133;p27"/>
            <p:cNvSpPr/>
            <p:nvPr/>
          </p:nvSpPr>
          <p:spPr>
            <a:xfrm>
              <a:off x="8215825" y="3368231"/>
              <a:ext cx="915751"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4" name="Google Shape;1134;p27"/>
            <p:cNvSpPr/>
            <p:nvPr/>
          </p:nvSpPr>
          <p:spPr>
            <a:xfrm>
              <a:off x="8215825" y="3470658"/>
              <a:ext cx="915751"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5" name="Google Shape;1135;p27"/>
            <p:cNvSpPr/>
            <p:nvPr/>
          </p:nvSpPr>
          <p:spPr>
            <a:xfrm>
              <a:off x="8215825" y="3573084"/>
              <a:ext cx="915751" cy="29750"/>
            </a:xfrm>
            <a:custGeom>
              <a:avLst/>
              <a:gdLst/>
              <a:ahLst/>
              <a:cxnLst/>
              <a:rect l="l" t="t" r="r" b="b"/>
              <a:pathLst>
                <a:path w="30717" h="1190" extrusionOk="0">
                  <a:moveTo>
                    <a:pt x="1" y="0"/>
                  </a:moveTo>
                  <a:lnTo>
                    <a:pt x="1" y="1190"/>
                  </a:lnTo>
                  <a:lnTo>
                    <a:pt x="30716" y="1190"/>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36" name="Google Shape;1136;p27"/>
            <p:cNvSpPr/>
            <p:nvPr/>
          </p:nvSpPr>
          <p:spPr>
            <a:xfrm>
              <a:off x="8215825" y="3662800"/>
              <a:ext cx="614465" cy="29750"/>
            </a:xfrm>
            <a:custGeom>
              <a:avLst/>
              <a:gdLst/>
              <a:ahLst/>
              <a:cxnLst/>
              <a:rect l="l" t="t" r="r" b="b"/>
              <a:pathLst>
                <a:path w="20611" h="1190" extrusionOk="0">
                  <a:moveTo>
                    <a:pt x="1" y="0"/>
                  </a:moveTo>
                  <a:lnTo>
                    <a:pt x="1" y="1189"/>
                  </a:lnTo>
                  <a:lnTo>
                    <a:pt x="20610" y="1189"/>
                  </a:lnTo>
                  <a:lnTo>
                    <a:pt x="2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137" name="Google Shape;1137;p27"/>
          <p:cNvSpPr/>
          <p:nvPr/>
        </p:nvSpPr>
        <p:spPr>
          <a:xfrm>
            <a:off x="6954100" y="3106200"/>
            <a:ext cx="544975" cy="89175"/>
          </a:xfrm>
          <a:custGeom>
            <a:avLst/>
            <a:gdLst/>
            <a:ahLst/>
            <a:cxnLst/>
            <a:rect l="l" t="t" r="r" b="b"/>
            <a:pathLst>
              <a:path w="21799" h="3567" extrusionOk="0">
                <a:moveTo>
                  <a:pt x="1" y="0"/>
                </a:moveTo>
                <a:lnTo>
                  <a:pt x="1" y="3567"/>
                </a:lnTo>
                <a:lnTo>
                  <a:pt x="21799" y="3567"/>
                </a:lnTo>
                <a:lnTo>
                  <a:pt x="217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138" name="Google Shape;1138;p27"/>
          <p:cNvGrpSpPr/>
          <p:nvPr/>
        </p:nvGrpSpPr>
        <p:grpSpPr>
          <a:xfrm>
            <a:off x="6708075" y="3100400"/>
            <a:ext cx="117150" cy="100800"/>
            <a:chOff x="2914375" y="1779300"/>
            <a:chExt cx="117150" cy="100800"/>
          </a:xfrm>
        </p:grpSpPr>
        <p:sp>
          <p:nvSpPr>
            <p:cNvPr id="1139" name="Google Shape;1139;p27"/>
            <p:cNvSpPr/>
            <p:nvPr/>
          </p:nvSpPr>
          <p:spPr>
            <a:xfrm>
              <a:off x="2914375" y="1814825"/>
              <a:ext cx="59500" cy="29750"/>
            </a:xfrm>
            <a:custGeom>
              <a:avLst/>
              <a:gdLst/>
              <a:ahLst/>
              <a:cxnLst/>
              <a:rect l="l" t="t" r="r" b="b"/>
              <a:pathLst>
                <a:path w="2380" h="1190" extrusionOk="0">
                  <a:moveTo>
                    <a:pt x="596" y="1"/>
                  </a:moveTo>
                  <a:cubicBezTo>
                    <a:pt x="267" y="1"/>
                    <a:pt x="1" y="266"/>
                    <a:pt x="1" y="595"/>
                  </a:cubicBezTo>
                  <a:cubicBezTo>
                    <a:pt x="1" y="924"/>
                    <a:pt x="267" y="1190"/>
                    <a:pt x="596" y="1190"/>
                  </a:cubicBezTo>
                  <a:lnTo>
                    <a:pt x="1785" y="1190"/>
                  </a:lnTo>
                  <a:cubicBezTo>
                    <a:pt x="2113" y="1190"/>
                    <a:pt x="2379" y="924"/>
                    <a:pt x="2379" y="595"/>
                  </a:cubicBezTo>
                  <a:cubicBezTo>
                    <a:pt x="2379" y="266"/>
                    <a:pt x="2113"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0" name="Google Shape;1140;p27"/>
            <p:cNvSpPr/>
            <p:nvPr/>
          </p:nvSpPr>
          <p:spPr>
            <a:xfrm>
              <a:off x="2944225" y="177930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41" name="Google Shape;1141;p27"/>
          <p:cNvGrpSpPr/>
          <p:nvPr/>
        </p:nvGrpSpPr>
        <p:grpSpPr>
          <a:xfrm>
            <a:off x="7553550" y="3061000"/>
            <a:ext cx="179600" cy="179625"/>
            <a:chOff x="3759850" y="1739900"/>
            <a:chExt cx="179600" cy="179625"/>
          </a:xfrm>
        </p:grpSpPr>
        <p:sp>
          <p:nvSpPr>
            <p:cNvPr id="1142" name="Google Shape;1142;p27"/>
            <p:cNvSpPr/>
            <p:nvPr/>
          </p:nvSpPr>
          <p:spPr>
            <a:xfrm>
              <a:off x="3774725" y="1754775"/>
              <a:ext cx="149875" cy="149875"/>
            </a:xfrm>
            <a:custGeom>
              <a:avLst/>
              <a:gdLst/>
              <a:ahLst/>
              <a:cxnLst/>
              <a:rect l="l" t="t" r="r" b="b"/>
              <a:pathLst>
                <a:path w="5995" h="5995" extrusionOk="0">
                  <a:moveTo>
                    <a:pt x="0" y="0"/>
                  </a:moveTo>
                  <a:lnTo>
                    <a:pt x="0" y="5994"/>
                  </a:lnTo>
                  <a:lnTo>
                    <a:pt x="5994" y="5994"/>
                  </a:lnTo>
                  <a:lnTo>
                    <a:pt x="59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3" name="Google Shape;1143;p27"/>
            <p:cNvSpPr/>
            <p:nvPr/>
          </p:nvSpPr>
          <p:spPr>
            <a:xfrm>
              <a:off x="3759850" y="1739900"/>
              <a:ext cx="179600" cy="179625"/>
            </a:xfrm>
            <a:custGeom>
              <a:avLst/>
              <a:gdLst/>
              <a:ahLst/>
              <a:cxnLst/>
              <a:rect l="l" t="t" r="r" b="b"/>
              <a:pathLst>
                <a:path w="7184" h="7185" extrusionOk="0">
                  <a:moveTo>
                    <a:pt x="5995" y="1188"/>
                  </a:moveTo>
                  <a:lnTo>
                    <a:pt x="5995" y="5995"/>
                  </a:lnTo>
                  <a:lnTo>
                    <a:pt x="1190" y="5995"/>
                  </a:lnTo>
                  <a:lnTo>
                    <a:pt x="1190" y="1188"/>
                  </a:lnTo>
                  <a:close/>
                  <a:moveTo>
                    <a:pt x="0" y="0"/>
                  </a:moveTo>
                  <a:lnTo>
                    <a:pt x="0" y="7184"/>
                  </a:lnTo>
                  <a:lnTo>
                    <a:pt x="7184" y="7184"/>
                  </a:lnTo>
                  <a:lnTo>
                    <a:pt x="7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4" name="Google Shape;1144;p27"/>
            <p:cNvSpPr/>
            <p:nvPr/>
          </p:nvSpPr>
          <p:spPr>
            <a:xfrm>
              <a:off x="3764175" y="1744250"/>
              <a:ext cx="170900" cy="170900"/>
            </a:xfrm>
            <a:custGeom>
              <a:avLst/>
              <a:gdLst/>
              <a:ahLst/>
              <a:cxnLst/>
              <a:rect l="l" t="t" r="r" b="b"/>
              <a:pathLst>
                <a:path w="6836" h="6836" extrusionOk="0">
                  <a:moveTo>
                    <a:pt x="5995" y="1"/>
                  </a:moveTo>
                  <a:lnTo>
                    <a:pt x="1" y="5995"/>
                  </a:lnTo>
                  <a:lnTo>
                    <a:pt x="841" y="6836"/>
                  </a:lnTo>
                  <a:lnTo>
                    <a:pt x="6835" y="841"/>
                  </a:lnTo>
                  <a:lnTo>
                    <a:pt x="5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45" name="Google Shape;1145;p27"/>
          <p:cNvGrpSpPr/>
          <p:nvPr/>
        </p:nvGrpSpPr>
        <p:grpSpPr>
          <a:xfrm>
            <a:off x="6634858" y="2763050"/>
            <a:ext cx="100821" cy="100821"/>
            <a:chOff x="2960900" y="1269275"/>
            <a:chExt cx="141225" cy="141225"/>
          </a:xfrm>
        </p:grpSpPr>
        <p:sp>
          <p:nvSpPr>
            <p:cNvPr id="1146" name="Google Shape;1146;p27"/>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7" name="Google Shape;1147;p27"/>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48" name="Google Shape;1148;p27"/>
          <p:cNvGrpSpPr/>
          <p:nvPr/>
        </p:nvGrpSpPr>
        <p:grpSpPr>
          <a:xfrm>
            <a:off x="6396148" y="2763050"/>
            <a:ext cx="100803" cy="100821"/>
            <a:chOff x="2626525" y="1269275"/>
            <a:chExt cx="141200" cy="141225"/>
          </a:xfrm>
        </p:grpSpPr>
        <p:sp>
          <p:nvSpPr>
            <p:cNvPr id="1149" name="Google Shape;1149;p27"/>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50" name="Google Shape;1150;p27"/>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51" name="Google Shape;1151;p27"/>
          <p:cNvGrpSpPr/>
          <p:nvPr/>
        </p:nvGrpSpPr>
        <p:grpSpPr>
          <a:xfrm>
            <a:off x="6515494" y="2763050"/>
            <a:ext cx="100821" cy="100821"/>
            <a:chOff x="2793700" y="1269275"/>
            <a:chExt cx="141225" cy="141225"/>
          </a:xfrm>
        </p:grpSpPr>
        <p:sp>
          <p:nvSpPr>
            <p:cNvPr id="1152" name="Google Shape;1152;p27"/>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53" name="Google Shape;1153;p27"/>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4" y="2191800"/>
            <a:ext cx="4311399"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err="1">
                <a:latin typeface="UTM Avo" panose="02040603050506020204" charset="0"/>
                <a:cs typeface="UTM Avo" panose="02040603050506020204" charset="0"/>
              </a:rPr>
              <a:t>Tính</a:t>
            </a:r>
            <a:r>
              <a:rPr lang="en-US" sz="4400" dirty="0">
                <a:latin typeface="UTM Avo" panose="02040603050506020204" charset="0"/>
                <a:cs typeface="UTM Avo" panose="02040603050506020204" charset="0"/>
              </a:rPr>
              <a:t> </a:t>
            </a:r>
            <a:r>
              <a:rPr lang="en-US" sz="4400" dirty="0" err="1">
                <a:latin typeface="UTM Avo" panose="02040603050506020204" charset="0"/>
                <a:cs typeface="UTM Avo" panose="02040603050506020204" charset="0"/>
              </a:rPr>
              <a:t>chất</a:t>
            </a:r>
            <a:endParaRPr lang="en-US" sz="4400"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03</a:t>
            </a: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32"/>
          <p:cNvSpPr txBox="1">
            <a:spLocks noGrp="1"/>
          </p:cNvSpPr>
          <p:nvPr>
            <p:ph type="title"/>
          </p:nvPr>
        </p:nvSpPr>
        <p:spPr>
          <a:xfrm>
            <a:off x="399960" y="9985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UTM Avo" panose="02040603050506020204" charset="0"/>
                <a:cs typeface="UTM Avo" panose="02040603050506020204" charset="0"/>
              </a:rPr>
              <a:t>Khi </a:t>
            </a:r>
            <a:r>
              <a:rPr lang="en-US" sz="1800" dirty="0" err="1">
                <a:latin typeface="UTM Avo" panose="02040603050506020204" charset="0"/>
                <a:cs typeface="UTM Avo" panose="02040603050506020204" charset="0"/>
              </a:rPr>
              <a:t>nào</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thì</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sử</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dụng</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quy</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hoạch</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động</a:t>
            </a:r>
          </a:p>
        </p:txBody>
      </p:sp>
      <p:sp>
        <p:nvSpPr>
          <p:cNvPr id="1363" name="Google Shape;1363;p32"/>
          <p:cNvSpPr txBox="1">
            <a:spLocks noGrp="1"/>
          </p:cNvSpPr>
          <p:nvPr>
            <p:ph type="subTitle" idx="1"/>
          </p:nvPr>
        </p:nvSpPr>
        <p:spPr>
          <a:xfrm>
            <a:off x="416350" y="1861140"/>
            <a:ext cx="4294800" cy="176863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Một số tính chất của bài toán mà bạn có thể nghĩ đến quy hoạch động. Dưới đây là hai tính chất nổi bật nhất trong số chúng:</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Clr>
                <a:schemeClr val="dk1"/>
              </a:buClr>
              <a:buSzPts val="1100"/>
              <a:buFontTx/>
              <a:buChar char="-"/>
            </a:pPr>
            <a:r>
              <a:rPr lang="vi-VN" b="1" dirty="0">
                <a:latin typeface="Consolas" panose="020B0609020204030204" pitchFamily="49" charset="0"/>
                <a:cs typeface="Consolas" panose="020B0609020204030204" pitchFamily="49" charset="0"/>
              </a:rPr>
              <a:t>Bài toán có các bài toán con gối nhau</a:t>
            </a:r>
            <a:endParaRPr lang="en-US" b="1"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b="1"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 </a:t>
            </a:r>
            <a:r>
              <a:rPr lang="vi-VN" b="1" dirty="0">
                <a:latin typeface="Consolas" panose="020B0609020204030204" pitchFamily="49" charset="0"/>
                <a:cs typeface="Consolas" panose="020B0609020204030204" pitchFamily="49" charset="0"/>
              </a:rPr>
              <a:t>Bài toán có cấu trúc con tối ưu</a:t>
            </a:r>
          </a:p>
        </p:txBody>
      </p:sp>
      <p:grpSp>
        <p:nvGrpSpPr>
          <p:cNvPr id="1365" name="Google Shape;1365;p32"/>
          <p:cNvGrpSpPr/>
          <p:nvPr/>
        </p:nvGrpSpPr>
        <p:grpSpPr>
          <a:xfrm>
            <a:off x="416350" y="4605293"/>
            <a:ext cx="821600" cy="117650"/>
            <a:chOff x="5181550" y="4132300"/>
            <a:chExt cx="821600" cy="117650"/>
          </a:xfrm>
        </p:grpSpPr>
        <p:sp>
          <p:nvSpPr>
            <p:cNvPr id="1366"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7"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8"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9"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p:cNvPicPr>
            <a:picLocks noChangeAspect="1" noChangeArrowheads="1"/>
          </p:cNvPicPr>
          <p:nvPr/>
        </p:nvPicPr>
        <p:blipFill>
          <a:blip r:embed="rId3"/>
          <a:srcRect/>
          <a:stretch>
            <a:fillRect/>
          </a:stretch>
        </p:blipFill>
        <p:spPr bwMode="auto">
          <a:xfrm>
            <a:off x="4949350" y="1863501"/>
            <a:ext cx="3807200" cy="1928932"/>
          </a:xfrm>
          <a:prstGeom prst="roundRect">
            <a:avLst>
              <a:gd name="adj" fmla="val 4029"/>
            </a:avLst>
          </a:prstGeom>
          <a:solidFill>
            <a:schemeClr val="accent6"/>
          </a:solidFill>
          <a:ln w="22225">
            <a:solidFill>
              <a:schemeClr val="dk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Effect transition="in" filter="fade">
                                      <p:cBhvr>
                                        <p:cTn id="7" dur="500"/>
                                        <p:tgtEl>
                                          <p:spTgt spid="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2" end="2"/>
                                            </p:txEl>
                                          </p:spTgt>
                                        </p:tgtEl>
                                        <p:attrNameLst>
                                          <p:attrName>style.visibility</p:attrName>
                                        </p:attrNameLst>
                                      </p:cBhvr>
                                      <p:to>
                                        <p:strVal val="visible"/>
                                      </p:to>
                                    </p:set>
                                    <p:animEffect transition="in" filter="fade">
                                      <p:cBhvr>
                                        <p:cTn id="12" dur="500"/>
                                        <p:tgtEl>
                                          <p:spTgt spid="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4" end="4"/>
                                            </p:txEl>
                                          </p:spTgt>
                                        </p:tgtEl>
                                        <p:attrNameLst>
                                          <p:attrName>style.visibility</p:attrName>
                                        </p:attrNameLst>
                                      </p:cBhvr>
                                      <p:to>
                                        <p:strVal val="visible"/>
                                      </p:to>
                                    </p:set>
                                    <p:animEffect transition="in" filter="fade">
                                      <p:cBhvr>
                                        <p:cTn id="17" dur="500"/>
                                        <p:tgtEl>
                                          <p:spTgt spid="1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4" y="2191800"/>
            <a:ext cx="4311399"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dirty="0">
                <a:latin typeface="UTM Avo" panose="02040603050506020204" charset="0"/>
                <a:cs typeface="UTM Avo" panose="02040603050506020204" charset="0"/>
              </a:rPr>
              <a:t>Thuật toán</a:t>
            </a:r>
            <a:endParaRPr sz="3200"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04</a:t>
            </a: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cxnSp>
        <p:nvCxnSpPr>
          <p:cNvPr id="1727" name="Google Shape;1727;p40"/>
          <p:cNvCxnSpPr>
            <a:stCxn id="1728" idx="3"/>
            <a:endCxn id="1729" idx="1"/>
          </p:cNvCxnSpPr>
          <p:nvPr/>
        </p:nvCxnSpPr>
        <p:spPr>
          <a:xfrm>
            <a:off x="2623100" y="2851600"/>
            <a:ext cx="621000" cy="0"/>
          </a:xfrm>
          <a:prstGeom prst="straightConnector1">
            <a:avLst/>
          </a:prstGeom>
          <a:noFill/>
          <a:ln w="28575" cap="flat" cmpd="sng">
            <a:solidFill>
              <a:schemeClr val="accent3"/>
            </a:solidFill>
            <a:prstDash val="solid"/>
            <a:round/>
            <a:headEnd type="none" w="med" len="med"/>
            <a:tailEnd type="none" w="med" len="med"/>
          </a:ln>
        </p:spPr>
      </p:cxnSp>
      <p:cxnSp>
        <p:nvCxnSpPr>
          <p:cNvPr id="1730" name="Google Shape;1730;p40"/>
          <p:cNvCxnSpPr>
            <a:stCxn id="1729" idx="3"/>
            <a:endCxn id="1731" idx="1"/>
          </p:cNvCxnSpPr>
          <p:nvPr/>
        </p:nvCxnSpPr>
        <p:spPr>
          <a:xfrm>
            <a:off x="4261467" y="2851600"/>
            <a:ext cx="621000" cy="0"/>
          </a:xfrm>
          <a:prstGeom prst="straightConnector1">
            <a:avLst/>
          </a:prstGeom>
          <a:noFill/>
          <a:ln w="28575" cap="flat" cmpd="sng">
            <a:solidFill>
              <a:schemeClr val="accent3"/>
            </a:solidFill>
            <a:prstDash val="solid"/>
            <a:round/>
            <a:headEnd type="none" w="med" len="med"/>
            <a:tailEnd type="none" w="med" len="med"/>
          </a:ln>
        </p:spPr>
      </p:cxnSp>
      <p:cxnSp>
        <p:nvCxnSpPr>
          <p:cNvPr id="1732" name="Google Shape;1732;p40"/>
          <p:cNvCxnSpPr>
            <a:stCxn id="1731" idx="3"/>
            <a:endCxn id="1733" idx="1"/>
          </p:cNvCxnSpPr>
          <p:nvPr/>
        </p:nvCxnSpPr>
        <p:spPr>
          <a:xfrm>
            <a:off x="5899833" y="2851600"/>
            <a:ext cx="621000" cy="0"/>
          </a:xfrm>
          <a:prstGeom prst="straightConnector1">
            <a:avLst/>
          </a:prstGeom>
          <a:noFill/>
          <a:ln w="28575" cap="flat" cmpd="sng">
            <a:solidFill>
              <a:schemeClr val="accent3"/>
            </a:solidFill>
            <a:prstDash val="solid"/>
            <a:round/>
            <a:headEnd type="none" w="med" len="med"/>
            <a:tailEnd type="none" w="med" len="med"/>
          </a:ln>
        </p:spPr>
      </p:cxnSp>
      <p:cxnSp>
        <p:nvCxnSpPr>
          <p:cNvPr id="1734" name="Google Shape;1734;p40"/>
          <p:cNvCxnSpPr>
            <a:stCxn id="1728" idx="2"/>
            <a:endCxn id="1735" idx="0"/>
          </p:cNvCxnSpPr>
          <p:nvPr/>
        </p:nvCxnSpPr>
        <p:spPr>
          <a:xfrm>
            <a:off x="2114450" y="3209500"/>
            <a:ext cx="0" cy="348599"/>
          </a:xfrm>
          <a:prstGeom prst="straightConnector1">
            <a:avLst/>
          </a:prstGeom>
          <a:noFill/>
          <a:ln w="28575" cap="flat" cmpd="sng">
            <a:solidFill>
              <a:schemeClr val="accent3"/>
            </a:solidFill>
            <a:prstDash val="solid"/>
            <a:round/>
            <a:headEnd type="none" w="med" len="med"/>
            <a:tailEnd type="none" w="med" len="med"/>
          </a:ln>
        </p:spPr>
      </p:cxnSp>
      <p:cxnSp>
        <p:nvCxnSpPr>
          <p:cNvPr id="1738" name="Google Shape;1738;p40"/>
          <p:cNvCxnSpPr>
            <a:stCxn id="1731" idx="2"/>
            <a:endCxn id="1739" idx="0"/>
          </p:cNvCxnSpPr>
          <p:nvPr/>
        </p:nvCxnSpPr>
        <p:spPr>
          <a:xfrm flipH="1">
            <a:off x="5391150" y="3209500"/>
            <a:ext cx="33" cy="377325"/>
          </a:xfrm>
          <a:prstGeom prst="straightConnector1">
            <a:avLst/>
          </a:prstGeom>
          <a:noFill/>
          <a:ln w="28575" cap="flat" cmpd="sng">
            <a:solidFill>
              <a:schemeClr val="accent3"/>
            </a:solidFill>
            <a:prstDash val="solid"/>
            <a:round/>
            <a:headEnd type="none" w="med" len="med"/>
            <a:tailEnd type="none" w="med" len="med"/>
          </a:ln>
        </p:spPr>
      </p:cxnSp>
      <p:cxnSp>
        <p:nvCxnSpPr>
          <p:cNvPr id="1740" name="Google Shape;1740;p40"/>
          <p:cNvCxnSpPr>
            <a:stCxn id="1733" idx="0"/>
            <a:endCxn id="1741" idx="2"/>
          </p:cNvCxnSpPr>
          <p:nvPr/>
        </p:nvCxnSpPr>
        <p:spPr>
          <a:xfrm flipV="1">
            <a:off x="7029550" y="2187925"/>
            <a:ext cx="0" cy="305775"/>
          </a:xfrm>
          <a:prstGeom prst="straightConnector1">
            <a:avLst/>
          </a:prstGeom>
          <a:noFill/>
          <a:ln w="28575" cap="flat" cmpd="sng">
            <a:solidFill>
              <a:schemeClr val="accent3"/>
            </a:solidFill>
            <a:prstDash val="solid"/>
            <a:round/>
            <a:headEnd type="none" w="med" len="med"/>
            <a:tailEnd type="none" w="med" len="med"/>
          </a:ln>
        </p:spPr>
      </p:cxnSp>
      <p:sp>
        <p:nvSpPr>
          <p:cNvPr id="1742" name="Google Shape;1742;p40"/>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UTM Avo" panose="02040603050506020204" charset="0"/>
                <a:cs typeface="UTM Avo" panose="02040603050506020204" charset="0"/>
              </a:rPr>
              <a:t>Các bước giải bài toán </a:t>
            </a:r>
            <a:r>
              <a:rPr lang="en-US" sz="2000" dirty="0" err="1">
                <a:latin typeface="UTM Avo" panose="02040603050506020204" charset="0"/>
                <a:cs typeface="UTM Avo" panose="02040603050506020204" charset="0"/>
              </a:rPr>
              <a:t>lập</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trình</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động</a:t>
            </a:r>
            <a:r>
              <a:rPr lang="vi-VN" sz="2000" dirty="0">
                <a:latin typeface="UTM Avo" panose="02040603050506020204" charset="0"/>
                <a:cs typeface="UTM Avo" panose="02040603050506020204" charset="0"/>
              </a:rPr>
              <a:t> hoạch động</a:t>
            </a:r>
          </a:p>
        </p:txBody>
      </p:sp>
      <p:sp>
        <p:nvSpPr>
          <p:cNvPr id="1735" name="Google Shape;1735;p40"/>
          <p:cNvSpPr txBox="1"/>
          <p:nvPr/>
        </p:nvSpPr>
        <p:spPr>
          <a:xfrm>
            <a:off x="913850" y="3558099"/>
            <a:ext cx="2401200" cy="70862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Xác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định</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xem</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đó</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có</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phải</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là</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vấn đề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trình</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động</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hay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không</a:t>
            </a:r>
          </a:p>
        </p:txBody>
      </p:sp>
      <p:sp>
        <p:nvSpPr>
          <p:cNvPr id="1737" name="Google Shape;1737;p40"/>
          <p:cNvSpPr txBox="1"/>
          <p:nvPr/>
        </p:nvSpPr>
        <p:spPr>
          <a:xfrm>
            <a:off x="2895599" y="1479294"/>
            <a:ext cx="1732752" cy="7086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Xác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định</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các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bài</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toán</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cơ</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sở</a:t>
            </a:r>
            <a:endPar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p:txBody>
      </p:sp>
      <p:sp>
        <p:nvSpPr>
          <p:cNvPr id="1739" name="Google Shape;1739;p40"/>
          <p:cNvSpPr txBox="1"/>
          <p:nvPr/>
        </p:nvSpPr>
        <p:spPr>
          <a:xfrm>
            <a:off x="4261467" y="3586825"/>
            <a:ext cx="2259366"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công</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thức</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trình</a:t>
            </a:r>
            <a:r>
              <a:rPr lang="en-US" sz="1200" b="1"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rPr>
              <a:t>động</a:t>
            </a:r>
            <a:endParaRPr lang="en-US" sz="1200" dirty="0">
              <a:solidFill>
                <a:schemeClr val="tx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p:txBody>
      </p:sp>
      <p:sp>
        <p:nvSpPr>
          <p:cNvPr id="1741" name="Google Shape;1741;p40"/>
          <p:cNvSpPr txBox="1"/>
          <p:nvPr/>
        </p:nvSpPr>
        <p:spPr>
          <a:xfrm>
            <a:off x="5828950" y="1787201"/>
            <a:ext cx="2401200" cy="4007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Lập</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b="1" dirty="0" err="1">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bảng</a:t>
            </a:r>
            <a:r>
              <a:rPr lang="en-US" sz="1200" b="1" dirty="0">
                <a:solidFill>
                  <a:srgbClr val="FF0000"/>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hoặc</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ghi</a:t>
            </a:r>
            <a:r>
              <a:rPr lang="en-US" sz="1200" dirty="0">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 </a:t>
            </a:r>
            <a:r>
              <a:rPr lang="en-US" sz="1200" dirty="0" err="1">
                <a:solidFill>
                  <a:srgbClr val="191919"/>
                </a:solidFill>
                <a:latin typeface="Consolas" panose="020B0609020204030204" pitchFamily="49" charset="0"/>
                <a:ea typeface="Source Code Pro" panose="020B0309030403020204"/>
                <a:cs typeface="Consolas" panose="020B0609020204030204" pitchFamily="49" charset="0"/>
                <a:sym typeface="Source Code Pro" panose="020B0309030403020204"/>
              </a:rPr>
              <a:t>nhớ</a:t>
            </a:r>
          </a:p>
        </p:txBody>
      </p:sp>
      <p:sp>
        <p:nvSpPr>
          <p:cNvPr id="1743" name="Google Shape;1743;p40"/>
          <p:cNvSpPr/>
          <p:nvPr/>
        </p:nvSpPr>
        <p:spPr>
          <a:xfrm>
            <a:off x="368388" y="4363175"/>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744" name="Google Shape;1744;p40"/>
          <p:cNvGrpSpPr/>
          <p:nvPr/>
        </p:nvGrpSpPr>
        <p:grpSpPr>
          <a:xfrm rot="-5400000">
            <a:off x="8585649" y="1378810"/>
            <a:ext cx="179625" cy="179625"/>
            <a:chOff x="4350525" y="920000"/>
            <a:chExt cx="179625" cy="179625"/>
          </a:xfrm>
        </p:grpSpPr>
        <p:sp>
          <p:nvSpPr>
            <p:cNvPr id="1745" name="Google Shape;1745;p40"/>
            <p:cNvSpPr/>
            <p:nvPr/>
          </p:nvSpPr>
          <p:spPr>
            <a:xfrm>
              <a:off x="43654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6" name="Google Shape;1746;p40"/>
            <p:cNvSpPr/>
            <p:nvPr/>
          </p:nvSpPr>
          <p:spPr>
            <a:xfrm>
              <a:off x="4350525" y="920000"/>
              <a:ext cx="179625" cy="179625"/>
            </a:xfrm>
            <a:custGeom>
              <a:avLst/>
              <a:gdLst/>
              <a:ahLst/>
              <a:cxnLst/>
              <a:rect l="l" t="t" r="r" b="b"/>
              <a:pathLst>
                <a:path w="7185" h="7185" extrusionOk="0">
                  <a:moveTo>
                    <a:pt x="5995" y="1189"/>
                  </a:moveTo>
                  <a:lnTo>
                    <a:pt x="5995" y="5995"/>
                  </a:lnTo>
                  <a:lnTo>
                    <a:pt x="1189" y="5995"/>
                  </a:lnTo>
                  <a:lnTo>
                    <a:pt x="1189" y="1189"/>
                  </a:lnTo>
                  <a:close/>
                  <a:moveTo>
                    <a:pt x="1" y="1"/>
                  </a:moveTo>
                  <a:lnTo>
                    <a:pt x="1" y="7184"/>
                  </a:lnTo>
                  <a:lnTo>
                    <a:pt x="7184" y="7184"/>
                  </a:lnTo>
                  <a:lnTo>
                    <a:pt x="7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7" name="Google Shape;1747;p40"/>
            <p:cNvSpPr/>
            <p:nvPr/>
          </p:nvSpPr>
          <p:spPr>
            <a:xfrm>
              <a:off x="4354825" y="924375"/>
              <a:ext cx="170925" cy="170875"/>
            </a:xfrm>
            <a:custGeom>
              <a:avLst/>
              <a:gdLst/>
              <a:ahLst/>
              <a:cxnLst/>
              <a:rect l="l" t="t" r="r" b="b"/>
              <a:pathLst>
                <a:path w="6837" h="6835" extrusionOk="0">
                  <a:moveTo>
                    <a:pt x="5995" y="0"/>
                  </a:moveTo>
                  <a:lnTo>
                    <a:pt x="1" y="5994"/>
                  </a:lnTo>
                  <a:lnTo>
                    <a:pt x="842" y="6835"/>
                  </a:lnTo>
                  <a:lnTo>
                    <a:pt x="6837" y="840"/>
                  </a:lnTo>
                  <a:lnTo>
                    <a:pt x="5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48" name="Google Shape;1748;p40"/>
          <p:cNvGrpSpPr/>
          <p:nvPr/>
        </p:nvGrpSpPr>
        <p:grpSpPr>
          <a:xfrm rot="-5400000">
            <a:off x="8585662" y="1149597"/>
            <a:ext cx="179600" cy="179625"/>
            <a:chOff x="4579750" y="920000"/>
            <a:chExt cx="179600" cy="179625"/>
          </a:xfrm>
        </p:grpSpPr>
        <p:sp>
          <p:nvSpPr>
            <p:cNvPr id="1749" name="Google Shape;1749;p40"/>
            <p:cNvSpPr/>
            <p:nvPr/>
          </p:nvSpPr>
          <p:spPr>
            <a:xfrm>
              <a:off x="4594600" y="934875"/>
              <a:ext cx="149900" cy="149875"/>
            </a:xfrm>
            <a:custGeom>
              <a:avLst/>
              <a:gdLst/>
              <a:ahLst/>
              <a:cxnLst/>
              <a:rect l="l" t="t" r="r" b="b"/>
              <a:pathLst>
                <a:path w="5996" h="5995" extrusionOk="0">
                  <a:moveTo>
                    <a:pt x="1" y="0"/>
                  </a:moveTo>
                  <a:lnTo>
                    <a:pt x="1" y="5995"/>
                  </a:lnTo>
                  <a:lnTo>
                    <a:pt x="5995" y="5995"/>
                  </a:lnTo>
                  <a:lnTo>
                    <a:pt x="5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0" name="Google Shape;1750;p40"/>
            <p:cNvSpPr/>
            <p:nvPr/>
          </p:nvSpPr>
          <p:spPr>
            <a:xfrm>
              <a:off x="4579750" y="920000"/>
              <a:ext cx="179600" cy="179625"/>
            </a:xfrm>
            <a:custGeom>
              <a:avLst/>
              <a:gdLst/>
              <a:ahLst/>
              <a:cxnLst/>
              <a:rect l="l" t="t" r="r" b="b"/>
              <a:pathLst>
                <a:path w="7184" h="7185" extrusionOk="0">
                  <a:moveTo>
                    <a:pt x="5994" y="1189"/>
                  </a:moveTo>
                  <a:lnTo>
                    <a:pt x="5994" y="5995"/>
                  </a:lnTo>
                  <a:lnTo>
                    <a:pt x="1189" y="5995"/>
                  </a:lnTo>
                  <a:lnTo>
                    <a:pt x="1189" y="1189"/>
                  </a:lnTo>
                  <a:close/>
                  <a:moveTo>
                    <a:pt x="0" y="1"/>
                  </a:moveTo>
                  <a:lnTo>
                    <a:pt x="0" y="7184"/>
                  </a:lnTo>
                  <a:lnTo>
                    <a:pt x="7184" y="7184"/>
                  </a:lnTo>
                  <a:lnTo>
                    <a:pt x="7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1" name="Google Shape;1751;p40"/>
            <p:cNvSpPr/>
            <p:nvPr/>
          </p:nvSpPr>
          <p:spPr>
            <a:xfrm>
              <a:off x="4584125" y="924475"/>
              <a:ext cx="170900" cy="170925"/>
            </a:xfrm>
            <a:custGeom>
              <a:avLst/>
              <a:gdLst/>
              <a:ahLst/>
              <a:cxnLst/>
              <a:rect l="l" t="t" r="r" b="b"/>
              <a:pathLst>
                <a:path w="6836" h="6837" extrusionOk="0">
                  <a:moveTo>
                    <a:pt x="5995" y="1"/>
                  </a:moveTo>
                  <a:lnTo>
                    <a:pt x="1" y="5995"/>
                  </a:lnTo>
                  <a:lnTo>
                    <a:pt x="841" y="6836"/>
                  </a:lnTo>
                  <a:lnTo>
                    <a:pt x="6835" y="841"/>
                  </a:lnTo>
                  <a:lnTo>
                    <a:pt x="5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52" name="Google Shape;1752;p40"/>
          <p:cNvGrpSpPr/>
          <p:nvPr/>
        </p:nvGrpSpPr>
        <p:grpSpPr>
          <a:xfrm rot="-5400000">
            <a:off x="8585662" y="700122"/>
            <a:ext cx="179600" cy="179625"/>
            <a:chOff x="5029225" y="920000"/>
            <a:chExt cx="179600" cy="179625"/>
          </a:xfrm>
        </p:grpSpPr>
        <p:sp>
          <p:nvSpPr>
            <p:cNvPr id="1753" name="Google Shape;1753;p40"/>
            <p:cNvSpPr/>
            <p:nvPr/>
          </p:nvSpPr>
          <p:spPr>
            <a:xfrm>
              <a:off x="50441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4" name="Google Shape;1754;p40"/>
            <p:cNvSpPr/>
            <p:nvPr/>
          </p:nvSpPr>
          <p:spPr>
            <a:xfrm>
              <a:off x="5029225" y="920000"/>
              <a:ext cx="179600" cy="179625"/>
            </a:xfrm>
            <a:custGeom>
              <a:avLst/>
              <a:gdLst/>
              <a:ahLst/>
              <a:cxnLst/>
              <a:rect l="l" t="t" r="r" b="b"/>
              <a:pathLst>
                <a:path w="7184" h="7185" extrusionOk="0">
                  <a:moveTo>
                    <a:pt x="5995" y="1189"/>
                  </a:moveTo>
                  <a:lnTo>
                    <a:pt x="5995" y="5995"/>
                  </a:lnTo>
                  <a:lnTo>
                    <a:pt x="1190" y="5995"/>
                  </a:lnTo>
                  <a:lnTo>
                    <a:pt x="1190" y="1189"/>
                  </a:lnTo>
                  <a:close/>
                  <a:moveTo>
                    <a:pt x="1" y="1"/>
                  </a:moveTo>
                  <a:lnTo>
                    <a:pt x="1" y="7184"/>
                  </a:lnTo>
                  <a:lnTo>
                    <a:pt x="7183" y="7184"/>
                  </a:lnTo>
                  <a:lnTo>
                    <a:pt x="7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55" name="Google Shape;1755;p40"/>
          <p:cNvGrpSpPr/>
          <p:nvPr/>
        </p:nvGrpSpPr>
        <p:grpSpPr>
          <a:xfrm>
            <a:off x="8619250" y="4620925"/>
            <a:ext cx="112425" cy="112450"/>
            <a:chOff x="5786250" y="669375"/>
            <a:chExt cx="112425" cy="112450"/>
          </a:xfrm>
        </p:grpSpPr>
        <p:sp>
          <p:nvSpPr>
            <p:cNvPr id="1756" name="Google Shape;1756;p40"/>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7" name="Google Shape;1757;p40"/>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728" name="Google Shape;1728;p40"/>
          <p:cNvSpPr/>
          <p:nvPr/>
        </p:nvSpPr>
        <p:spPr>
          <a:xfrm>
            <a:off x="1605800"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dirty="0">
                <a:solidFill>
                  <a:schemeClr val="dk1"/>
                </a:solidFill>
                <a:latin typeface="UTM Avo" panose="02040603050506020204" charset="0"/>
                <a:ea typeface="Lexend"/>
                <a:cs typeface="UTM Avo" panose="02040603050506020204" charset="0"/>
                <a:sym typeface="Lexend"/>
              </a:rPr>
              <a:t>Bước 1</a:t>
            </a:r>
          </a:p>
        </p:txBody>
      </p:sp>
      <p:sp>
        <p:nvSpPr>
          <p:cNvPr id="1729" name="Google Shape;1729;p40"/>
          <p:cNvSpPr/>
          <p:nvPr/>
        </p:nvSpPr>
        <p:spPr>
          <a:xfrm>
            <a:off x="3244167"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vi-VN"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Bước </a:t>
            </a:r>
            <a:r>
              <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2</a:t>
            </a:r>
          </a:p>
        </p:txBody>
      </p:sp>
      <p:sp>
        <p:nvSpPr>
          <p:cNvPr id="1731" name="Google Shape;1731;p40"/>
          <p:cNvSpPr/>
          <p:nvPr/>
        </p:nvSpPr>
        <p:spPr>
          <a:xfrm>
            <a:off x="4882533"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vi-VN"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Bước </a:t>
            </a:r>
            <a:r>
              <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3</a:t>
            </a:r>
          </a:p>
        </p:txBody>
      </p:sp>
      <p:sp>
        <p:nvSpPr>
          <p:cNvPr id="1733" name="Google Shape;1733;p40"/>
          <p:cNvSpPr/>
          <p:nvPr/>
        </p:nvSpPr>
        <p:spPr>
          <a:xfrm>
            <a:off x="6520900" y="2493700"/>
            <a:ext cx="1017300" cy="715800"/>
          </a:xfrm>
          <a:prstGeom prst="roundRect">
            <a:avLst>
              <a:gd name="adj" fmla="val 826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vi-VN"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Bước </a:t>
            </a:r>
            <a:r>
              <a:rPr kumimoji="0" lang="en-US" sz="1000" b="1" i="0" u="none" strike="noStrike" kern="0" cap="none" spc="0" normalizeH="0" baseline="0" noProof="0" dirty="0">
                <a:ln>
                  <a:noFill/>
                </a:ln>
                <a:solidFill>
                  <a:srgbClr val="353535"/>
                </a:solidFill>
                <a:effectLst/>
                <a:uLnTx/>
                <a:uFillTx/>
                <a:latin typeface="UTM Avo" panose="02040603050506020204" charset="0"/>
                <a:ea typeface="Lexend"/>
                <a:cs typeface="UTM Avo" panose="02040603050506020204" charset="0"/>
                <a:sym typeface="Lexend"/>
              </a:rPr>
              <a:t>4</a:t>
            </a:r>
          </a:p>
        </p:txBody>
      </p:sp>
      <p:cxnSp>
        <p:nvCxnSpPr>
          <p:cNvPr id="11" name="Google Shape;1738;p40"/>
          <p:cNvCxnSpPr/>
          <p:nvPr/>
        </p:nvCxnSpPr>
        <p:spPr>
          <a:xfrm flipH="1">
            <a:off x="3761942" y="2092746"/>
            <a:ext cx="33" cy="377325"/>
          </a:xfrm>
          <a:prstGeom prst="straightConnector1">
            <a:avLst/>
          </a:prstGeom>
          <a:noFill/>
          <a:ln w="28575" cap="flat" cmpd="sng">
            <a:solidFill>
              <a:schemeClr val="accent3"/>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34"/>
                                        </p:tgtEl>
                                        <p:attrNameLst>
                                          <p:attrName>style.visibility</p:attrName>
                                        </p:attrNameLst>
                                      </p:cBhvr>
                                      <p:to>
                                        <p:strVal val="visible"/>
                                      </p:to>
                                    </p:set>
                                    <p:animEffect transition="in" filter="wipe(up)">
                                      <p:cBhvr>
                                        <p:cTn id="7" dur="500"/>
                                        <p:tgtEl>
                                          <p:spTgt spid="173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28"/>
                                        </p:tgtEl>
                                        <p:attrNameLst>
                                          <p:attrName>style.visibility</p:attrName>
                                        </p:attrNameLst>
                                      </p:cBhvr>
                                      <p:to>
                                        <p:strVal val="visible"/>
                                      </p:to>
                                    </p:set>
                                    <p:animEffect transition="in" filter="wipe(up)">
                                      <p:cBhvr>
                                        <p:cTn id="10" dur="500"/>
                                        <p:tgtEl>
                                          <p:spTgt spid="172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35"/>
                                        </p:tgtEl>
                                        <p:attrNameLst>
                                          <p:attrName>style.visibility</p:attrName>
                                        </p:attrNameLst>
                                      </p:cBhvr>
                                      <p:to>
                                        <p:strVal val="visible"/>
                                      </p:to>
                                    </p:set>
                                    <p:animEffect transition="in" filter="wipe(up)">
                                      <p:cBhvr>
                                        <p:cTn id="13" dur="500"/>
                                        <p:tgtEl>
                                          <p:spTgt spid="17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27"/>
                                        </p:tgtEl>
                                        <p:attrNameLst>
                                          <p:attrName>style.visibility</p:attrName>
                                        </p:attrNameLst>
                                      </p:cBhvr>
                                      <p:to>
                                        <p:strVal val="visible"/>
                                      </p:to>
                                    </p:set>
                                    <p:animEffect transition="in" filter="wipe(left)">
                                      <p:cBhvr>
                                        <p:cTn id="18" dur="500"/>
                                        <p:tgtEl>
                                          <p:spTgt spid="17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29"/>
                                        </p:tgtEl>
                                        <p:attrNameLst>
                                          <p:attrName>style.visibility</p:attrName>
                                        </p:attrNameLst>
                                      </p:cBhvr>
                                      <p:to>
                                        <p:strVal val="visible"/>
                                      </p:to>
                                    </p:set>
                                    <p:animEffect transition="in" filter="wipe(down)">
                                      <p:cBhvr>
                                        <p:cTn id="23" dur="500"/>
                                        <p:tgtEl>
                                          <p:spTgt spid="172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737"/>
                                        </p:tgtEl>
                                        <p:attrNameLst>
                                          <p:attrName>style.visibility</p:attrName>
                                        </p:attrNameLst>
                                      </p:cBhvr>
                                      <p:to>
                                        <p:strVal val="visible"/>
                                      </p:to>
                                    </p:set>
                                    <p:animEffect transition="in" filter="wipe(down)">
                                      <p:cBhvr>
                                        <p:cTn id="26" dur="500"/>
                                        <p:tgtEl>
                                          <p:spTgt spid="17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30"/>
                                        </p:tgtEl>
                                        <p:attrNameLst>
                                          <p:attrName>style.visibility</p:attrName>
                                        </p:attrNameLst>
                                      </p:cBhvr>
                                      <p:to>
                                        <p:strVal val="visible"/>
                                      </p:to>
                                    </p:set>
                                    <p:animEffect transition="in" filter="wipe(left)">
                                      <p:cBhvr>
                                        <p:cTn id="31" dur="500"/>
                                        <p:tgtEl>
                                          <p:spTgt spid="17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31"/>
                                        </p:tgtEl>
                                        <p:attrNameLst>
                                          <p:attrName>style.visibility</p:attrName>
                                        </p:attrNameLst>
                                      </p:cBhvr>
                                      <p:to>
                                        <p:strVal val="visible"/>
                                      </p:to>
                                    </p:set>
                                    <p:animEffect transition="in" filter="wipe(up)">
                                      <p:cBhvr>
                                        <p:cTn id="36" dur="500"/>
                                        <p:tgtEl>
                                          <p:spTgt spid="1731"/>
                                        </p:tgtEl>
                                      </p:cBhvr>
                                    </p:animEffect>
                                  </p:childTnLst>
                                </p:cTn>
                              </p:par>
                              <p:par>
                                <p:cTn id="37" presetID="22" presetClass="entr" presetSubtype="1" fill="hold" nodeType="withEffect">
                                  <p:stCondLst>
                                    <p:cond delay="0"/>
                                  </p:stCondLst>
                                  <p:childTnLst>
                                    <p:set>
                                      <p:cBhvr>
                                        <p:cTn id="38" dur="1" fill="hold">
                                          <p:stCondLst>
                                            <p:cond delay="0"/>
                                          </p:stCondLst>
                                        </p:cTn>
                                        <p:tgtEl>
                                          <p:spTgt spid="1738"/>
                                        </p:tgtEl>
                                        <p:attrNameLst>
                                          <p:attrName>style.visibility</p:attrName>
                                        </p:attrNameLst>
                                      </p:cBhvr>
                                      <p:to>
                                        <p:strVal val="visible"/>
                                      </p:to>
                                    </p:set>
                                    <p:animEffect transition="in" filter="wipe(up)">
                                      <p:cBhvr>
                                        <p:cTn id="39" dur="500"/>
                                        <p:tgtEl>
                                          <p:spTgt spid="17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39"/>
                                        </p:tgtEl>
                                        <p:attrNameLst>
                                          <p:attrName>style.visibility</p:attrName>
                                        </p:attrNameLst>
                                      </p:cBhvr>
                                      <p:to>
                                        <p:strVal val="visible"/>
                                      </p:to>
                                    </p:set>
                                    <p:animEffect transition="in" filter="wipe(up)">
                                      <p:cBhvr>
                                        <p:cTn id="42" dur="500"/>
                                        <p:tgtEl>
                                          <p:spTgt spid="17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32"/>
                                        </p:tgtEl>
                                        <p:attrNameLst>
                                          <p:attrName>style.visibility</p:attrName>
                                        </p:attrNameLst>
                                      </p:cBhvr>
                                      <p:to>
                                        <p:strVal val="visible"/>
                                      </p:to>
                                    </p:set>
                                    <p:animEffect transition="in" filter="wipe(left)">
                                      <p:cBhvr>
                                        <p:cTn id="47" dur="500"/>
                                        <p:tgtEl>
                                          <p:spTgt spid="17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733"/>
                                        </p:tgtEl>
                                        <p:attrNameLst>
                                          <p:attrName>style.visibility</p:attrName>
                                        </p:attrNameLst>
                                      </p:cBhvr>
                                      <p:to>
                                        <p:strVal val="visible"/>
                                      </p:to>
                                    </p:set>
                                    <p:animEffect transition="in" filter="wipe(down)">
                                      <p:cBhvr>
                                        <p:cTn id="52" dur="500"/>
                                        <p:tgtEl>
                                          <p:spTgt spid="173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741"/>
                                        </p:tgtEl>
                                        <p:attrNameLst>
                                          <p:attrName>style.visibility</p:attrName>
                                        </p:attrNameLst>
                                      </p:cBhvr>
                                      <p:to>
                                        <p:strVal val="visible"/>
                                      </p:to>
                                    </p:set>
                                    <p:animEffect transition="in" filter="wipe(down)">
                                      <p:cBhvr>
                                        <p:cTn id="55" dur="500"/>
                                        <p:tgtEl>
                                          <p:spTgt spid="1741"/>
                                        </p:tgtEl>
                                      </p:cBhvr>
                                    </p:animEffect>
                                  </p:childTnLst>
                                </p:cTn>
                              </p:par>
                              <p:par>
                                <p:cTn id="56" presetID="22" presetClass="entr" presetSubtype="4" fill="hold" nodeType="withEffect">
                                  <p:stCondLst>
                                    <p:cond delay="0"/>
                                  </p:stCondLst>
                                  <p:childTnLst>
                                    <p:set>
                                      <p:cBhvr>
                                        <p:cTn id="57" dur="1" fill="hold">
                                          <p:stCondLst>
                                            <p:cond delay="0"/>
                                          </p:stCondLst>
                                        </p:cTn>
                                        <p:tgtEl>
                                          <p:spTgt spid="1740"/>
                                        </p:tgtEl>
                                        <p:attrNameLst>
                                          <p:attrName>style.visibility</p:attrName>
                                        </p:attrNameLst>
                                      </p:cBhvr>
                                      <p:to>
                                        <p:strVal val="visible"/>
                                      </p:to>
                                    </p:set>
                                    <p:animEffect transition="in" filter="wipe(down)">
                                      <p:cBhvr>
                                        <p:cTn id="58" dur="500"/>
                                        <p:tgtEl>
                                          <p:spTgt spid="1740"/>
                                        </p:tgtEl>
                                      </p:cBhvr>
                                    </p:animEffect>
                                  </p:childTnLst>
                                </p:cTn>
                              </p:par>
                              <p:par>
                                <p:cTn id="59" presetID="22" presetClass="entr" presetSubtype="1"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p:bldP spid="1735" grpId="1"/>
      <p:bldP spid="1737" grpId="0"/>
      <p:bldP spid="1737" grpId="1"/>
      <p:bldP spid="1739" grpId="0"/>
      <p:bldP spid="1739" grpId="1"/>
      <p:bldP spid="1741" grpId="0"/>
      <p:bldP spid="1741" grpId="1"/>
      <p:bldP spid="1728" grpId="0" animBg="1"/>
      <p:bldP spid="1728" grpId="1" animBg="1"/>
      <p:bldP spid="1729" grpId="0" animBg="1"/>
      <p:bldP spid="1729" grpId="1" animBg="1"/>
      <p:bldP spid="1731" grpId="0" animBg="1"/>
      <p:bldP spid="1731" grpId="1" animBg="1"/>
      <p:bldP spid="1733" grpId="0" animBg="1"/>
      <p:bldP spid="173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59808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latin typeface="UTM Avo" panose="02040603050506020204" charset="0"/>
                <a:cs typeface="UTM Avo" panose="02040603050506020204" charset="0"/>
              </a:rPr>
              <a:t>02</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kỹ</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thuật</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giải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bài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p>
        </p:txBody>
      </p:sp>
      <p:sp>
        <p:nvSpPr>
          <p:cNvPr id="1382" name="Google Shape;1382;p33"/>
          <p:cNvSpPr txBox="1">
            <a:spLocks noGrp="1"/>
          </p:cNvSpPr>
          <p:nvPr>
            <p:ph type="subTitle" idx="2"/>
          </p:nvPr>
        </p:nvSpPr>
        <p:spPr>
          <a:xfrm>
            <a:off x="715645" y="1366668"/>
            <a:ext cx="2978785" cy="2776220"/>
          </a:xfrm>
          <a:prstGeom prst="rect">
            <a:avLst/>
          </a:prstGeom>
        </p:spPr>
        <p:txBody>
          <a:bodyPr spcFirstLastPara="1" wrap="square" lIns="91425" tIns="91425" rIns="91425" bIns="91425" anchor="t" anchorCtr="0">
            <a:noAutofit/>
          </a:bodyPr>
          <a:lstStyle/>
          <a:p>
            <a:pPr marL="0" lvl="0" indent="0"/>
            <a:r>
              <a:rPr lang="en-US" dirty="0">
                <a:latin typeface="Consolas" panose="020B0609020204030204" pitchFamily="49" charset="0"/>
                <a:cs typeface="Consolas" panose="020B0609020204030204" pitchFamily="49" charset="0"/>
              </a:rPr>
              <a:t>(Top-Down Approach) </a:t>
            </a: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Với phương pháp này bạn sẽ bắt đầu giải bài toán </a:t>
            </a:r>
            <a:r>
              <a:rPr lang="vi-VN" b="1" dirty="0">
                <a:solidFill>
                  <a:srgbClr val="FF0000"/>
                </a:solidFill>
                <a:latin typeface="Consolas" panose="020B0609020204030204" pitchFamily="49" charset="0"/>
                <a:cs typeface="Consolas" panose="020B0609020204030204" pitchFamily="49" charset="0"/>
              </a:rPr>
              <a:t>từ trên xuống</a:t>
            </a:r>
            <a:endParaRPr lang="en-US" b="1" dirty="0">
              <a:solidFill>
                <a:srgbClr val="FF0000"/>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b="1" dirty="0">
              <a:solidFill>
                <a:srgbClr val="FF0000"/>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vi-VN" b="1" dirty="0">
              <a:solidFill>
                <a:srgbClr val="FF0000"/>
              </a:solidFill>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Bằng cách </a:t>
            </a:r>
            <a:r>
              <a:rPr lang="vi-VN" b="1" dirty="0">
                <a:solidFill>
                  <a:srgbClr val="FF0000"/>
                </a:solidFill>
                <a:latin typeface="Consolas" panose="020B0609020204030204" pitchFamily="49" charset="0"/>
                <a:cs typeface="Consolas" panose="020B0609020204030204" pitchFamily="49" charset="0"/>
              </a:rPr>
              <a:t>lặp đệ quy </a:t>
            </a:r>
            <a:r>
              <a:rPr lang="vi-VN" dirty="0">
                <a:latin typeface="Consolas" panose="020B0609020204030204" pitchFamily="49" charset="0"/>
                <a:cs typeface="Consolas" panose="020B0609020204030204" pitchFamily="49" charset="0"/>
              </a:rPr>
              <a:t>để giải bài toán lớn hơn từ đó tìm ra lời giải cho các bài toán con.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Các bài toán con này được </a:t>
            </a:r>
            <a:r>
              <a:rPr lang="vi-VN" b="1" dirty="0">
                <a:solidFill>
                  <a:srgbClr val="FF0000"/>
                </a:solidFill>
                <a:latin typeface="Consolas" panose="020B0609020204030204" pitchFamily="49" charset="0"/>
                <a:cs typeface="Consolas" panose="020B0609020204030204" pitchFamily="49" charset="0"/>
              </a:rPr>
              <a:t>giải và lưu kết quả </a:t>
            </a:r>
            <a:r>
              <a:rPr lang="vi-VN" dirty="0">
                <a:latin typeface="Consolas" panose="020B0609020204030204" pitchFamily="49" charset="0"/>
                <a:cs typeface="Consolas" panose="020B0609020204030204" pitchFamily="49" charset="0"/>
              </a:rPr>
              <a:t>vào bộ nhớ</a:t>
            </a:r>
          </a:p>
        </p:txBody>
      </p:sp>
      <p:sp>
        <p:nvSpPr>
          <p:cNvPr id="1407" name="Google Shape;1407;p33"/>
          <p:cNvSpPr/>
          <p:nvPr/>
        </p:nvSpPr>
        <p:spPr>
          <a:xfrm rot="5400000">
            <a:off x="302343" y="2315788"/>
            <a:ext cx="126075" cy="126100"/>
          </a:xfrm>
          <a:custGeom>
            <a:avLst/>
            <a:gdLst/>
            <a:ahLst/>
            <a:cxnLst/>
            <a:rect l="l" t="t" r="r" b="b"/>
            <a:pathLst>
              <a:path w="5043" h="5044" extrusionOk="0">
                <a:moveTo>
                  <a:pt x="2522" y="1"/>
                </a:moveTo>
                <a:cubicBezTo>
                  <a:pt x="1129" y="1"/>
                  <a:pt x="1" y="1130"/>
                  <a:pt x="1" y="2522"/>
                </a:cubicBezTo>
                <a:cubicBezTo>
                  <a:pt x="1" y="3914"/>
                  <a:pt x="1129" y="5044"/>
                  <a:pt x="2522" y="5044"/>
                </a:cubicBezTo>
                <a:cubicBezTo>
                  <a:pt x="3914" y="5044"/>
                  <a:pt x="5042" y="3914"/>
                  <a:pt x="5042" y="2522"/>
                </a:cubicBezTo>
                <a:cubicBezTo>
                  <a:pt x="5042" y="1130"/>
                  <a:pt x="3914" y="1"/>
                  <a:pt x="2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8" name="Google Shape;1408;p33"/>
          <p:cNvSpPr/>
          <p:nvPr/>
        </p:nvSpPr>
        <p:spPr>
          <a:xfrm rot="5400000">
            <a:off x="302355" y="2509475"/>
            <a:ext cx="126050" cy="126100"/>
          </a:xfrm>
          <a:custGeom>
            <a:avLst/>
            <a:gdLst/>
            <a:ahLst/>
            <a:cxnLst/>
            <a:rect l="l" t="t" r="r" b="b"/>
            <a:pathLst>
              <a:path w="5042" h="5044" extrusionOk="0">
                <a:moveTo>
                  <a:pt x="2521" y="1"/>
                </a:moveTo>
                <a:cubicBezTo>
                  <a:pt x="1128" y="1"/>
                  <a:pt x="0" y="1130"/>
                  <a:pt x="0" y="2522"/>
                </a:cubicBezTo>
                <a:cubicBezTo>
                  <a:pt x="0" y="3914"/>
                  <a:pt x="1128" y="5044"/>
                  <a:pt x="2521" y="5044"/>
                </a:cubicBezTo>
                <a:cubicBezTo>
                  <a:pt x="3913" y="5044"/>
                  <a:pt x="5042" y="3914"/>
                  <a:pt x="5042" y="2522"/>
                </a:cubicBezTo>
                <a:cubicBezTo>
                  <a:pt x="5042" y="1130"/>
                  <a:pt x="391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9" name="Google Shape;1409;p33"/>
          <p:cNvSpPr/>
          <p:nvPr/>
        </p:nvSpPr>
        <p:spPr>
          <a:xfrm rot="5400000">
            <a:off x="302355" y="2701625"/>
            <a:ext cx="126050" cy="126100"/>
          </a:xfrm>
          <a:custGeom>
            <a:avLst/>
            <a:gdLst/>
            <a:ahLst/>
            <a:cxnLst/>
            <a:rect l="l" t="t" r="r" b="b"/>
            <a:pathLst>
              <a:path w="5042" h="5044" extrusionOk="0">
                <a:moveTo>
                  <a:pt x="2521" y="1"/>
                </a:moveTo>
                <a:cubicBezTo>
                  <a:pt x="1129" y="1"/>
                  <a:pt x="0" y="1130"/>
                  <a:pt x="0" y="2522"/>
                </a:cubicBezTo>
                <a:cubicBezTo>
                  <a:pt x="0" y="3914"/>
                  <a:pt x="1129" y="5044"/>
                  <a:pt x="2521" y="5044"/>
                </a:cubicBezTo>
                <a:cubicBezTo>
                  <a:pt x="3914" y="5044"/>
                  <a:pt x="5042" y="3914"/>
                  <a:pt x="5042" y="2522"/>
                </a:cubicBezTo>
                <a:cubicBezTo>
                  <a:pt x="5042" y="1130"/>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981644" y="1121394"/>
            <a:ext cx="4677816" cy="3662541"/>
          </a:xfrm>
          <a:prstGeom prst="rect">
            <a:avLst/>
          </a:prstGeom>
          <a:solidFill>
            <a:schemeClr val="tx1">
              <a:lumMod val="50000"/>
            </a:schemeClr>
          </a:solidFill>
        </p:spPr>
        <p:txBody>
          <a:bodyPr wrap="square" rtlCol="0">
            <a:spAutoFit/>
          </a:bodyPr>
          <a:lstStyle/>
          <a:p>
            <a:r>
              <a:rPr lang="vi-VN" sz="1200" b="0" dirty="0">
                <a:solidFill>
                  <a:srgbClr val="569CD6"/>
                </a:solidFill>
                <a:effectLst/>
                <a:latin typeface="Consolas" panose="020B0609020204030204" pitchFamily="49" charset="0"/>
              </a:rPr>
              <a:t>def</a:t>
            </a:r>
            <a:r>
              <a:rPr lang="vi-VN" sz="1200" b="0" dirty="0">
                <a:solidFill>
                  <a:srgbClr val="CCCCCC"/>
                </a:solidFill>
                <a:effectLst/>
                <a:latin typeface="Consolas" panose="020B0609020204030204" pitchFamily="49" charset="0"/>
              </a:rPr>
              <a:t> </a:t>
            </a:r>
            <a:r>
              <a:rPr lang="vi-VN" sz="1200" b="0" dirty="0">
                <a:solidFill>
                  <a:srgbClr val="DCDCAA"/>
                </a:solidFill>
                <a:effectLst/>
                <a:latin typeface="Consolas" panose="020B0609020204030204" pitchFamily="49" charset="0"/>
              </a:rPr>
              <a:t>solve_problem</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a:t>
            </a:r>
          </a:p>
          <a:p>
            <a:r>
              <a:rPr lang="vi-VN" sz="1200" b="0" dirty="0">
                <a:solidFill>
                  <a:srgbClr val="CCCCCC"/>
                </a:solidFill>
                <a:effectLst/>
                <a:latin typeface="Consolas" panose="020B0609020204030204" pitchFamily="49" charset="0"/>
              </a:rPr>
              <a:t>    </a:t>
            </a:r>
            <a:r>
              <a:rPr lang="vi-VN" sz="1200" b="0" dirty="0">
                <a:solidFill>
                  <a:srgbClr val="6A9955"/>
                </a:solidFill>
                <a:effectLst/>
                <a:latin typeface="Consolas" panose="020B0609020204030204" pitchFamily="49" charset="0"/>
              </a:rPr>
              <a:t># Khởi tạo bảng lưu trữ kết quả</a:t>
            </a:r>
            <a:endParaRPr lang="vi-VN" sz="1200" b="0" dirty="0">
              <a:solidFill>
                <a:srgbClr val="CCCCCC"/>
              </a:solidFill>
              <a:effectLst/>
              <a:latin typeface="Consolas" panose="020B0609020204030204" pitchFamily="49" charset="0"/>
            </a:endParaRPr>
          </a:p>
          <a:p>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memo</a:t>
            </a:r>
            <a:r>
              <a:rPr lang="vi-VN" sz="1200" b="0" dirty="0">
                <a:solidFill>
                  <a:srgbClr val="CCCCCC"/>
                </a:solidFill>
                <a:effectLst/>
                <a:latin typeface="Consolas" panose="020B0609020204030204" pitchFamily="49" charset="0"/>
              </a:rPr>
              <a:t>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a:t>
            </a:r>
            <a:r>
              <a:rPr lang="vi-VN" sz="1200" b="0" dirty="0">
                <a:solidFill>
                  <a:srgbClr val="569CD6"/>
                </a:solidFill>
                <a:effectLst/>
                <a:latin typeface="Consolas" panose="020B0609020204030204" pitchFamily="49" charset="0"/>
              </a:rPr>
              <a:t>None</a:t>
            </a:r>
            <a:r>
              <a:rPr lang="vi-VN" sz="1200" b="0" dirty="0">
                <a:solidFill>
                  <a:srgbClr val="CCCCCC"/>
                </a:solidFill>
                <a:effectLst/>
                <a:latin typeface="Consolas" panose="020B0609020204030204" pitchFamily="49" charset="0"/>
              </a:rPr>
              <a:t>]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(input_size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a:t>
            </a:r>
            <a:r>
              <a:rPr lang="vi-VN" sz="1200" b="0" dirty="0">
                <a:solidFill>
                  <a:srgbClr val="B5CEA8"/>
                </a:solidFill>
                <a:effectLst/>
                <a:latin typeface="Consolas" panose="020B0609020204030204" pitchFamily="49" charset="0"/>
              </a:rPr>
              <a:t>1</a:t>
            </a:r>
            <a:r>
              <a:rPr lang="vi-VN" sz="1200" b="0" dirty="0">
                <a:solidFill>
                  <a:srgbClr val="CCCCCC"/>
                </a:solidFill>
                <a:effectLst/>
                <a:latin typeface="Consolas" panose="020B0609020204030204" pitchFamily="49" charset="0"/>
              </a:rPr>
              <a:t>)</a:t>
            </a:r>
          </a:p>
          <a:p>
            <a:r>
              <a:rPr lang="vi-VN" sz="1200" b="0" dirty="0">
                <a:solidFill>
                  <a:srgbClr val="CCCCCC"/>
                </a:solidFill>
                <a:effectLst/>
                <a:latin typeface="Consolas" panose="020B0609020204030204" pitchFamily="49" charset="0"/>
              </a:rPr>
              <a:t>    </a:t>
            </a:r>
            <a:r>
              <a:rPr lang="vi-VN" sz="1200" b="0" dirty="0">
                <a:solidFill>
                  <a:srgbClr val="6A9955"/>
                </a:solidFill>
                <a:effectLst/>
                <a:latin typeface="Consolas" panose="020B0609020204030204" pitchFamily="49" charset="0"/>
              </a:rPr>
              <a:t># Gọi hàm chính để giải quyết </a:t>
            </a:r>
            <a:endParaRPr lang="en-US" sz="1200" b="0" dirty="0">
              <a:solidFill>
                <a:srgbClr val="6A9955"/>
              </a:solidFill>
              <a:effectLst/>
              <a:latin typeface="Consolas" panose="020B0609020204030204" pitchFamily="49" charset="0"/>
            </a:endParaRPr>
          </a:p>
          <a:p>
            <a:r>
              <a:rPr lang="en-US" sz="1200" dirty="0">
                <a:solidFill>
                  <a:srgbClr val="6A9955"/>
                </a:solidFill>
                <a:latin typeface="Consolas" panose="020B0609020204030204" pitchFamily="49" charset="0"/>
              </a:rPr>
              <a:t>      </a:t>
            </a:r>
            <a:r>
              <a:rPr lang="vi-VN" sz="1200" b="0" dirty="0">
                <a:solidFill>
                  <a:srgbClr val="6A9955"/>
                </a:solidFill>
                <a:effectLst/>
                <a:latin typeface="Consolas" panose="020B0609020204030204" pitchFamily="49" charset="0"/>
              </a:rPr>
              <a:t>bài toán ban đầu</a:t>
            </a:r>
            <a:endParaRPr lang="vi-VN" sz="1200" b="0" dirty="0">
              <a:solidFill>
                <a:srgbClr val="CCCCCC"/>
              </a:solidFill>
              <a:effectLst/>
              <a:latin typeface="Consolas" panose="020B0609020204030204" pitchFamily="49" charset="0"/>
            </a:endParaRPr>
          </a:p>
          <a:p>
            <a:r>
              <a:rPr lang="vi-VN" sz="1200" b="0" dirty="0">
                <a:solidFill>
                  <a:srgbClr val="CCCCCC"/>
                </a:solidFill>
                <a:effectLst/>
                <a:latin typeface="Consolas" panose="020B0609020204030204" pitchFamily="49" charset="0"/>
              </a:rPr>
              <a:t>    </a:t>
            </a:r>
            <a:r>
              <a:rPr lang="en-US" sz="1200" dirty="0" err="1">
                <a:solidFill>
                  <a:srgbClr val="9CDCFE"/>
                </a:solidFill>
                <a:latin typeface="Consolas" panose="020B0609020204030204" pitchFamily="49" charset="0"/>
              </a:rPr>
              <a:t>kq</a:t>
            </a:r>
            <a:r>
              <a:rPr lang="vi-VN" sz="1200" b="0" dirty="0">
                <a:solidFill>
                  <a:srgbClr val="CCCCCC"/>
                </a:solidFill>
                <a:effectLst/>
                <a:latin typeface="Consolas" panose="020B0609020204030204" pitchFamily="49" charset="0"/>
              </a:rPr>
              <a:t>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a:t>
            </a:r>
            <a:r>
              <a:rPr lang="vi-VN" sz="1200" b="0" dirty="0">
                <a:solidFill>
                  <a:srgbClr val="DCDCAA"/>
                </a:solidFill>
                <a:effectLst/>
                <a:latin typeface="Consolas" panose="020B0609020204030204" pitchFamily="49" charset="0"/>
              </a:rPr>
              <a:t>recursive_function</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memo</a:t>
            </a:r>
            <a:r>
              <a:rPr lang="vi-VN" sz="1200" b="0" dirty="0">
                <a:solidFill>
                  <a:srgbClr val="CCCCCC"/>
                </a:solidFill>
                <a:effectLst/>
                <a:latin typeface="Consolas" panose="020B0609020204030204" pitchFamily="49" charset="0"/>
              </a:rPr>
              <a:t>)</a:t>
            </a:r>
            <a:br>
              <a:rPr lang="vi-VN" sz="1200" b="0" dirty="0">
                <a:solidFill>
                  <a:srgbClr val="CCCCCC"/>
                </a:solidFill>
                <a:effectLst/>
                <a:latin typeface="Consolas" panose="020B0609020204030204" pitchFamily="49" charset="0"/>
              </a:rPr>
            </a:br>
            <a:r>
              <a:rPr lang="vi-VN" sz="1200" b="0" dirty="0">
                <a:solidFill>
                  <a:srgbClr val="CCCCCC"/>
                </a:solidFill>
                <a:effectLst/>
                <a:latin typeface="Consolas" panose="020B0609020204030204" pitchFamily="49" charset="0"/>
              </a:rPr>
              <a:t>    </a:t>
            </a:r>
            <a:r>
              <a:rPr lang="vi-VN" sz="1200" b="0" dirty="0">
                <a:solidFill>
                  <a:srgbClr val="C586C0"/>
                </a:solidFill>
                <a:effectLst/>
                <a:latin typeface="Consolas" panose="020B0609020204030204" pitchFamily="49" charset="0"/>
              </a:rPr>
              <a:t>return</a:t>
            </a:r>
            <a:r>
              <a:rPr lang="vi-VN" sz="1200" b="0" dirty="0">
                <a:solidFill>
                  <a:srgbClr val="CCCCCC"/>
                </a:solidFill>
                <a:effectLst/>
                <a:latin typeface="Consolas" panose="020B0609020204030204" pitchFamily="49" charset="0"/>
              </a:rPr>
              <a:t> </a:t>
            </a:r>
            <a:r>
              <a:rPr lang="en-US" sz="1200" dirty="0" err="1">
                <a:solidFill>
                  <a:srgbClr val="9CDCFE"/>
                </a:solidFill>
                <a:latin typeface="Consolas" panose="020B0609020204030204" pitchFamily="49" charset="0"/>
              </a:rPr>
              <a:t>kq</a:t>
            </a:r>
            <a:endParaRPr lang="vi-VN" sz="1200" b="0" dirty="0">
              <a:solidFill>
                <a:srgbClr val="CCCCCC"/>
              </a:solidFill>
              <a:effectLst/>
              <a:latin typeface="Consolas" panose="020B0609020204030204" pitchFamily="49" charset="0"/>
            </a:endParaRPr>
          </a:p>
          <a:p>
            <a:br>
              <a:rPr lang="vi-VN" sz="1200" b="0" dirty="0">
                <a:solidFill>
                  <a:srgbClr val="CCCCCC"/>
                </a:solidFill>
                <a:effectLst/>
                <a:latin typeface="Consolas" panose="020B0609020204030204" pitchFamily="49" charset="0"/>
              </a:rPr>
            </a:br>
            <a:r>
              <a:rPr lang="vi-VN" sz="1200" b="0" dirty="0">
                <a:solidFill>
                  <a:srgbClr val="569CD6"/>
                </a:solidFill>
                <a:effectLst/>
                <a:latin typeface="Consolas" panose="020B0609020204030204" pitchFamily="49" charset="0"/>
              </a:rPr>
              <a:t>def</a:t>
            </a:r>
            <a:r>
              <a:rPr lang="vi-VN" sz="1200" b="0" dirty="0">
                <a:solidFill>
                  <a:srgbClr val="CCCCCC"/>
                </a:solidFill>
                <a:effectLst/>
                <a:latin typeface="Consolas" panose="020B0609020204030204" pitchFamily="49" charset="0"/>
              </a:rPr>
              <a:t> </a:t>
            </a:r>
            <a:r>
              <a:rPr lang="vi-VN" sz="1200" b="0" dirty="0">
                <a:solidFill>
                  <a:srgbClr val="DCDCAA"/>
                </a:solidFill>
                <a:effectLst/>
                <a:latin typeface="Consolas" panose="020B0609020204030204" pitchFamily="49" charset="0"/>
              </a:rPr>
              <a:t>recursive_function</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memo</a:t>
            </a:r>
            <a:r>
              <a:rPr lang="vi-VN" sz="1200" b="0" dirty="0">
                <a:solidFill>
                  <a:srgbClr val="CCCCCC"/>
                </a:solidFill>
                <a:effectLst/>
                <a:latin typeface="Consolas" panose="020B0609020204030204" pitchFamily="49" charset="0"/>
              </a:rPr>
              <a:t>):</a:t>
            </a:r>
          </a:p>
          <a:p>
            <a:r>
              <a:rPr lang="vi-VN" sz="1200" b="0" dirty="0">
                <a:solidFill>
                  <a:srgbClr val="CCCCCC"/>
                </a:solidFill>
                <a:effectLst/>
                <a:latin typeface="Consolas" panose="020B0609020204030204" pitchFamily="49" charset="0"/>
              </a:rPr>
              <a:t>    </a:t>
            </a:r>
            <a:r>
              <a:rPr lang="vi-VN" sz="1200" b="0" dirty="0">
                <a:solidFill>
                  <a:srgbClr val="6A9955"/>
                </a:solidFill>
                <a:effectLst/>
                <a:latin typeface="Consolas" panose="020B0609020204030204" pitchFamily="49" charset="0"/>
              </a:rPr>
              <a:t># Kiểm tra xem đã tính toán kết quả chưa</a:t>
            </a:r>
            <a:endParaRPr lang="vi-VN" sz="1200" b="0" dirty="0">
              <a:solidFill>
                <a:srgbClr val="CCCCCC"/>
              </a:solidFill>
              <a:effectLst/>
              <a:latin typeface="Consolas" panose="020B0609020204030204" pitchFamily="49" charset="0"/>
            </a:endParaRPr>
          </a:p>
          <a:p>
            <a:r>
              <a:rPr lang="vi-VN" sz="1200" b="0" dirty="0">
                <a:solidFill>
                  <a:srgbClr val="CCCCCC"/>
                </a:solidFill>
                <a:effectLst/>
                <a:latin typeface="Consolas" panose="020B0609020204030204" pitchFamily="49" charset="0"/>
              </a:rPr>
              <a:t>    </a:t>
            </a:r>
            <a:r>
              <a:rPr lang="vi-VN" sz="1200" b="0" dirty="0">
                <a:solidFill>
                  <a:srgbClr val="C586C0"/>
                </a:solidFill>
                <a:effectLst/>
                <a:latin typeface="Consolas" panose="020B0609020204030204" pitchFamily="49" charset="0"/>
              </a:rPr>
              <a:t>if</a:t>
            </a:r>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memo</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 </a:t>
            </a:r>
            <a:r>
              <a:rPr lang="vi-VN" sz="1200" b="0" dirty="0">
                <a:solidFill>
                  <a:srgbClr val="569CD6"/>
                </a:solidFill>
                <a:effectLst/>
                <a:latin typeface="Consolas" panose="020B0609020204030204" pitchFamily="49" charset="0"/>
              </a:rPr>
              <a:t>is</a:t>
            </a:r>
            <a:r>
              <a:rPr lang="vi-VN" sz="1200" b="0" dirty="0">
                <a:solidFill>
                  <a:srgbClr val="CCCCCC"/>
                </a:solidFill>
                <a:effectLst/>
                <a:latin typeface="Consolas" panose="020B0609020204030204" pitchFamily="49" charset="0"/>
              </a:rPr>
              <a:t> </a:t>
            </a:r>
            <a:r>
              <a:rPr lang="vi-VN" sz="1200" b="0" dirty="0">
                <a:solidFill>
                  <a:srgbClr val="569CD6"/>
                </a:solidFill>
                <a:effectLst/>
                <a:latin typeface="Consolas" panose="020B0609020204030204" pitchFamily="49" charset="0"/>
              </a:rPr>
              <a:t>not</a:t>
            </a:r>
            <a:r>
              <a:rPr lang="vi-VN" sz="1200" b="0" dirty="0">
                <a:solidFill>
                  <a:srgbClr val="CCCCCC"/>
                </a:solidFill>
                <a:effectLst/>
                <a:latin typeface="Consolas" panose="020B0609020204030204" pitchFamily="49" charset="0"/>
              </a:rPr>
              <a:t> </a:t>
            </a:r>
            <a:r>
              <a:rPr lang="vi-VN" sz="1200" b="0" dirty="0">
                <a:solidFill>
                  <a:srgbClr val="569CD6"/>
                </a:solidFill>
                <a:effectLst/>
                <a:latin typeface="Consolas" panose="020B0609020204030204" pitchFamily="49" charset="0"/>
              </a:rPr>
              <a:t>None</a:t>
            </a:r>
            <a:r>
              <a:rPr lang="vi-VN" sz="1200" b="0" dirty="0">
                <a:solidFill>
                  <a:srgbClr val="CCCCCC"/>
                </a:solidFill>
                <a:effectLst/>
                <a:latin typeface="Consolas" panose="020B0609020204030204" pitchFamily="49" charset="0"/>
              </a:rPr>
              <a:t>:</a:t>
            </a:r>
          </a:p>
          <a:p>
            <a:r>
              <a:rPr lang="vi-VN" sz="1200" b="0" dirty="0">
                <a:solidFill>
                  <a:srgbClr val="CCCCCC"/>
                </a:solidFill>
                <a:effectLst/>
                <a:latin typeface="Consolas" panose="020B0609020204030204" pitchFamily="49" charset="0"/>
              </a:rPr>
              <a:t>        </a:t>
            </a:r>
            <a:r>
              <a:rPr lang="vi-VN" sz="1200" b="0" dirty="0">
                <a:solidFill>
                  <a:srgbClr val="C586C0"/>
                </a:solidFill>
                <a:effectLst/>
                <a:latin typeface="Consolas" panose="020B0609020204030204" pitchFamily="49" charset="0"/>
              </a:rPr>
              <a:t>return</a:t>
            </a:r>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memo</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a:t>
            </a:r>
          </a:p>
          <a:p>
            <a:r>
              <a:rPr lang="vi-VN" sz="1200" b="0" dirty="0">
                <a:solidFill>
                  <a:srgbClr val="CCCCCC"/>
                </a:solidFill>
                <a:effectLst/>
                <a:latin typeface="Consolas" panose="020B0609020204030204" pitchFamily="49" charset="0"/>
              </a:rPr>
              <a:t>    </a:t>
            </a:r>
            <a:r>
              <a:rPr lang="vi-VN" sz="1200" b="0" dirty="0">
                <a:solidFill>
                  <a:srgbClr val="6A9955"/>
                </a:solidFill>
                <a:effectLst/>
                <a:latin typeface="Consolas" panose="020B0609020204030204" pitchFamily="49" charset="0"/>
              </a:rPr>
              <a:t># Kiểm tra điều kiện kết thúc </a:t>
            </a:r>
            <a:endParaRPr lang="en-US" sz="1200" b="0" dirty="0">
              <a:solidFill>
                <a:srgbClr val="6A9955"/>
              </a:solidFill>
              <a:effectLst/>
              <a:latin typeface="Consolas" panose="020B0609020204030204" pitchFamily="49" charset="0"/>
            </a:endParaRPr>
          </a:p>
          <a:p>
            <a:r>
              <a:rPr lang="vi-VN" sz="1200" b="0" dirty="0">
                <a:solidFill>
                  <a:srgbClr val="CCCCCC"/>
                </a:solidFill>
                <a:effectLst/>
                <a:latin typeface="Consolas" panose="020B0609020204030204" pitchFamily="49" charset="0"/>
              </a:rPr>
              <a:t>    </a:t>
            </a:r>
            <a:r>
              <a:rPr lang="vi-VN" sz="1200" b="0" dirty="0">
                <a:solidFill>
                  <a:srgbClr val="C586C0"/>
                </a:solidFill>
                <a:effectLst/>
                <a:latin typeface="Consolas" panose="020B0609020204030204" pitchFamily="49" charset="0"/>
              </a:rPr>
              <a:t>if</a:t>
            </a:r>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base_case:</a:t>
            </a:r>
          </a:p>
          <a:p>
            <a:r>
              <a:rPr lang="vi-VN" sz="1200" b="0" dirty="0">
                <a:solidFill>
                  <a:srgbClr val="CCCCCC"/>
                </a:solidFill>
                <a:effectLst/>
                <a:latin typeface="Consolas" panose="020B0609020204030204" pitchFamily="49" charset="0"/>
              </a:rPr>
              <a:t>        </a:t>
            </a:r>
            <a:r>
              <a:rPr lang="vi-VN" sz="1200" b="0" dirty="0">
                <a:solidFill>
                  <a:srgbClr val="C586C0"/>
                </a:solidFill>
                <a:effectLst/>
                <a:latin typeface="Consolas" panose="020B0609020204030204" pitchFamily="49" charset="0"/>
              </a:rPr>
              <a:t>return</a:t>
            </a:r>
            <a:r>
              <a:rPr lang="vi-VN" sz="1200" b="0" dirty="0">
                <a:solidFill>
                  <a:srgbClr val="CCCCCC"/>
                </a:solidFill>
                <a:effectLst/>
                <a:latin typeface="Consolas" panose="020B0609020204030204" pitchFamily="49" charset="0"/>
              </a:rPr>
              <a:t> base_result</a:t>
            </a:r>
          </a:p>
          <a:p>
            <a:r>
              <a:rPr lang="vi-VN" sz="1200" b="0" dirty="0">
                <a:solidFill>
                  <a:srgbClr val="CCCCCC"/>
                </a:solidFill>
                <a:effectLst/>
                <a:latin typeface="Consolas" panose="020B0609020204030204" pitchFamily="49" charset="0"/>
              </a:rPr>
              <a:t>    </a:t>
            </a:r>
            <a:r>
              <a:rPr lang="vi-VN" sz="1200" b="0" dirty="0">
                <a:solidFill>
                  <a:srgbClr val="6A9955"/>
                </a:solidFill>
                <a:effectLst/>
                <a:latin typeface="Consolas" panose="020B0609020204030204" pitchFamily="49" charset="0"/>
              </a:rPr>
              <a:t># Tính toán và lưu trữ kết quả vào bảng</a:t>
            </a:r>
            <a:endParaRPr lang="vi-VN" sz="1200" b="0" dirty="0">
              <a:solidFill>
                <a:srgbClr val="CCCCCC"/>
              </a:solidFill>
              <a:effectLst/>
              <a:latin typeface="Consolas" panose="020B0609020204030204" pitchFamily="49" charset="0"/>
            </a:endParaRPr>
          </a:p>
          <a:p>
            <a:r>
              <a:rPr lang="vi-VN" sz="1200" b="0" dirty="0">
                <a:solidFill>
                  <a:srgbClr val="CCCCCC"/>
                </a:solidFill>
                <a:effectLst/>
                <a:latin typeface="Consolas" panose="020B0609020204030204" pitchFamily="49" charset="0"/>
              </a:rPr>
              <a:t>    </a:t>
            </a:r>
            <a:r>
              <a:rPr lang="en-US" sz="1200" dirty="0" err="1">
                <a:solidFill>
                  <a:srgbClr val="9CDCFE"/>
                </a:solidFill>
                <a:latin typeface="Consolas" panose="020B0609020204030204" pitchFamily="49" charset="0"/>
              </a:rPr>
              <a:t>kq</a:t>
            </a:r>
            <a:r>
              <a:rPr lang="vi-VN" sz="1200" b="0" dirty="0">
                <a:solidFill>
                  <a:srgbClr val="CCCCCC"/>
                </a:solidFill>
                <a:effectLst/>
                <a:latin typeface="Consolas" panose="020B0609020204030204" pitchFamily="49" charset="0"/>
              </a:rPr>
              <a:t>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a:t>
            </a:r>
            <a:r>
              <a:rPr lang="vi-VN" sz="1200" b="0" dirty="0">
                <a:solidFill>
                  <a:srgbClr val="DCDCAA"/>
                </a:solidFill>
                <a:effectLst/>
                <a:latin typeface="Consolas" panose="020B0609020204030204" pitchFamily="49" charset="0"/>
              </a:rPr>
              <a:t>compute_result</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a:t>
            </a:r>
          </a:p>
          <a:p>
            <a:r>
              <a:rPr lang="vi-VN" sz="1200" b="0" dirty="0">
                <a:solidFill>
                  <a:srgbClr val="CCCCCC"/>
                </a:solidFill>
                <a:effectLst/>
                <a:latin typeface="Consolas" panose="020B0609020204030204" pitchFamily="49" charset="0"/>
              </a:rPr>
              <a:t>    </a:t>
            </a:r>
            <a:r>
              <a:rPr lang="vi-VN" sz="1200" b="0" dirty="0">
                <a:solidFill>
                  <a:srgbClr val="9CDCFE"/>
                </a:solidFill>
                <a:effectLst/>
                <a:latin typeface="Consolas" panose="020B0609020204030204" pitchFamily="49" charset="0"/>
              </a:rPr>
              <a:t>memo</a:t>
            </a:r>
            <a:r>
              <a:rPr lang="vi-VN" sz="1200" b="0" dirty="0">
                <a:solidFill>
                  <a:srgbClr val="CCCCCC"/>
                </a:solidFill>
                <a:effectLst/>
                <a:latin typeface="Consolas" panose="020B0609020204030204" pitchFamily="49" charset="0"/>
              </a:rPr>
              <a:t>[</a:t>
            </a:r>
            <a:r>
              <a:rPr lang="vi-VN" sz="1200" b="0" dirty="0">
                <a:solidFill>
                  <a:srgbClr val="9CDCFE"/>
                </a:solidFill>
                <a:effectLst/>
                <a:latin typeface="Consolas" panose="020B0609020204030204" pitchFamily="49" charset="0"/>
              </a:rPr>
              <a:t>input</a:t>
            </a:r>
            <a:r>
              <a:rPr lang="vi-VN" sz="1200" b="0" dirty="0">
                <a:solidFill>
                  <a:srgbClr val="CCCCCC"/>
                </a:solidFill>
                <a:effectLst/>
                <a:latin typeface="Consolas" panose="020B0609020204030204" pitchFamily="49" charset="0"/>
              </a:rPr>
              <a:t>] </a:t>
            </a:r>
            <a:r>
              <a:rPr lang="vi-VN" sz="1200" b="0" dirty="0">
                <a:solidFill>
                  <a:srgbClr val="D4D4D4"/>
                </a:solidFill>
                <a:effectLst/>
                <a:latin typeface="Consolas" panose="020B0609020204030204" pitchFamily="49" charset="0"/>
              </a:rPr>
              <a:t>=</a:t>
            </a:r>
            <a:r>
              <a:rPr lang="vi-VN" sz="1200" b="0" dirty="0">
                <a:solidFill>
                  <a:srgbClr val="CCCCCC"/>
                </a:solidFill>
                <a:effectLst/>
                <a:latin typeface="Consolas" panose="020B0609020204030204" pitchFamily="49" charset="0"/>
              </a:rPr>
              <a:t> </a:t>
            </a:r>
            <a:r>
              <a:rPr lang="en-US" sz="1200" dirty="0" err="1">
                <a:solidFill>
                  <a:srgbClr val="9CDCFE"/>
                </a:solidFill>
                <a:latin typeface="Consolas" panose="020B0609020204030204" pitchFamily="49" charset="0"/>
              </a:rPr>
              <a:t>kq</a:t>
            </a:r>
            <a:endParaRPr lang="vi-VN" sz="1200" b="0" dirty="0">
              <a:solidFill>
                <a:srgbClr val="CCCCCC"/>
              </a:solidFill>
              <a:effectLst/>
              <a:latin typeface="Consolas" panose="020B0609020204030204" pitchFamily="49" charset="0"/>
            </a:endParaRPr>
          </a:p>
          <a:p>
            <a:r>
              <a:rPr lang="vi-VN" sz="1200" b="0" dirty="0">
                <a:solidFill>
                  <a:srgbClr val="CCCCCC"/>
                </a:solidFill>
                <a:effectLst/>
                <a:latin typeface="Consolas" panose="020B0609020204030204" pitchFamily="49" charset="0"/>
              </a:rPr>
              <a:t>    </a:t>
            </a:r>
            <a:r>
              <a:rPr lang="vi-VN" sz="1200" b="0" dirty="0">
                <a:solidFill>
                  <a:srgbClr val="C586C0"/>
                </a:solidFill>
                <a:effectLst/>
                <a:latin typeface="Consolas" panose="020B0609020204030204" pitchFamily="49" charset="0"/>
              </a:rPr>
              <a:t>return</a:t>
            </a:r>
            <a:r>
              <a:rPr lang="vi-VN" sz="1200" b="0" dirty="0">
                <a:solidFill>
                  <a:srgbClr val="CCCCCC"/>
                </a:solidFill>
                <a:effectLst/>
                <a:latin typeface="Consolas" panose="020B0609020204030204" pitchFamily="49" charset="0"/>
              </a:rPr>
              <a:t> </a:t>
            </a:r>
            <a:r>
              <a:rPr lang="en-US" sz="1200" dirty="0" err="1">
                <a:solidFill>
                  <a:srgbClr val="9CDCFE"/>
                </a:solidFill>
                <a:latin typeface="Consolas" panose="020B0609020204030204" pitchFamily="49" charset="0"/>
              </a:rPr>
              <a:t>kq</a:t>
            </a:r>
            <a:endParaRPr lang="vi-VN" sz="1200" b="0" dirty="0">
              <a:solidFill>
                <a:srgbClr val="CCCCCC"/>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0"/>
                                        </p:tgtEl>
                                        <p:attrNameLst>
                                          <p:attrName>style.visibility</p:attrName>
                                        </p:attrNameLst>
                                      </p:cBhvr>
                                      <p:to>
                                        <p:strVal val="visible"/>
                                      </p:to>
                                    </p:set>
                                    <p:animEffect transition="in" filter="fade">
                                      <p:cBhvr>
                                        <p:cTn id="7" dur="500"/>
                                        <p:tgtEl>
                                          <p:spTgt spid="1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2">
                                            <p:txEl>
                                              <p:pRg st="0" end="0"/>
                                            </p:txEl>
                                          </p:spTgt>
                                        </p:tgtEl>
                                        <p:attrNameLst>
                                          <p:attrName>style.visibility</p:attrName>
                                        </p:attrNameLst>
                                      </p:cBhvr>
                                      <p:to>
                                        <p:strVal val="visible"/>
                                      </p:to>
                                    </p:set>
                                    <p:animEffect transition="in" filter="fade">
                                      <p:cBhvr>
                                        <p:cTn id="12" dur="500"/>
                                        <p:tgtEl>
                                          <p:spTgt spid="13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2">
                                            <p:txEl>
                                              <p:pRg st="2" end="2"/>
                                            </p:txEl>
                                          </p:spTgt>
                                        </p:tgtEl>
                                        <p:attrNameLst>
                                          <p:attrName>style.visibility</p:attrName>
                                        </p:attrNameLst>
                                      </p:cBhvr>
                                      <p:to>
                                        <p:strVal val="visible"/>
                                      </p:to>
                                    </p:set>
                                    <p:animEffect transition="in" filter="fade">
                                      <p:cBhvr>
                                        <p:cTn id="17" dur="500"/>
                                        <p:tgtEl>
                                          <p:spTgt spid="13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82">
                                            <p:txEl>
                                              <p:pRg st="5" end="5"/>
                                            </p:txEl>
                                          </p:spTgt>
                                        </p:tgtEl>
                                        <p:attrNameLst>
                                          <p:attrName>style.visibility</p:attrName>
                                        </p:attrNameLst>
                                      </p:cBhvr>
                                      <p:to>
                                        <p:strVal val="visible"/>
                                      </p:to>
                                    </p:set>
                                    <p:animEffect transition="in" filter="fade">
                                      <p:cBhvr>
                                        <p:cTn id="22" dur="500"/>
                                        <p:tgtEl>
                                          <p:spTgt spid="138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82">
                                            <p:txEl>
                                              <p:pRg st="8" end="8"/>
                                            </p:txEl>
                                          </p:spTgt>
                                        </p:tgtEl>
                                        <p:attrNameLst>
                                          <p:attrName>style.visibility</p:attrName>
                                        </p:attrNameLst>
                                      </p:cBhvr>
                                      <p:to>
                                        <p:strVal val="visible"/>
                                      </p:to>
                                    </p:set>
                                    <p:animEffect transition="in" filter="fade">
                                      <p:cBhvr>
                                        <p:cTn id="27" dur="500"/>
                                        <p:tgtEl>
                                          <p:spTgt spid="13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 grpId="0"/>
      <p:bldP spid="1380" grpId="1"/>
      <p:bldP spid="1382" grpId="0" build="p"/>
      <p:bldP spid="1382"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32"/>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it-IT" sz="2000" dirty="0">
                <a:latin typeface="UTM Avo" panose="02040603050506020204" charset="0"/>
                <a:cs typeface="UTM Avo" panose="02040603050506020204" charset="0"/>
              </a:rPr>
              <a:t>Tìm số fibonacci thứ n</a:t>
            </a:r>
          </a:p>
        </p:txBody>
      </p:sp>
      <p:grpSp>
        <p:nvGrpSpPr>
          <p:cNvPr id="1365" name="Google Shape;1365;p32"/>
          <p:cNvGrpSpPr/>
          <p:nvPr/>
        </p:nvGrpSpPr>
        <p:grpSpPr>
          <a:xfrm>
            <a:off x="416350" y="4717156"/>
            <a:ext cx="821600" cy="117650"/>
            <a:chOff x="5181550" y="4132300"/>
            <a:chExt cx="821600" cy="117650"/>
          </a:xfrm>
        </p:grpSpPr>
        <p:sp>
          <p:nvSpPr>
            <p:cNvPr id="1366"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7"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8"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69"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8" name="Google Shape;1363;p32"/>
          <p:cNvSpPr txBox="1">
            <a:spLocks noGrp="1"/>
          </p:cNvSpPr>
          <p:nvPr>
            <p:ph type="subTitle" idx="1"/>
          </p:nvPr>
        </p:nvSpPr>
        <p:spPr>
          <a:xfrm>
            <a:off x="475200" y="3570789"/>
            <a:ext cx="8183775" cy="42199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Độ phức tạp của thuật toán là </a:t>
            </a:r>
            <a:r>
              <a:rPr lang="vi-VN" sz="1400" b="1" dirty="0">
                <a:latin typeface="Consolas" panose="020B0609020204030204" pitchFamily="49" charset="0"/>
                <a:cs typeface="Consolas" panose="020B0609020204030204" pitchFamily="49" charset="0"/>
              </a:rPr>
              <a:t>O(n)</a:t>
            </a:r>
            <a:r>
              <a:rPr lang="vi-VN" sz="1400" dirty="0">
                <a:latin typeface="Consolas" panose="020B0609020204030204" pitchFamily="49" charset="0"/>
                <a:cs typeface="Consolas" panose="020B0609020204030204" pitchFamily="49" charset="0"/>
              </a:rPr>
              <a:t> vì giải thuật thực hiện vòng lặp for </a:t>
            </a:r>
            <a:r>
              <a:rPr lang="vi-VN" sz="1400" b="1" dirty="0">
                <a:latin typeface="Consolas" panose="020B0609020204030204" pitchFamily="49" charset="0"/>
                <a:cs typeface="Consolas" panose="020B0609020204030204" pitchFamily="49" charset="0"/>
              </a:rPr>
              <a:t>n lần</a:t>
            </a:r>
          </a:p>
        </p:txBody>
      </p:sp>
      <p:graphicFrame>
        <p:nvGraphicFramePr>
          <p:cNvPr id="19" name="Table 18"/>
          <p:cNvGraphicFramePr>
            <a:graphicFrameLocks noGrp="1"/>
          </p:cNvGraphicFramePr>
          <p:nvPr/>
        </p:nvGraphicFramePr>
        <p:xfrm>
          <a:off x="1337855" y="4001865"/>
          <a:ext cx="6458464" cy="592941"/>
        </p:xfrm>
        <a:graphic>
          <a:graphicData uri="http://schemas.openxmlformats.org/drawingml/2006/table">
            <a:tbl>
              <a:tblPr firstRow="1" firstCol="1" bandRow="1">
                <a:tableStyleId>{C844AE09-2154-4BB8-B00C-3F8AC8DF0115}</a:tableStyleId>
              </a:tblPr>
              <a:tblGrid>
                <a:gridCol w="806529">
                  <a:extLst>
                    <a:ext uri="{9D8B030D-6E8A-4147-A177-3AD203B41FA5}">
                      <a16:colId xmlns:a16="http://schemas.microsoft.com/office/drawing/2014/main" val="20000"/>
                    </a:ext>
                  </a:extLst>
                </a:gridCol>
                <a:gridCol w="807308">
                  <a:extLst>
                    <a:ext uri="{9D8B030D-6E8A-4147-A177-3AD203B41FA5}">
                      <a16:colId xmlns:a16="http://schemas.microsoft.com/office/drawing/2014/main" val="20001"/>
                    </a:ext>
                  </a:extLst>
                </a:gridCol>
                <a:gridCol w="807308">
                  <a:extLst>
                    <a:ext uri="{9D8B030D-6E8A-4147-A177-3AD203B41FA5}">
                      <a16:colId xmlns:a16="http://schemas.microsoft.com/office/drawing/2014/main" val="20002"/>
                    </a:ext>
                  </a:extLst>
                </a:gridCol>
                <a:gridCol w="807308">
                  <a:extLst>
                    <a:ext uri="{9D8B030D-6E8A-4147-A177-3AD203B41FA5}">
                      <a16:colId xmlns:a16="http://schemas.microsoft.com/office/drawing/2014/main" val="20003"/>
                    </a:ext>
                  </a:extLst>
                </a:gridCol>
                <a:gridCol w="807308">
                  <a:extLst>
                    <a:ext uri="{9D8B030D-6E8A-4147-A177-3AD203B41FA5}">
                      <a16:colId xmlns:a16="http://schemas.microsoft.com/office/drawing/2014/main" val="20004"/>
                    </a:ext>
                  </a:extLst>
                </a:gridCol>
                <a:gridCol w="807308">
                  <a:extLst>
                    <a:ext uri="{9D8B030D-6E8A-4147-A177-3AD203B41FA5}">
                      <a16:colId xmlns:a16="http://schemas.microsoft.com/office/drawing/2014/main" val="20005"/>
                    </a:ext>
                  </a:extLst>
                </a:gridCol>
                <a:gridCol w="807308">
                  <a:extLst>
                    <a:ext uri="{9D8B030D-6E8A-4147-A177-3AD203B41FA5}">
                      <a16:colId xmlns:a16="http://schemas.microsoft.com/office/drawing/2014/main" val="20006"/>
                    </a:ext>
                  </a:extLst>
                </a:gridCol>
                <a:gridCol w="808087">
                  <a:extLst>
                    <a:ext uri="{9D8B030D-6E8A-4147-A177-3AD203B41FA5}">
                      <a16:colId xmlns:a16="http://schemas.microsoft.com/office/drawing/2014/main" val="20007"/>
                    </a:ext>
                  </a:extLst>
                </a:gridCol>
              </a:tblGrid>
              <a:tr h="296414">
                <a:tc>
                  <a:txBody>
                    <a:bodyPr/>
                    <a:lstStyle/>
                    <a:p>
                      <a:pPr algn="ctr">
                        <a:lnSpc>
                          <a:spcPct val="107000"/>
                        </a:lnSpc>
                        <a:spcBef>
                          <a:spcPts val="800"/>
                        </a:spcBef>
                        <a:spcAft>
                          <a:spcPts val="800"/>
                        </a:spcAft>
                      </a:pPr>
                      <a:r>
                        <a:rPr lang="en-US" sz="1400" b="1"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n</a:t>
                      </a:r>
                      <a:endParaRPr lang="en-US" sz="1400" b="1" i="0" u="none" strike="noStrike" cap="none" dirty="0" err="1">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endParaRP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0</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1</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2</a:t>
                      </a: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3</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4</a:t>
                      </a: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5</a:t>
                      </a: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6</a:t>
                      </a:r>
                    </a:p>
                  </a:txBody>
                  <a:tcPr marL="68580" marR="68580" marT="0" marB="0" anchor="ctr"/>
                </a:tc>
                <a:extLst>
                  <a:ext uri="{0D108BD9-81ED-4DB2-BD59-A6C34878D82A}">
                    <a16:rowId xmlns:a16="http://schemas.microsoft.com/office/drawing/2014/main" val="10000"/>
                  </a:ext>
                </a:extLst>
              </a:tr>
              <a:tr h="296527">
                <a:tc>
                  <a:txBody>
                    <a:bodyPr/>
                    <a:lstStyle/>
                    <a:p>
                      <a:pPr algn="ctr">
                        <a:lnSpc>
                          <a:spcPct val="107000"/>
                        </a:lnSpc>
                        <a:spcBef>
                          <a:spcPts val="800"/>
                        </a:spcBef>
                        <a:spcAft>
                          <a:spcPts val="800"/>
                        </a:spcAft>
                      </a:pPr>
                      <a:r>
                        <a:rPr lang="en-US" sz="1400" b="1"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memo</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0</a:t>
                      </a:r>
                    </a:p>
                  </a:txBody>
                  <a:tcPr marL="68580" marR="68580" marT="0" marB="0" anchor="ctr"/>
                </a:tc>
                <a:tc>
                  <a:txBody>
                    <a:bodyPr/>
                    <a:lstStyle/>
                    <a:p>
                      <a:pPr algn="ctr">
                        <a:lnSpc>
                          <a:spcPct val="107000"/>
                        </a:lnSpc>
                        <a:spcBef>
                          <a:spcPts val="800"/>
                        </a:spcBef>
                        <a:spcAft>
                          <a:spcPts val="800"/>
                        </a:spcAft>
                      </a:pPr>
                      <a:r>
                        <a:rPr lang="en-US" sz="1400" b="0" i="0" u="none" strike="noStrike" cap="none">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1</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1</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2</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3</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5</a:t>
                      </a:r>
                    </a:p>
                  </a:txBody>
                  <a:tcPr marL="68580" marR="68580" marT="0" marB="0" anchor="ctr"/>
                </a:tc>
                <a:tc>
                  <a:txBody>
                    <a:bodyPr/>
                    <a:lstStyle/>
                    <a:p>
                      <a:pPr algn="ctr">
                        <a:lnSpc>
                          <a:spcPct val="107000"/>
                        </a:lnSpc>
                        <a:spcBef>
                          <a:spcPts val="800"/>
                        </a:spcBef>
                        <a:spcAft>
                          <a:spcPts val="800"/>
                        </a:spcAft>
                      </a:pPr>
                      <a:r>
                        <a:rPr lang="en-US" sz="1400" b="0" i="0" u="none" strike="noStrike" cap="none" dirty="0">
                          <a:solidFill>
                            <a:schemeClr val="dk1"/>
                          </a:solidFill>
                          <a:latin typeface="Consolas" panose="020B0609020204030204" pitchFamily="49" charset="0"/>
                          <a:ea typeface="Source Code Pro" panose="020B0309030403020204"/>
                          <a:cs typeface="Consolas" panose="020B0609020204030204" pitchFamily="49" charset="0"/>
                          <a:sym typeface="Source Code Pro" panose="020B0309030403020204"/>
                        </a:rPr>
                        <a:t>8</a:t>
                      </a:r>
                    </a:p>
                  </a:txBody>
                  <a:tcPr marL="68580" marR="68580" marT="0" marB="0" anchor="ctr"/>
                </a:tc>
                <a:extLst>
                  <a:ext uri="{0D108BD9-81ED-4DB2-BD59-A6C34878D82A}">
                    <a16:rowId xmlns:a16="http://schemas.microsoft.com/office/drawing/2014/main" val="10001"/>
                  </a:ext>
                </a:extLst>
              </a:tr>
            </a:tbl>
          </a:graphicData>
        </a:graphic>
      </p:graphicFrame>
      <p:sp>
        <p:nvSpPr>
          <p:cNvPr id="2" name="TextBox 1"/>
          <p:cNvSpPr txBox="1"/>
          <p:nvPr/>
        </p:nvSpPr>
        <p:spPr>
          <a:xfrm>
            <a:off x="541100" y="1014789"/>
            <a:ext cx="8117875" cy="2462213"/>
          </a:xfrm>
          <a:prstGeom prst="rect">
            <a:avLst/>
          </a:prstGeom>
          <a:solidFill>
            <a:schemeClr val="tx1">
              <a:lumMod val="50000"/>
            </a:schemeClr>
          </a:solidFill>
        </p:spPr>
        <p:txBody>
          <a:bodyPr wrap="square" rtlCol="0">
            <a:spAutoFit/>
          </a:bodyPr>
          <a:lstStyle/>
          <a:p>
            <a:r>
              <a:rPr lang="vi-VN" b="0" dirty="0">
                <a:solidFill>
                  <a:srgbClr val="569CD6"/>
                </a:solidFill>
                <a:effectLst/>
                <a:latin typeface="Consolas" panose="020B0609020204030204" pitchFamily="49" charset="0"/>
              </a:rPr>
              <a:t>def</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if</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&lt;=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n</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if</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is</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D4D4D4"/>
                </a:solidFill>
                <a:effectLst/>
                <a:latin typeface="Consolas" panose="020B0609020204030204" pitchFamily="49" charset="0"/>
              </a:rPr>
              <a:t>-</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D4D4D4"/>
                </a:solidFill>
                <a:effectLst/>
                <a:latin typeface="Consolas" panose="020B0609020204030204" pitchFamily="49" charset="0"/>
              </a:rPr>
              <a:t>-</a:t>
            </a:r>
            <a:r>
              <a:rPr lang="vi-VN" b="0" dirty="0">
                <a:solidFill>
                  <a:srgbClr val="B5CEA8"/>
                </a:solidFill>
                <a:effectLst/>
                <a:latin typeface="Consolas" panose="020B0609020204030204" pitchFamily="49" charset="0"/>
              </a:rPr>
              <a:t>2</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a:t>
            </a:r>
          </a:p>
          <a:p>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6</a:t>
            </a:r>
            <a:endParaRPr lang="vi-VN" b="0" dirty="0">
              <a:solidFill>
                <a:srgbClr val="CCCCCC"/>
              </a:solidFill>
              <a:effectLst/>
              <a:latin typeface="Consolas" panose="020B0609020204030204" pitchFamily="49" charset="0"/>
            </a:endParaRPr>
          </a:p>
          <a:p>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bảng lưu trữ kết quả</a:t>
            </a:r>
            <a:endParaRPr lang="vi-VN" b="0" dirty="0">
              <a:solidFill>
                <a:srgbClr val="CCCCCC"/>
              </a:solidFill>
              <a:effectLst/>
              <a:latin typeface="Consolas" panose="020B0609020204030204" pitchFamily="49" charset="0"/>
            </a:endParaRPr>
          </a:p>
          <a:p>
            <a:r>
              <a:rPr lang="vi-VN" b="0" dirty="0">
                <a:solidFill>
                  <a:srgbClr val="9CDCFE"/>
                </a:solidFill>
                <a:effectLst/>
                <a:latin typeface="Consolas" panose="020B0609020204030204" pitchFamily="49" charset="0"/>
              </a:rPr>
              <a:t>fibonacci_5</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fibonacci</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memo</a:t>
            </a:r>
            <a:r>
              <a:rPr lang="vi-VN" b="0" dirty="0">
                <a:solidFill>
                  <a:srgbClr val="CCCCCC"/>
                </a:solidFill>
                <a:effectLst/>
                <a:latin typeface="Consolas" panose="020B0609020204030204" pitchFamily="49" charset="0"/>
              </a:rPr>
              <a:t>)</a:t>
            </a:r>
          </a:p>
          <a:p>
            <a:r>
              <a:rPr lang="vi-VN" b="0" dirty="0">
                <a:solidFill>
                  <a:srgbClr val="DCDCAA"/>
                </a:solidFill>
                <a:effectLst/>
                <a:latin typeface="Consolas" panose="020B0609020204030204" pitchFamily="49" charset="0"/>
              </a:rPr>
              <a:t>print</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fibonacci_5</a:t>
            </a: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Kết quả: 8</a:t>
            </a:r>
            <a:endParaRPr lang="vi-VN" b="0" dirty="0">
              <a:solidFill>
                <a:srgbClr val="CCCCCC"/>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500"/>
                                        <p:tgtEl>
                                          <p:spTgt spid="1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0"/>
      <p:bldP spid="1362" grpId="1"/>
      <p:bldP spid="8" grpId="0" build="p"/>
      <p:bldP spid="8"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grpSp>
        <p:nvGrpSpPr>
          <p:cNvPr id="1706" name="Google Shape;1706;p39"/>
          <p:cNvGrpSpPr/>
          <p:nvPr/>
        </p:nvGrpSpPr>
        <p:grpSpPr>
          <a:xfrm>
            <a:off x="8626400" y="1953950"/>
            <a:ext cx="100800" cy="234700"/>
            <a:chOff x="2387825" y="3261400"/>
            <a:chExt cx="100800" cy="234700"/>
          </a:xfrm>
        </p:grpSpPr>
        <p:sp>
          <p:nvSpPr>
            <p:cNvPr id="1707" name="Google Shape;1707;p39"/>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8" name="Google Shape;1708;p39"/>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09" name="Google Shape;1709;p39"/>
          <p:cNvGrpSpPr/>
          <p:nvPr/>
        </p:nvGrpSpPr>
        <p:grpSpPr>
          <a:xfrm>
            <a:off x="8626400" y="664475"/>
            <a:ext cx="100800" cy="1247175"/>
            <a:chOff x="2387825" y="1971925"/>
            <a:chExt cx="100800" cy="1247175"/>
          </a:xfrm>
        </p:grpSpPr>
        <p:sp>
          <p:nvSpPr>
            <p:cNvPr id="1710" name="Google Shape;1710;p39"/>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1" name="Google Shape;1711;p39"/>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17" name="Google Shape;1717;p39"/>
          <p:cNvGrpSpPr/>
          <p:nvPr/>
        </p:nvGrpSpPr>
        <p:grpSpPr>
          <a:xfrm>
            <a:off x="8626400" y="4395800"/>
            <a:ext cx="129275" cy="129275"/>
            <a:chOff x="1873325" y="2352375"/>
            <a:chExt cx="129275" cy="129275"/>
          </a:xfrm>
        </p:grpSpPr>
        <p:sp>
          <p:nvSpPr>
            <p:cNvPr id="1718" name="Google Shape;1718;p39"/>
            <p:cNvSpPr/>
            <p:nvPr/>
          </p:nvSpPr>
          <p:spPr>
            <a:xfrm>
              <a:off x="1923075" y="2352375"/>
              <a:ext cx="29775" cy="129275"/>
            </a:xfrm>
            <a:custGeom>
              <a:avLst/>
              <a:gdLst/>
              <a:ahLst/>
              <a:cxnLst/>
              <a:rect l="l" t="t" r="r" b="b"/>
              <a:pathLst>
                <a:path w="1191" h="5171" extrusionOk="0">
                  <a:moveTo>
                    <a:pt x="1" y="0"/>
                  </a:moveTo>
                  <a:lnTo>
                    <a:pt x="1" y="5170"/>
                  </a:lnTo>
                  <a:lnTo>
                    <a:pt x="1190" y="5170"/>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9" name="Google Shape;1719;p39"/>
            <p:cNvSpPr/>
            <p:nvPr/>
          </p:nvSpPr>
          <p:spPr>
            <a:xfrm>
              <a:off x="1873325" y="2402125"/>
              <a:ext cx="129275" cy="29750"/>
            </a:xfrm>
            <a:custGeom>
              <a:avLst/>
              <a:gdLst/>
              <a:ahLst/>
              <a:cxnLst/>
              <a:rect l="l" t="t" r="r" b="b"/>
              <a:pathLst>
                <a:path w="5171" h="1190"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20" name="Google Shape;1720;p39"/>
          <p:cNvGrpSpPr/>
          <p:nvPr/>
        </p:nvGrpSpPr>
        <p:grpSpPr>
          <a:xfrm>
            <a:off x="8626400" y="4605400"/>
            <a:ext cx="129275" cy="129275"/>
            <a:chOff x="1873325" y="2561975"/>
            <a:chExt cx="129275" cy="129275"/>
          </a:xfrm>
        </p:grpSpPr>
        <p:sp>
          <p:nvSpPr>
            <p:cNvPr id="1721" name="Google Shape;1721;p39"/>
            <p:cNvSpPr/>
            <p:nvPr/>
          </p:nvSpPr>
          <p:spPr>
            <a:xfrm>
              <a:off x="1923075" y="2561975"/>
              <a:ext cx="29775" cy="129275"/>
            </a:xfrm>
            <a:custGeom>
              <a:avLst/>
              <a:gdLst/>
              <a:ahLst/>
              <a:cxnLst/>
              <a:rect l="l" t="t" r="r" b="b"/>
              <a:pathLst>
                <a:path w="1191" h="5171" extrusionOk="0">
                  <a:moveTo>
                    <a:pt x="1" y="0"/>
                  </a:moveTo>
                  <a:lnTo>
                    <a:pt x="1"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2" name="Google Shape;1722;p39"/>
            <p:cNvSpPr/>
            <p:nvPr/>
          </p:nvSpPr>
          <p:spPr>
            <a:xfrm>
              <a:off x="1873325" y="2611725"/>
              <a:ext cx="129275" cy="29775"/>
            </a:xfrm>
            <a:custGeom>
              <a:avLst/>
              <a:gdLst/>
              <a:ahLst/>
              <a:cxnLst/>
              <a:rect l="l" t="t" r="r" b="b"/>
              <a:pathLst>
                <a:path w="5171" h="1191"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4" name="TextBox 3"/>
          <p:cNvSpPr txBox="1"/>
          <p:nvPr/>
        </p:nvSpPr>
        <p:spPr>
          <a:xfrm>
            <a:off x="3799740" y="686970"/>
            <a:ext cx="4837310" cy="3970318"/>
          </a:xfrm>
          <a:prstGeom prst="rect">
            <a:avLst/>
          </a:prstGeom>
          <a:solidFill>
            <a:schemeClr val="tx1">
              <a:lumMod val="50000"/>
            </a:schemeClr>
          </a:solidFill>
        </p:spPr>
        <p:txBody>
          <a:bodyPr wrap="square" rtlCol="0">
            <a:spAutoFit/>
          </a:bodyPr>
          <a:lstStyle/>
          <a:p>
            <a:r>
              <a:rPr lang="vi-VN" b="0" dirty="0">
                <a:solidFill>
                  <a:srgbClr val="569CD6"/>
                </a:solidFill>
                <a:effectLst/>
                <a:latin typeface="Consolas" panose="020B0609020204030204" pitchFamily="49" charset="0"/>
              </a:rPr>
              <a:t>def</a:t>
            </a:r>
            <a:r>
              <a:rPr lang="vi-VN" b="0" dirty="0">
                <a:solidFill>
                  <a:srgbClr val="CCCCCC"/>
                </a:solidFill>
                <a:effectLst/>
                <a:latin typeface="Consolas" panose="020B0609020204030204" pitchFamily="49" charset="0"/>
              </a:rPr>
              <a:t> </a:t>
            </a:r>
            <a:r>
              <a:rPr lang="vi-VN" b="0" dirty="0">
                <a:solidFill>
                  <a:srgbClr val="DCDCAA"/>
                </a:solidFill>
                <a:effectLst/>
                <a:latin typeface="Consolas" panose="020B0609020204030204" pitchFamily="49" charset="0"/>
              </a:rPr>
              <a:t>solve_problem</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bảng lưu trữ kết quả</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569CD6"/>
                </a:solidFill>
                <a:effectLst/>
                <a:latin typeface="Consolas" panose="020B0609020204030204" pitchFamily="49" charset="0"/>
              </a:rPr>
              <a:t>None</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(input_size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Khởi tạo các trạng thái cơ sở </a:t>
            </a:r>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r>
              <a:rPr lang="vi-VN" b="0" dirty="0">
                <a:solidFill>
                  <a:srgbClr val="6A9955"/>
                </a:solidFill>
                <a:effectLst/>
                <a:latin typeface="Consolas" panose="020B0609020204030204" pitchFamily="49" charset="0"/>
              </a:rPr>
              <a:t>(base cases) nếu có</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a:t>
            </a:r>
            <a:r>
              <a:rPr lang="vi-VN" b="0" dirty="0">
                <a:solidFill>
                  <a:srgbClr val="B5CEA8"/>
                </a:solidFill>
                <a:effectLst/>
                <a:latin typeface="Consolas" panose="020B0609020204030204" pitchFamily="49" charset="0"/>
              </a:rPr>
              <a:t>0</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initial_value_0</a:t>
            </a:r>
          </a:p>
          <a:p>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a:t>
            </a:r>
            <a:r>
              <a:rPr lang="vi-VN" b="0" dirty="0">
                <a:solidFill>
                  <a:srgbClr val="B5CEA8"/>
                </a:solidFill>
                <a:effectLst/>
                <a:latin typeface="Consolas" panose="020B0609020204030204" pitchFamily="49" charset="0"/>
              </a:rPr>
              <a:t>1</a:t>
            </a:r>
            <a:r>
              <a:rPr lang="vi-VN" b="0" dirty="0">
                <a:solidFill>
                  <a:srgbClr val="CCCCCC"/>
                </a:solidFill>
                <a:effectLst/>
                <a:latin typeface="Consolas" panose="020B0609020204030204" pitchFamily="49" charset="0"/>
              </a:rPr>
              <a:t>] </a:t>
            </a:r>
            <a:r>
              <a:rPr lang="vi-VN" b="0" dirty="0">
                <a:solidFill>
                  <a:srgbClr val="D4D4D4"/>
                </a:solidFill>
                <a:effectLst/>
                <a:latin typeface="Consolas" panose="020B0609020204030204" pitchFamily="49" charset="0"/>
              </a:rPr>
              <a:t>=</a:t>
            </a:r>
            <a:r>
              <a:rPr lang="vi-VN" b="0" dirty="0">
                <a:solidFill>
                  <a:srgbClr val="CCCCCC"/>
                </a:solidFill>
                <a:effectLst/>
                <a:latin typeface="Consolas" panose="020B0609020204030204" pitchFamily="49" charset="0"/>
              </a:rPr>
              <a:t> initial_value_1</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Tính toán và lưu trữ kết quả từ dưới lên</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for</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i</a:t>
            </a:r>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in</a:t>
            </a:r>
            <a:r>
              <a:rPr lang="vi-VN" b="0" dirty="0">
                <a:solidFill>
                  <a:srgbClr val="CCCCCC"/>
                </a:solidFill>
                <a:effectLst/>
                <a:latin typeface="Consolas" panose="020B0609020204030204" pitchFamily="49" charset="0"/>
              </a:rPr>
              <a:t> </a:t>
            </a:r>
            <a:r>
              <a:rPr lang="vi-VN" b="0" dirty="0">
                <a:solidFill>
                  <a:srgbClr val="4EC9B0"/>
                </a:solidFill>
                <a:effectLst/>
                <a:latin typeface="Consolas" panose="020B0609020204030204" pitchFamily="49" charset="0"/>
              </a:rPr>
              <a:t>range</a:t>
            </a:r>
            <a:r>
              <a:rPr lang="vi-VN" b="0" dirty="0">
                <a:solidFill>
                  <a:srgbClr val="CCCCCC"/>
                </a:solidFill>
                <a:effectLst/>
                <a:latin typeface="Consolas" panose="020B0609020204030204" pitchFamily="49" charset="0"/>
              </a:rPr>
              <a:t>(...):</a:t>
            </a:r>
          </a:p>
          <a:p>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Tính toán kết quả cho bài toán con </a:t>
            </a:r>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	</a:t>
            </a:r>
            <a:r>
              <a:rPr lang="vi-VN" b="0" dirty="0">
                <a:solidFill>
                  <a:srgbClr val="6A9955"/>
                </a:solidFill>
                <a:effectLst/>
                <a:latin typeface="Consolas" panose="020B0609020204030204" pitchFamily="49" charset="0"/>
              </a:rPr>
              <a:t>sử dụng kết quả đã tính toán trước đó</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Lưu trữ kết quả vào bảng lưu trữ</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p>
          <a:p>
            <a:br>
              <a:rPr lang="vi-VN" b="0" dirty="0">
                <a:solidFill>
                  <a:srgbClr val="CCCCCC"/>
                </a:solidFill>
                <a:effectLst/>
                <a:latin typeface="Consolas" panose="020B0609020204030204" pitchFamily="49" charset="0"/>
              </a:rPr>
            </a:br>
            <a:r>
              <a:rPr lang="vi-VN" b="0" dirty="0">
                <a:solidFill>
                  <a:srgbClr val="CCCCCC"/>
                </a:solidFill>
                <a:effectLst/>
                <a:latin typeface="Consolas" panose="020B0609020204030204" pitchFamily="49" charset="0"/>
              </a:rPr>
              <a:t>    </a:t>
            </a:r>
            <a:r>
              <a:rPr lang="vi-VN" b="0" dirty="0">
                <a:solidFill>
                  <a:srgbClr val="6A9955"/>
                </a:solidFill>
                <a:effectLst/>
                <a:latin typeface="Consolas" panose="020B0609020204030204" pitchFamily="49" charset="0"/>
              </a:rPr>
              <a:t># Trả về kết quả của bài toán gốc</a:t>
            </a:r>
            <a:endParaRPr lang="vi-VN" b="0" dirty="0">
              <a:solidFill>
                <a:srgbClr val="CCCCCC"/>
              </a:solidFill>
              <a:effectLst/>
              <a:latin typeface="Consolas" panose="020B0609020204030204" pitchFamily="49" charset="0"/>
            </a:endParaRPr>
          </a:p>
          <a:p>
            <a:r>
              <a:rPr lang="vi-VN" b="0" dirty="0">
                <a:solidFill>
                  <a:srgbClr val="CCCCCC"/>
                </a:solidFill>
                <a:effectLst/>
                <a:latin typeface="Consolas" panose="020B0609020204030204" pitchFamily="49" charset="0"/>
              </a:rPr>
              <a:t>    </a:t>
            </a:r>
            <a:r>
              <a:rPr lang="vi-VN" b="0" dirty="0">
                <a:solidFill>
                  <a:srgbClr val="C586C0"/>
                </a:solidFill>
                <a:effectLst/>
                <a:latin typeface="Consolas" panose="020B0609020204030204" pitchFamily="49" charset="0"/>
              </a:rPr>
              <a:t>return</a:t>
            </a:r>
            <a:r>
              <a:rPr lang="vi-VN" b="0" dirty="0">
                <a:solidFill>
                  <a:srgbClr val="CCCCCC"/>
                </a:solidFill>
                <a:effectLst/>
                <a:latin typeface="Consolas" panose="020B0609020204030204" pitchFamily="49" charset="0"/>
              </a:rPr>
              <a:t> </a:t>
            </a:r>
            <a:r>
              <a:rPr lang="vi-VN" b="0" dirty="0">
                <a:solidFill>
                  <a:srgbClr val="9CDCFE"/>
                </a:solidFill>
                <a:effectLst/>
                <a:latin typeface="Consolas" panose="020B0609020204030204" pitchFamily="49" charset="0"/>
              </a:rPr>
              <a:t>dp</a:t>
            </a:r>
            <a:r>
              <a:rPr lang="vi-VN" b="0" dirty="0">
                <a:solidFill>
                  <a:srgbClr val="CCCCCC"/>
                </a:solidFill>
                <a:effectLst/>
                <a:latin typeface="Consolas" panose="020B0609020204030204" pitchFamily="49" charset="0"/>
              </a:rPr>
              <a:t>[</a:t>
            </a:r>
            <a:r>
              <a:rPr lang="vi-VN" b="0" dirty="0">
                <a:solidFill>
                  <a:srgbClr val="9CDCFE"/>
                </a:solidFill>
                <a:effectLst/>
                <a:latin typeface="Consolas" panose="020B0609020204030204" pitchFamily="49" charset="0"/>
              </a:rPr>
              <a:t>input</a:t>
            </a:r>
            <a:r>
              <a:rPr lang="vi-VN" b="0" dirty="0">
                <a:solidFill>
                  <a:srgbClr val="CCCCCC"/>
                </a:solidFill>
                <a:effectLst/>
                <a:latin typeface="Consolas" panose="020B0609020204030204" pitchFamily="49" charset="0"/>
              </a:rPr>
              <a:t>]</a:t>
            </a:r>
            <a:br>
              <a:rPr lang="vi-VN" b="0" dirty="0">
                <a:solidFill>
                  <a:srgbClr val="CCCCCC"/>
                </a:solidFill>
                <a:effectLst/>
                <a:latin typeface="Consolas" panose="020B0609020204030204" pitchFamily="49" charset="0"/>
              </a:rPr>
            </a:br>
            <a:endParaRPr lang="vi-VN" b="0" dirty="0">
              <a:solidFill>
                <a:srgbClr val="D4D4D4"/>
              </a:solidFill>
              <a:effectLst/>
              <a:latin typeface="Consolas" panose="020B0609020204030204" pitchFamily="49" charset="0"/>
              <a:ea typeface="Source Code Pro" panose="020B0309030403020204" pitchFamily="49" charset="0"/>
              <a:cs typeface="Consolas" panose="020B0609020204030204" pitchFamily="49" charset="0"/>
            </a:endParaRPr>
          </a:p>
        </p:txBody>
      </p:sp>
      <p:sp>
        <p:nvSpPr>
          <p:cNvPr id="2" name="Google Shape;1381;p33"/>
          <p:cNvSpPr txBox="1"/>
          <p:nvPr/>
        </p:nvSpPr>
        <p:spPr>
          <a:xfrm>
            <a:off x="636491" y="1590675"/>
            <a:ext cx="2822990" cy="30942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latin typeface="Consolas" panose="020B0609020204030204" pitchFamily="49" charset="0"/>
                <a:cs typeface="Consolas" panose="020B0609020204030204" pitchFamily="49" charset="0"/>
              </a:rPr>
              <a:t>Từ</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dưới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lên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(Bottom-up Approach) </a:t>
            </a:r>
          </a:p>
          <a:p>
            <a:pPr algn="just"/>
            <a:endParaRPr lang="en-US" dirty="0">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G</a:t>
            </a:r>
            <a:r>
              <a:rPr lang="vi-VN" dirty="0">
                <a:latin typeface="Consolas" panose="020B0609020204030204" pitchFamily="49" charset="0"/>
                <a:cs typeface="Consolas" panose="020B0609020204030204" pitchFamily="49" charset="0"/>
              </a:rPr>
              <a:t>iải quyết bài toán con liên quan </a:t>
            </a:r>
            <a:r>
              <a:rPr lang="vi-VN" b="1" dirty="0">
                <a:solidFill>
                  <a:srgbClr val="FF0000"/>
                </a:solidFill>
                <a:latin typeface="Consolas" panose="020B0609020204030204" pitchFamily="49" charset="0"/>
                <a:cs typeface="Consolas" panose="020B0609020204030204" pitchFamily="49" charset="0"/>
              </a:rPr>
              <a:t>từ dưới lên</a:t>
            </a: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trực tiếp giải tất cả bài toán nhỏ và điền vào </a:t>
            </a:r>
            <a:r>
              <a:rPr lang="vi-VN" b="1" dirty="0">
                <a:solidFill>
                  <a:srgbClr val="FF0000"/>
                </a:solidFill>
                <a:latin typeface="Consolas" panose="020B0609020204030204" pitchFamily="49" charset="0"/>
                <a:cs typeface="Consolas" panose="020B0609020204030204" pitchFamily="49" charset="0"/>
              </a:rPr>
              <a:t>bảng</a:t>
            </a:r>
            <a:endParaRPr lang="en-US" b="1" dirty="0">
              <a:solidFill>
                <a:srgbClr val="FF0000"/>
              </a:solidFill>
              <a:latin typeface="Consolas" panose="020B0609020204030204" pitchFamily="49" charset="0"/>
              <a:cs typeface="Consolas" panose="020B0609020204030204" pitchFamily="49" charset="0"/>
            </a:endParaRPr>
          </a:p>
          <a:p>
            <a:pPr algn="just"/>
            <a:endParaRPr lang="en-US" b="1" dirty="0">
              <a:solidFill>
                <a:srgbClr val="FF0000"/>
              </a:solidFill>
              <a:latin typeface="Consolas" panose="020B0609020204030204" pitchFamily="49" charset="0"/>
              <a:cs typeface="Consolas" panose="020B0609020204030204" pitchFamily="49" charset="0"/>
            </a:endParaRPr>
          </a:p>
          <a:p>
            <a:pPr algn="just"/>
            <a:r>
              <a:rPr lang="en-US" dirty="0">
                <a:latin typeface="Consolas" panose="020B0609020204030204" pitchFamily="49" charset="0"/>
                <a:cs typeface="Consolas" panose="020B0609020204030204" pitchFamily="49" charset="0"/>
              </a:rPr>
              <a:t>D</a:t>
            </a:r>
            <a:r>
              <a:rPr lang="vi-VN" dirty="0">
                <a:latin typeface="Consolas" panose="020B0609020204030204" pitchFamily="49" charset="0"/>
                <a:cs typeface="Consolas" panose="020B0609020204030204" pitchFamily="49" charset="0"/>
              </a:rPr>
              <a:t>ùng kết quả trong bảng để tìm ra dần lời giải cho bài toán ban đầu</a:t>
            </a:r>
          </a:p>
        </p:txBody>
      </p:sp>
      <p:sp>
        <p:nvSpPr>
          <p:cNvPr id="10" name="Google Shape;1380;p33"/>
          <p:cNvSpPr txBox="1">
            <a:spLocks noGrp="1"/>
          </p:cNvSpPr>
          <p:nvPr>
            <p:ph type="title"/>
          </p:nvPr>
        </p:nvSpPr>
        <p:spPr>
          <a:xfrm>
            <a:off x="452325" y="664475"/>
            <a:ext cx="32957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latin typeface="UTM Avo" panose="02040603050506020204" charset="0"/>
                <a:cs typeface="UTM Avo" panose="02040603050506020204" charset="0"/>
              </a:rPr>
              <a:t>02</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kỹ</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thuật</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giải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bài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UTM Avo" panose="02040603050506020204" charset="0"/>
                <a:cs typeface="UTM Avo" panose="02040603050506020204" charset="0"/>
                <a:sym typeface="+mn-ea"/>
              </a:rPr>
              <a:t>Ví</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dụ</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Bài</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toán</a:t>
            </a:r>
            <a:r>
              <a:rPr lang="en-US" dirty="0">
                <a:latin typeface="UTM Avo" panose="02040603050506020204" charset="0"/>
                <a:cs typeface="UTM Avo" panose="02040603050506020204" charset="0"/>
                <a:sym typeface="+mn-ea"/>
              </a:rPr>
              <a:t> </a:t>
            </a:r>
            <a:r>
              <a:rPr lang="en-US" dirty="0" err="1">
                <a:latin typeface="UTM Avo" panose="02040603050506020204" charset="0"/>
                <a:cs typeface="UTM Avo" panose="02040603050506020204" charset="0"/>
                <a:sym typeface="+mn-ea"/>
              </a:rPr>
              <a:t>KnapSack</a:t>
            </a:r>
            <a:endParaRPr lang="en-US"/>
          </a:p>
        </p:txBody>
      </p:sp>
      <p:sp>
        <p:nvSpPr>
          <p:cNvPr id="1363" name="Google Shape;1363;p32"/>
          <p:cNvSpPr txBox="1">
            <a:spLocks noGrp="1"/>
          </p:cNvSpPr>
          <p:nvPr>
            <p:ph type="subTitle" idx="1"/>
          </p:nvPr>
        </p:nvSpPr>
        <p:spPr>
          <a:xfrm>
            <a:off x="475199" y="1081789"/>
            <a:ext cx="8178943" cy="33813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Một tên trộm đang cố gắng lấy cắp các vật phẩm từ một cái balô có trọng lượng tối đa là W. Mỗi vật phẩm có một trọng lượng (wt) và giá trị (val) tương ứng. Tên trộm muốn chọn một số vật phẩm để đặt vào balô sao cho tổng trọng lượng không vượt quá W và tổng giá trị là lớn nhất có thể. Hãy giúp tên trộm tính toán giá trị tối đa có thể đạt được.</a:t>
            </a:r>
          </a:p>
          <a:p>
            <a:pPr marL="0" lvl="0" indent="0" algn="just" rtl="0">
              <a:spcBef>
                <a:spcPts val="0"/>
              </a:spcBef>
              <a:spcAft>
                <a:spcPts val="0"/>
              </a:spcAft>
              <a:buClr>
                <a:schemeClr val="dk1"/>
              </a:buClr>
              <a:buSzPts val="1100"/>
              <a:buFont typeface="Arial" panose="020B0604020202020204"/>
              <a:buNone/>
            </a:pP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W: Trọng lượng tối đa mà balô có thể chứa (một số nguyên).</a:t>
            </a: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wt: Một mảng chứa các trọng lượng của các vật phẩm (mảng số nguyên).</a:t>
            </a: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val: Một mảng chứa các giá trị tương ứng của các vật phẩm (mảng số nguyên).</a:t>
            </a:r>
          </a:p>
          <a:p>
            <a:pPr marL="0" lvl="0" indent="0" algn="just" rtl="0">
              <a:spcBef>
                <a:spcPts val="0"/>
              </a:spcBef>
              <a:spcAft>
                <a:spcPts val="0"/>
              </a:spcAft>
              <a:buClr>
                <a:schemeClr val="dk1"/>
              </a:buClr>
              <a:buSzPts val="1100"/>
              <a:buFont typeface="Arial" panose="020B0604020202020204"/>
              <a:buNone/>
            </a:pPr>
            <a:r>
              <a:rPr lang="en-US" altLang="vi-VN" sz="1400" dirty="0">
                <a:latin typeface="Consolas" panose="020B0609020204030204" pitchFamily="49" charset="0"/>
                <a:cs typeface="Consolas" panose="020B0609020204030204" pitchFamily="49" charset="0"/>
              </a:rPr>
              <a:t>-</a:t>
            </a:r>
            <a:r>
              <a:rPr lang="vi-VN" sz="1400" dirty="0">
                <a:latin typeface="Consolas" panose="020B0609020204030204" pitchFamily="49" charset="0"/>
                <a:cs typeface="Consolas" panose="020B0609020204030204" pitchFamily="49" charset="0"/>
              </a:rPr>
              <a:t>n: Số lượng vật phẩm (một số nguyên).</a:t>
            </a:r>
          </a:p>
        </p:txBody>
      </p:sp>
      <p:pic>
        <p:nvPicPr>
          <p:cNvPr id="13" name="Picture Placeholder 12"/>
          <p:cNvPicPr>
            <a:picLocks noGrp="1" noChangeAspect="1"/>
          </p:cNvPicPr>
          <p:nvPr>
            <p:ph type="pic" idx="2"/>
          </p:nvPr>
        </p:nvPicPr>
        <p:blipFill>
          <a:blip r:embed="rId2"/>
          <a:stretch>
            <a:fillRect/>
          </a:stretch>
        </p:blipFill>
        <p:spPr>
          <a:xfrm>
            <a:off x="6863715" y="3306445"/>
            <a:ext cx="1560195" cy="156019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Effect transition="in" filter="fade">
                                      <p:cBhvr>
                                        <p:cTn id="7" dur="500"/>
                                        <p:tgtEl>
                                          <p:spTgt spid="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2" end="2"/>
                                            </p:txEl>
                                          </p:spTgt>
                                        </p:tgtEl>
                                        <p:attrNameLst>
                                          <p:attrName>style.visibility</p:attrName>
                                        </p:attrNameLst>
                                      </p:cBhvr>
                                      <p:to>
                                        <p:strVal val="visible"/>
                                      </p:to>
                                    </p:set>
                                    <p:animEffect transition="in" filter="fade">
                                      <p:cBhvr>
                                        <p:cTn id="12" dur="500"/>
                                        <p:tgtEl>
                                          <p:spTgt spid="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3" end="3"/>
                                            </p:txEl>
                                          </p:spTgt>
                                        </p:tgtEl>
                                        <p:attrNameLst>
                                          <p:attrName>style.visibility</p:attrName>
                                        </p:attrNameLst>
                                      </p:cBhvr>
                                      <p:to>
                                        <p:strVal val="visible"/>
                                      </p:to>
                                    </p:set>
                                    <p:animEffect transition="in" filter="fade">
                                      <p:cBhvr>
                                        <p:cTn id="17" dur="500"/>
                                        <p:tgtEl>
                                          <p:spTgt spid="1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4" end="4"/>
                                            </p:txEl>
                                          </p:spTgt>
                                        </p:tgtEl>
                                        <p:attrNameLst>
                                          <p:attrName>style.visibility</p:attrName>
                                        </p:attrNameLst>
                                      </p:cBhvr>
                                      <p:to>
                                        <p:strVal val="visible"/>
                                      </p:to>
                                    </p:set>
                                    <p:animEffect transition="in" filter="fade">
                                      <p:cBhvr>
                                        <p:cTn id="22" dur="500"/>
                                        <p:tgtEl>
                                          <p:spTgt spid="13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3">
                                            <p:txEl>
                                              <p:pRg st="5" end="5"/>
                                            </p:txEl>
                                          </p:spTgt>
                                        </p:tgtEl>
                                        <p:attrNameLst>
                                          <p:attrName>style.visibility</p:attrName>
                                        </p:attrNameLst>
                                      </p:cBhvr>
                                      <p:to>
                                        <p:strVal val="visible"/>
                                      </p:to>
                                    </p:set>
                                    <p:animEffect transition="in" filter="fade">
                                      <p:cBhvr>
                                        <p:cTn id="27" dur="500"/>
                                        <p:tgtEl>
                                          <p:spTgt spid="1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32"/>
          <p:cNvSpPr txBox="1">
            <a:spLocks noGrp="1"/>
          </p:cNvSpPr>
          <p:nvPr>
            <p:ph type="title"/>
          </p:nvPr>
        </p:nvSpPr>
        <p:spPr>
          <a:xfrm>
            <a:off x="720000" y="4942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latin typeface="UTM Avo" panose="02040603050506020204" charset="0"/>
                <a:cs typeface="UTM Avo" panose="02040603050506020204" charset="0"/>
              </a:rPr>
              <a:t>Ví</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dụ</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Bài</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KnapSack</a:t>
            </a:r>
            <a:r>
              <a:rPr lang="en-US" sz="2400" dirty="0">
                <a:latin typeface="UTM Avo" panose="02040603050506020204" charset="0"/>
                <a:cs typeface="UTM Avo" panose="02040603050506020204" charset="0"/>
              </a:rPr>
              <a:t> </a:t>
            </a:r>
            <a:endParaRPr sz="2400" dirty="0">
              <a:latin typeface="UTM Avo" panose="02040603050506020204" charset="0"/>
              <a:cs typeface="UTM Avo" panose="02040603050506020204" charset="0"/>
            </a:endParaRPr>
          </a:p>
        </p:txBody>
      </p:sp>
      <p:grpSp>
        <p:nvGrpSpPr>
          <p:cNvPr id="1365" name="Google Shape;1365;p32"/>
          <p:cNvGrpSpPr/>
          <p:nvPr/>
        </p:nvGrpSpPr>
        <p:grpSpPr>
          <a:xfrm>
            <a:off x="416350" y="4717156"/>
            <a:ext cx="821600" cy="117650"/>
            <a:chOff x="5181550" y="4132300"/>
            <a:chExt cx="821600" cy="117650"/>
          </a:xfrm>
        </p:grpSpPr>
        <p:sp>
          <p:nvSpPr>
            <p:cNvPr id="1366"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TextBox 6"/>
          <p:cNvSpPr txBox="1"/>
          <p:nvPr/>
        </p:nvSpPr>
        <p:spPr>
          <a:xfrm>
            <a:off x="480112" y="1015404"/>
            <a:ext cx="8183775" cy="3616375"/>
          </a:xfrm>
          <a:prstGeom prst="rect">
            <a:avLst/>
          </a:prstGeom>
          <a:solidFill>
            <a:schemeClr val="tx1">
              <a:lumMod val="50000"/>
            </a:schemeClr>
          </a:solidFill>
        </p:spPr>
        <p:txBody>
          <a:bodyPr wrap="square" rtlCol="0">
            <a:spAutoFit/>
          </a:bodyPr>
          <a:lstStyle/>
          <a:p>
            <a:endParaRPr lang="nn-NO" sz="1000" b="0" dirty="0">
              <a:solidFill>
                <a:srgbClr val="569CD6"/>
              </a:solidFill>
              <a:effectLst/>
              <a:latin typeface="Consolas" panose="020B0609020204030204" pitchFamily="49" charset="0"/>
            </a:endParaRPr>
          </a:p>
          <a:p>
            <a:r>
              <a:rPr lang="nn-NO" sz="1100" b="0" dirty="0">
                <a:solidFill>
                  <a:srgbClr val="569CD6"/>
                </a:solidFill>
                <a:effectLst/>
                <a:latin typeface="Consolas" panose="020B0609020204030204" pitchFamily="49" charset="0"/>
              </a:rPr>
              <a:t>def</a:t>
            </a:r>
            <a:r>
              <a:rPr lang="nn-NO" sz="1100" b="0" dirty="0">
                <a:solidFill>
                  <a:srgbClr val="CCCCCC"/>
                </a:solidFill>
                <a:effectLst/>
                <a:latin typeface="Consolas" panose="020B0609020204030204" pitchFamily="49" charset="0"/>
              </a:rPr>
              <a:t> </a:t>
            </a:r>
            <a:r>
              <a:rPr lang="nn-NO" sz="1100" b="0" dirty="0">
                <a:solidFill>
                  <a:srgbClr val="DCDCAA"/>
                </a:solidFill>
                <a:effectLst/>
                <a:latin typeface="Consolas" panose="020B0609020204030204" pitchFamily="49" charset="0"/>
              </a:rPr>
              <a:t>knapsack</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val</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n</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B5CEA8"/>
                </a:solidFill>
                <a:effectLst/>
                <a:latin typeface="Consolas" panose="020B0609020204030204" pitchFamily="49" charset="0"/>
              </a:rPr>
              <a:t>0</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x</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x</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n</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n</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for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in</a:t>
            </a:r>
            <a:r>
              <a:rPr lang="nn-NO" sz="1100" b="0" dirty="0">
                <a:solidFill>
                  <a:srgbClr val="CCCCCC"/>
                </a:solidFill>
                <a:effectLst/>
                <a:latin typeface="Consolas" panose="020B0609020204030204" pitchFamily="49" charset="0"/>
              </a:rPr>
              <a:t> </a:t>
            </a:r>
            <a:r>
              <a:rPr lang="nn-NO" sz="1100" b="0" dirty="0">
                <a:solidFill>
                  <a:srgbClr val="4EC9B0"/>
                </a:solidFill>
                <a:effectLst/>
                <a:latin typeface="Consolas" panose="020B0609020204030204" pitchFamily="49" charset="0"/>
              </a:rPr>
              <a:t>range</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if</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0</a:t>
            </a:r>
            <a:r>
              <a:rPr lang="nn-NO" sz="1100" b="0" dirty="0">
                <a:solidFill>
                  <a:srgbClr val="CCCCCC"/>
                </a:solidFill>
                <a:effectLst/>
                <a:latin typeface="Consolas" panose="020B0609020204030204" pitchFamily="49" charset="0"/>
              </a:rPr>
              <a:t> </a:t>
            </a:r>
            <a:r>
              <a:rPr lang="nn-NO" sz="1100" b="0" dirty="0">
                <a:solidFill>
                  <a:srgbClr val="569CD6"/>
                </a:solidFill>
                <a:effectLst/>
                <a:latin typeface="Consolas" panose="020B0609020204030204" pitchFamily="49" charset="0"/>
              </a:rPr>
              <a:t>or</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0</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B5CEA8"/>
                </a:solidFill>
                <a:effectLst/>
                <a:latin typeface="Consolas" panose="020B0609020204030204" pitchFamily="49" charset="0"/>
              </a:rPr>
              <a:t>0</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elif</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wt</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&lt;=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DCDCAA"/>
                </a:solidFill>
                <a:effectLst/>
                <a:latin typeface="Consolas" panose="020B0609020204030204" pitchFamily="49" charset="0"/>
              </a:rPr>
              <a:t>max</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val</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D4D4D4"/>
                </a:solidFill>
                <a:effectLst/>
                <a:latin typeface="Consolas" panose="020B0609020204030204" pitchFamily="49" charset="0"/>
              </a:rPr>
              <a:t>-</a:t>
            </a:r>
            <a:r>
              <a:rPr lang="nn-NO" sz="1100" b="0" dirty="0">
                <a:solidFill>
                  <a:srgbClr val="9CDCFE"/>
                </a:solidFill>
                <a:effectLst/>
                <a:latin typeface="Consolas" panose="020B0609020204030204" pitchFamily="49" charset="0"/>
              </a:rPr>
              <a:t>wt</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else</a:t>
            </a:r>
            <a:r>
              <a:rPr lang="nn-NO" sz="1100" b="0" dirty="0">
                <a:solidFill>
                  <a:srgbClr val="CCCCCC"/>
                </a:solidFill>
                <a:effectLst/>
                <a:latin typeface="Consolas" panose="020B0609020204030204" pitchFamily="49" charset="0"/>
              </a:rPr>
              <a:t>:</a:t>
            </a:r>
          </a:p>
          <a:p>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nn-NO" sz="1100" b="0" dirty="0">
                <a:solidFill>
                  <a:srgbClr val="D4D4D4"/>
                </a:solidFill>
                <a:effectLst/>
                <a:latin typeface="Consolas" panose="020B0609020204030204" pitchFamily="49" charset="0"/>
              </a:rPr>
              <a:t>=</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i</a:t>
            </a:r>
            <a:r>
              <a:rPr lang="nn-NO" sz="1100" b="0" dirty="0">
                <a:solidFill>
                  <a:srgbClr val="D4D4D4"/>
                </a:solidFill>
                <a:effectLst/>
                <a:latin typeface="Consolas" panose="020B0609020204030204" pitchFamily="49" charset="0"/>
              </a:rPr>
              <a:t>-</a:t>
            </a:r>
            <a:r>
              <a:rPr lang="nn-NO" sz="1100" b="0" dirty="0">
                <a:solidFill>
                  <a:srgbClr val="B5CEA8"/>
                </a:solidFill>
                <a:effectLst/>
                <a:latin typeface="Consolas" panose="020B0609020204030204" pitchFamily="49" charset="0"/>
              </a:rPr>
              <a:t>1</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a:t>
            </a: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select</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n</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n</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W</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C586C0"/>
                </a:solidFill>
                <a:latin typeface="Consolas" panose="020B0609020204030204" pitchFamily="49" charset="0"/>
              </a:rPr>
              <a:t>while</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&gt;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CCCCCC"/>
                </a:solidFill>
                <a:latin typeface="Consolas" panose="020B0609020204030204" pitchFamily="49" charset="0"/>
              </a:rPr>
              <a:t> </a:t>
            </a:r>
            <a:r>
              <a:rPr lang="en-US" sz="1100" dirty="0">
                <a:solidFill>
                  <a:srgbClr val="569CD6"/>
                </a:solidFill>
                <a:latin typeface="Consolas" panose="020B0609020204030204" pitchFamily="49" charset="0"/>
              </a:rPr>
              <a:t>and</a:t>
            </a:r>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&gt;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0</a:t>
            </a:r>
            <a:r>
              <a:rPr lang="en-US" sz="1100" dirty="0">
                <a:solidFill>
                  <a:srgbClr val="CCCCCC"/>
                </a:solidFill>
                <a:latin typeface="Consolas" panose="020B0609020204030204" pitchFamily="49" charset="0"/>
              </a:rPr>
              <a:t>:</a:t>
            </a:r>
          </a:p>
          <a:p>
            <a:r>
              <a:rPr lang="en-US" sz="1100" dirty="0">
                <a:solidFill>
                  <a:srgbClr val="CCCCCC"/>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dp</a:t>
            </a:r>
            <a:r>
              <a:rPr lang="en-US" sz="1100" dirty="0">
                <a:solidFill>
                  <a:srgbClr val="CCCCCC"/>
                </a:solidFill>
                <a:latin typeface="Consolas" panose="020B0609020204030204" pitchFamily="49" charset="0"/>
              </a:rPr>
              <a:t>[</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dp</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i</a:t>
            </a:r>
            <a:r>
              <a:rPr lang="en-US" sz="1100" dirty="0">
                <a:solidFill>
                  <a:srgbClr val="D4D4D4"/>
                </a:solidFill>
                <a:latin typeface="Consolas" panose="020B0609020204030204" pitchFamily="49" charset="0"/>
              </a:rPr>
              <a:t>-</a:t>
            </a:r>
            <a:r>
              <a:rPr lang="en-US" sz="1100" dirty="0">
                <a:solidFill>
                  <a:srgbClr val="B5CEA8"/>
                </a:solidFill>
                <a:latin typeface="Consolas" panose="020B0609020204030204" pitchFamily="49" charset="0"/>
              </a:rPr>
              <a:t>1</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a:t>
            </a: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select</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i</a:t>
            </a:r>
            <a:r>
              <a:rPr lang="en-US" sz="1100" dirty="0">
                <a:solidFill>
                  <a:srgbClr val="D4D4D4"/>
                </a:solidFill>
                <a:latin typeface="Consolas" panose="020B0609020204030204" pitchFamily="49" charset="0"/>
              </a:rPr>
              <a:t>-</a:t>
            </a:r>
            <a:r>
              <a:rPr lang="en-US" sz="1100" dirty="0">
                <a:solidFill>
                  <a:srgbClr val="B5CEA8"/>
                </a:solidFill>
                <a:latin typeface="Consolas" panose="020B0609020204030204" pitchFamily="49" charset="0"/>
              </a:rPr>
              <a:t>1</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1</a:t>
            </a:r>
            <a:endParaRPr lang="en-US" sz="1100" dirty="0">
              <a:solidFill>
                <a:srgbClr val="CCCCCC"/>
              </a:solidFill>
              <a:latin typeface="Consolas" panose="020B0609020204030204" pitchFamily="49" charset="0"/>
            </a:endParaRPr>
          </a:p>
          <a:p>
            <a:r>
              <a:rPr lang="en-US" sz="1100" dirty="0">
                <a:solidFill>
                  <a:srgbClr val="CCCCCC"/>
                </a:solidFill>
                <a:latin typeface="Consolas" panose="020B0609020204030204" pitchFamily="49" charset="0"/>
              </a:rPr>
              <a:t>            </a:t>
            </a:r>
            <a:r>
              <a:rPr lang="en-US" sz="1100" dirty="0">
                <a:solidFill>
                  <a:srgbClr val="9CDCFE"/>
                </a:solidFill>
                <a:latin typeface="Consolas" panose="020B0609020204030204" pitchFamily="49" charset="0"/>
              </a:rPr>
              <a:t>j</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wt</a:t>
            </a:r>
            <a:r>
              <a:rPr lang="en-US" sz="1100" dirty="0">
                <a:solidFill>
                  <a:srgbClr val="CCCCCC"/>
                </a:solidFill>
                <a:latin typeface="Consolas" panose="020B0609020204030204" pitchFamily="49" charset="0"/>
              </a:rPr>
              <a:t>[</a:t>
            </a:r>
            <a:r>
              <a:rPr lang="en-US" sz="1100" dirty="0">
                <a:solidFill>
                  <a:srgbClr val="9CDCFE"/>
                </a:solidFill>
                <a:latin typeface="Consolas" panose="020B0609020204030204" pitchFamily="49" charset="0"/>
              </a:rPr>
              <a:t>i</a:t>
            </a:r>
            <a:r>
              <a:rPr lang="en-US" sz="1100" dirty="0">
                <a:solidFill>
                  <a:srgbClr val="D4D4D4"/>
                </a:solidFill>
                <a:latin typeface="Consolas" panose="020B0609020204030204" pitchFamily="49" charset="0"/>
              </a:rPr>
              <a:t>-</a:t>
            </a:r>
            <a:r>
              <a:rPr lang="en-US" sz="1100" dirty="0">
                <a:solidFill>
                  <a:srgbClr val="B5CEA8"/>
                </a:solidFill>
                <a:latin typeface="Consolas" panose="020B0609020204030204" pitchFamily="49" charset="0"/>
              </a:rPr>
              <a:t>1</a:t>
            </a:r>
            <a:r>
              <a:rPr lang="en-US" sz="1100" dirty="0">
                <a:solidFill>
                  <a:srgbClr val="CCCCCC"/>
                </a:solidFill>
                <a:latin typeface="Consolas" panose="020B0609020204030204" pitchFamily="49" charset="0"/>
              </a:rPr>
              <a:t>]</a:t>
            </a:r>
          </a:p>
          <a:p>
            <a:r>
              <a:rPr lang="en-US" sz="1100" dirty="0">
                <a:solidFill>
                  <a:srgbClr val="CCCCCC"/>
                </a:solidFill>
                <a:latin typeface="Consolas" panose="020B0609020204030204" pitchFamily="49" charset="0"/>
              </a:rPr>
              <a:t>        </a:t>
            </a:r>
            <a:r>
              <a:rPr lang="en-US" sz="1100" dirty="0" err="1">
                <a:solidFill>
                  <a:srgbClr val="9CDCFE"/>
                </a:solidFill>
                <a:latin typeface="Consolas" panose="020B0609020204030204" pitchFamily="49" charset="0"/>
              </a:rPr>
              <a:t>i</a:t>
            </a:r>
            <a:r>
              <a:rPr lang="en-US" sz="1100" dirty="0">
                <a:solidFill>
                  <a:srgbClr val="CCCCCC"/>
                </a:solidFill>
                <a:latin typeface="Consolas" panose="020B0609020204030204" pitchFamily="49" charset="0"/>
              </a:rPr>
              <a:t> </a:t>
            </a:r>
            <a:r>
              <a:rPr lang="en-US" sz="1100" dirty="0">
                <a:solidFill>
                  <a:srgbClr val="D4D4D4"/>
                </a:solidFill>
                <a:latin typeface="Consolas" panose="020B0609020204030204" pitchFamily="49" charset="0"/>
              </a:rPr>
              <a:t>-=</a:t>
            </a:r>
            <a:r>
              <a:rPr lang="en-US" sz="1100" dirty="0">
                <a:solidFill>
                  <a:srgbClr val="CCCCCC"/>
                </a:solidFill>
                <a:latin typeface="Consolas" panose="020B0609020204030204" pitchFamily="49" charset="0"/>
              </a:rPr>
              <a:t> </a:t>
            </a:r>
            <a:r>
              <a:rPr lang="en-US" sz="1100" dirty="0">
                <a:solidFill>
                  <a:srgbClr val="B5CEA8"/>
                </a:solidFill>
                <a:latin typeface="Consolas" panose="020B0609020204030204" pitchFamily="49" charset="0"/>
              </a:rPr>
              <a:t>1</a:t>
            </a:r>
            <a:endParaRPr lang="nn-NO" sz="1100" b="0" dirty="0">
              <a:solidFill>
                <a:srgbClr val="CCCCCC"/>
              </a:solidFill>
              <a:effectLst/>
              <a:latin typeface="Consolas" panose="020B0609020204030204" pitchFamily="49" charset="0"/>
            </a:endParaRPr>
          </a:p>
          <a:p>
            <a:r>
              <a:rPr lang="nn-NO" sz="1100" b="0" dirty="0">
                <a:solidFill>
                  <a:srgbClr val="CCCCCC"/>
                </a:solidFill>
                <a:effectLst/>
                <a:latin typeface="Consolas" panose="020B0609020204030204" pitchFamily="49" charset="0"/>
              </a:rPr>
              <a:t>    </a:t>
            </a:r>
            <a:r>
              <a:rPr lang="nn-NO" sz="1100" b="0" dirty="0">
                <a:solidFill>
                  <a:srgbClr val="C586C0"/>
                </a:solidFill>
                <a:effectLst/>
                <a:latin typeface="Consolas" panose="020B0609020204030204" pitchFamily="49" charset="0"/>
              </a:rPr>
              <a:t>return</a:t>
            </a:r>
            <a:r>
              <a:rPr lang="nn-NO" sz="1100" b="0" dirty="0">
                <a:solidFill>
                  <a:srgbClr val="CCCCCC"/>
                </a:solidFill>
                <a:effectLst/>
                <a:latin typeface="Consolas" panose="020B0609020204030204" pitchFamily="49" charset="0"/>
              </a:rPr>
              <a:t> </a:t>
            </a:r>
            <a:r>
              <a:rPr lang="nn-NO" sz="1100" b="0" dirty="0">
                <a:solidFill>
                  <a:srgbClr val="9CDCFE"/>
                </a:solidFill>
                <a:effectLst/>
                <a:latin typeface="Consolas" panose="020B0609020204030204" pitchFamily="49" charset="0"/>
              </a:rPr>
              <a:t>dp</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n</a:t>
            </a:r>
            <a:r>
              <a:rPr lang="nn-NO" sz="1100" b="0" dirty="0">
                <a:solidFill>
                  <a:srgbClr val="CCCCCC"/>
                </a:solidFill>
                <a:effectLst/>
                <a:latin typeface="Consolas" panose="020B0609020204030204" pitchFamily="49" charset="0"/>
              </a:rPr>
              <a:t>][</a:t>
            </a:r>
            <a:r>
              <a:rPr lang="nn-NO" sz="1100" b="0" dirty="0">
                <a:solidFill>
                  <a:srgbClr val="9CDCFE"/>
                </a:solidFill>
                <a:effectLst/>
                <a:latin typeface="Consolas" panose="020B0609020204030204" pitchFamily="49" charset="0"/>
              </a:rPr>
              <a:t>W</a:t>
            </a:r>
            <a:r>
              <a:rPr lang="nn-NO" sz="1100" b="0" dirty="0">
                <a:solidFill>
                  <a:srgbClr val="CCCCCC"/>
                </a:solidFill>
                <a:effectLst/>
                <a:latin typeface="Consolas" panose="020B0609020204030204" pitchFamily="49" charset="0"/>
              </a:rPr>
              <a:t>], </a:t>
            </a:r>
            <a:r>
              <a:rPr lang="en-US" sz="1100" dirty="0">
                <a:solidFill>
                  <a:srgbClr val="9CDCFE"/>
                </a:solidFill>
                <a:latin typeface="Consolas" panose="020B0609020204030204" pitchFamily="49" charset="0"/>
              </a:rPr>
              <a:t>select</a:t>
            </a:r>
            <a:br>
              <a:rPr lang="nn-NO" sz="1100" b="0" dirty="0">
                <a:solidFill>
                  <a:srgbClr val="CCCCCC"/>
                </a:solidFill>
                <a:effectLst/>
                <a:latin typeface="Consolas" panose="020B0609020204030204" pitchFamily="49" charset="0"/>
              </a:rPr>
            </a:br>
            <a:endParaRPr lang="nn-NO" sz="1000" b="0" dirty="0">
              <a:solidFill>
                <a:srgbClr val="CCCCCC"/>
              </a:solidFill>
              <a:effectLst/>
              <a:latin typeface="Consolas" panose="020B0609020204030204"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500"/>
                                        <p:tgtEl>
                                          <p:spTgt spid="1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0"/>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32"/>
          <p:cNvSpPr txBox="1">
            <a:spLocks noGrp="1"/>
          </p:cNvSpPr>
          <p:nvPr>
            <p:ph type="subTitle" idx="1"/>
          </p:nvPr>
        </p:nvSpPr>
        <p:spPr>
          <a:xfrm>
            <a:off x="519175" y="1066964"/>
            <a:ext cx="8178943" cy="3581236"/>
          </a:xfrm>
          <a:prstGeom prst="rect">
            <a:avLst/>
          </a:prstGeom>
          <a:solidFill>
            <a:schemeClr val="bg2"/>
          </a:solidFill>
          <a:ln>
            <a:solidFill>
              <a:srgbClr val="002060"/>
            </a:solidFill>
          </a:ln>
        </p:spPr>
        <p:txBody>
          <a:bodyPr spcFirstLastPara="1" wrap="square" lIns="91425" tIns="91425" rIns="91425" bIns="91425" anchor="t" anchorCtr="0">
            <a:noAutofit/>
          </a:bodyPr>
          <a:lstStyle/>
          <a:p>
            <a:pPr marL="152400" indent="0">
              <a:buNone/>
            </a:pPr>
            <a:r>
              <a:rPr lang="en-US" dirty="0">
                <a:solidFill>
                  <a:schemeClr val="tx1"/>
                </a:solidFill>
                <a:latin typeface="Consolas" panose="020B0609020204030204" pitchFamily="49" charset="0"/>
              </a:rPr>
              <a:t>W = 5</a:t>
            </a:r>
          </a:p>
          <a:p>
            <a:pPr marL="152400" indent="0">
              <a:buNone/>
            </a:pPr>
            <a:r>
              <a:rPr lang="en-US" dirty="0" err="1">
                <a:solidFill>
                  <a:schemeClr val="tx1"/>
                </a:solidFill>
                <a:latin typeface="Consolas" panose="020B0609020204030204" pitchFamily="49" charset="0"/>
              </a:rPr>
              <a:t>wt</a:t>
            </a:r>
            <a:r>
              <a:rPr lang="en-US" dirty="0">
                <a:solidFill>
                  <a:schemeClr val="tx1"/>
                </a:solidFill>
                <a:latin typeface="Consolas" panose="020B0609020204030204" pitchFamily="49" charset="0"/>
              </a:rPr>
              <a:t> = [1, 2, 3]</a:t>
            </a:r>
          </a:p>
          <a:p>
            <a:pPr marL="152400" indent="0">
              <a:buNone/>
            </a:pPr>
            <a:r>
              <a:rPr lang="en-US" dirty="0" err="1">
                <a:solidFill>
                  <a:schemeClr val="tx1"/>
                </a:solidFill>
                <a:latin typeface="Consolas" panose="020B0609020204030204" pitchFamily="49" charset="0"/>
              </a:rPr>
              <a:t>val</a:t>
            </a:r>
            <a:r>
              <a:rPr lang="en-US" dirty="0">
                <a:solidFill>
                  <a:schemeClr val="tx1"/>
                </a:solidFill>
                <a:latin typeface="Consolas" panose="020B0609020204030204" pitchFamily="49" charset="0"/>
              </a:rPr>
              <a:t> = [60, 100, 120]</a:t>
            </a:r>
          </a:p>
          <a:p>
            <a:pPr marL="152400" indent="0">
              <a:buNone/>
            </a:pPr>
            <a:r>
              <a:rPr lang="en-US" dirty="0">
                <a:solidFill>
                  <a:schemeClr val="tx1"/>
                </a:solidFill>
                <a:latin typeface="Consolas" panose="020B0609020204030204" pitchFamily="49" charset="0"/>
              </a:rPr>
              <a:t>n = </a:t>
            </a:r>
            <a:r>
              <a:rPr lang="en-US" dirty="0" err="1">
                <a:solidFill>
                  <a:schemeClr val="tx1"/>
                </a:solidFill>
                <a:latin typeface="Consolas" panose="020B0609020204030204" pitchFamily="49" charset="0"/>
              </a:rPr>
              <a:t>len</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val</a:t>
            </a:r>
            <a:r>
              <a:rPr lang="en-US" dirty="0">
                <a:solidFill>
                  <a:schemeClr val="tx1"/>
                </a:solidFill>
                <a:latin typeface="Consolas" panose="020B0609020204030204" pitchFamily="49" charset="0"/>
              </a:rPr>
              <a:t>)</a:t>
            </a:r>
            <a:endParaRPr lang="en-US" dirty="0">
              <a:solidFill>
                <a:schemeClr val="tx1"/>
              </a:solidFill>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solidFill>
                  <a:schemeClr val="tx1"/>
                </a:solidFill>
                <a:latin typeface="Consolas" panose="020B0609020204030204" pitchFamily="49" charset="0"/>
                <a:cs typeface="Consolas" panose="020B0609020204030204" pitchFamily="49" charset="0"/>
              </a:rPr>
              <a:t>  print(knapsack(W, </a:t>
            </a:r>
            <a:r>
              <a:rPr lang="en-US" dirty="0" err="1">
                <a:solidFill>
                  <a:schemeClr val="tx1"/>
                </a:solidFill>
                <a:latin typeface="Consolas" panose="020B0609020204030204" pitchFamily="49" charset="0"/>
                <a:cs typeface="Consolas" panose="020B0609020204030204" pitchFamily="49" charset="0"/>
              </a:rPr>
              <a:t>wt</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val</a:t>
            </a:r>
            <a:r>
              <a:rPr lang="en-US" dirty="0">
                <a:solidFill>
                  <a:schemeClr val="tx1"/>
                </a:solidFill>
                <a:latin typeface="Consolas" panose="020B0609020204030204" pitchFamily="49" charset="0"/>
                <a:cs typeface="Consolas" panose="020B0609020204030204" pitchFamily="49" charset="0"/>
              </a:rPr>
              <a:t>, n))</a:t>
            </a:r>
          </a:p>
          <a:p>
            <a:pPr marL="0" lvl="0" indent="0" algn="just">
              <a:buSzPts val="1100"/>
              <a:buNone/>
            </a:pPr>
            <a:r>
              <a:rPr lang="en-US" dirty="0">
                <a:solidFill>
                  <a:schemeClr val="tx1"/>
                </a:solidFill>
                <a:latin typeface="Consolas" panose="020B0609020204030204" pitchFamily="49" charset="0"/>
                <a:cs typeface="Consolas" panose="020B0609020204030204" pitchFamily="49" charset="0"/>
              </a:rPr>
              <a:t>  # Output: (220, [0, 1, 1])</a:t>
            </a:r>
          </a:p>
          <a:p>
            <a:pPr marL="0" lvl="0" indent="0" algn="just">
              <a:buSzPts val="1100"/>
              <a:buNone/>
            </a:pPr>
            <a:r>
              <a:rPr lang="vi-VN" dirty="0">
                <a:solidFill>
                  <a:schemeClr val="tx1"/>
                </a:solidFill>
                <a:latin typeface="Consolas" panose="020B0609020204030204" pitchFamily="49" charset="0"/>
                <a:cs typeface="Consolas" panose="020B0609020204030204" pitchFamily="49" charset="0"/>
              </a:rPr>
              <a:t>Bảng</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lưu</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trữ</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giá</a:t>
            </a:r>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trị</a:t>
            </a:r>
            <a:r>
              <a:rPr lang="en-US" dirty="0">
                <a:solidFill>
                  <a:schemeClr val="tx1"/>
                </a:solidFill>
                <a:latin typeface="Consolas" panose="020B0609020204030204" pitchFamily="49" charset="0"/>
                <a:cs typeface="Consolas" panose="020B0609020204030204" pitchFamily="49" charset="0"/>
              </a:rPr>
              <a:t>:</a:t>
            </a:r>
          </a:p>
          <a:p>
            <a:pPr marL="0" lvl="0" indent="0" algn="just">
              <a:buSzPts val="1100"/>
              <a:buNone/>
            </a:pPr>
            <a:endParaRPr lang="vi-VN" dirty="0">
              <a:solidFill>
                <a:schemeClr val="tx1"/>
              </a:solidFill>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dirty="0">
              <a:solidFill>
                <a:schemeClr val="tx1"/>
              </a:solidFill>
              <a:latin typeface="Consolas" panose="020B0609020204030204" pitchFamily="49" charset="0"/>
              <a:cs typeface="Consolas" panose="020B0609020204030204" pitchFamily="49" charset="0"/>
            </a:endParaRPr>
          </a:p>
        </p:txBody>
      </p:sp>
      <p:sp>
        <p:nvSpPr>
          <p:cNvPr id="6" name="Google Shape;1362;p32"/>
          <p:cNvSpPr txBox="1"/>
          <p:nvPr/>
        </p:nvSpPr>
        <p:spPr>
          <a:xfrm>
            <a:off x="756646" y="66773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9pPr>
          </a:lstStyle>
          <a:p>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Bài</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toán</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KnapSack</a:t>
            </a:r>
            <a:r>
              <a:rPr lang="en-US" sz="2000" dirty="0">
                <a:latin typeface="UTM Avo" panose="02040603050506020204" charset="0"/>
                <a:cs typeface="UTM Avo" panose="02040603050506020204" charset="0"/>
              </a:rPr>
              <a:t> </a:t>
            </a:r>
          </a:p>
        </p:txBody>
      </p:sp>
      <p:grpSp>
        <p:nvGrpSpPr>
          <p:cNvPr id="7" name="Google Shape;1365;p32"/>
          <p:cNvGrpSpPr/>
          <p:nvPr/>
        </p:nvGrpSpPr>
        <p:grpSpPr>
          <a:xfrm>
            <a:off x="416350" y="4717156"/>
            <a:ext cx="821600" cy="117650"/>
            <a:chOff x="5181550" y="4132300"/>
            <a:chExt cx="821600" cy="117650"/>
          </a:xfrm>
        </p:grpSpPr>
        <p:sp>
          <p:nvSpPr>
            <p:cNvPr id="8"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9"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0"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1"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grpSp>
      <p:graphicFrame>
        <p:nvGraphicFramePr>
          <p:cNvPr id="15" name="Table 15"/>
          <p:cNvGraphicFramePr>
            <a:graphicFrameLocks noGrp="1"/>
          </p:cNvGraphicFramePr>
          <p:nvPr/>
        </p:nvGraphicFramePr>
        <p:xfrm>
          <a:off x="1516670" y="2528208"/>
          <a:ext cx="6095999" cy="185420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dirty="0">
                        <a:solidFill>
                          <a:schemeClr val="tx1"/>
                        </a:solidFill>
                      </a:endParaRPr>
                    </a:p>
                  </a:txBody>
                  <a:tcPr>
                    <a:solidFill>
                      <a:schemeClr val="bg2">
                        <a:lumMod val="85000"/>
                      </a:schemeClr>
                    </a:solidFill>
                  </a:tcPr>
                </a:tc>
                <a:tc>
                  <a:txBody>
                    <a:bodyPr/>
                    <a:lstStyle/>
                    <a:p>
                      <a:r>
                        <a:rPr lang="en-US" dirty="0">
                          <a:solidFill>
                            <a:schemeClr val="tx1"/>
                          </a:solidFill>
                        </a:rPr>
                        <a:t>0</a:t>
                      </a:r>
                    </a:p>
                  </a:txBody>
                  <a:tcPr>
                    <a:solidFill>
                      <a:schemeClr val="bg2">
                        <a:lumMod val="85000"/>
                      </a:schemeClr>
                    </a:solidFill>
                  </a:tcPr>
                </a:tc>
                <a:tc>
                  <a:txBody>
                    <a:bodyPr/>
                    <a:lstStyle/>
                    <a:p>
                      <a:r>
                        <a:rPr lang="en-US" dirty="0">
                          <a:solidFill>
                            <a:schemeClr val="tx1"/>
                          </a:solidFill>
                        </a:rPr>
                        <a:t>1</a:t>
                      </a:r>
                    </a:p>
                  </a:txBody>
                  <a:tcPr>
                    <a:solidFill>
                      <a:schemeClr val="bg2">
                        <a:lumMod val="85000"/>
                      </a:schemeClr>
                    </a:solidFill>
                  </a:tcPr>
                </a:tc>
                <a:tc>
                  <a:txBody>
                    <a:bodyPr/>
                    <a:lstStyle/>
                    <a:p>
                      <a:r>
                        <a:rPr lang="en-US" dirty="0">
                          <a:solidFill>
                            <a:schemeClr val="tx1"/>
                          </a:solidFill>
                        </a:rPr>
                        <a:t>2</a:t>
                      </a:r>
                    </a:p>
                  </a:txBody>
                  <a:tcPr>
                    <a:solidFill>
                      <a:schemeClr val="bg2">
                        <a:lumMod val="85000"/>
                      </a:schemeClr>
                    </a:solidFill>
                  </a:tcPr>
                </a:tc>
                <a:tc>
                  <a:txBody>
                    <a:bodyPr/>
                    <a:lstStyle/>
                    <a:p>
                      <a:r>
                        <a:rPr lang="en-US" dirty="0">
                          <a:solidFill>
                            <a:schemeClr val="tx1"/>
                          </a:solidFill>
                        </a:rPr>
                        <a:t>3</a:t>
                      </a:r>
                    </a:p>
                  </a:txBody>
                  <a:tcPr>
                    <a:solidFill>
                      <a:schemeClr val="bg2">
                        <a:lumMod val="85000"/>
                      </a:schemeClr>
                    </a:solidFill>
                  </a:tcPr>
                </a:tc>
                <a:tc>
                  <a:txBody>
                    <a:bodyPr/>
                    <a:lstStyle/>
                    <a:p>
                      <a:r>
                        <a:rPr lang="en-US" dirty="0">
                          <a:solidFill>
                            <a:schemeClr val="tx1"/>
                          </a:solidFill>
                        </a:rPr>
                        <a:t>4</a:t>
                      </a:r>
                    </a:p>
                  </a:txBody>
                  <a:tcPr>
                    <a:solidFill>
                      <a:schemeClr val="bg2">
                        <a:lumMod val="85000"/>
                      </a:schemeClr>
                    </a:solidFill>
                  </a:tcPr>
                </a:tc>
                <a:tc>
                  <a:txBody>
                    <a:bodyPr/>
                    <a:lstStyle/>
                    <a:p>
                      <a:r>
                        <a:rPr lang="en-US" dirty="0">
                          <a:solidFill>
                            <a:schemeClr val="tx1"/>
                          </a:solidFill>
                        </a:rPr>
                        <a:t>5</a:t>
                      </a:r>
                    </a:p>
                  </a:txBody>
                  <a:tcPr>
                    <a:solidFill>
                      <a:schemeClr val="bg2">
                        <a:lumMod val="85000"/>
                      </a:schemeClr>
                    </a:solidFill>
                  </a:tcPr>
                </a:tc>
                <a:extLst>
                  <a:ext uri="{0D108BD9-81ED-4DB2-BD59-A6C34878D82A}">
                    <a16:rowId xmlns:a16="http://schemas.microsoft.com/office/drawing/2014/main" val="10000"/>
                  </a:ext>
                </a:extLst>
              </a:tr>
              <a:tr h="370840">
                <a:tc>
                  <a:txBody>
                    <a:bodyPr/>
                    <a:lstStyle/>
                    <a:p>
                      <a:r>
                        <a:rPr lang="en-US" dirty="0"/>
                        <a:t>0</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0</a:t>
                      </a:r>
                    </a:p>
                  </a:txBody>
                  <a:tcPr>
                    <a:solidFill>
                      <a:schemeClr val="bg2">
                        <a:lumMod val="85000"/>
                      </a:schemeClr>
                    </a:solidFill>
                  </a:tcPr>
                </a:tc>
                <a:extLst>
                  <a:ext uri="{0D108BD9-81ED-4DB2-BD59-A6C34878D82A}">
                    <a16:rowId xmlns:a16="http://schemas.microsoft.com/office/drawing/2014/main" val="10001"/>
                  </a:ext>
                </a:extLst>
              </a:tr>
              <a:tr h="370840">
                <a:tc>
                  <a:txBody>
                    <a:bodyPr/>
                    <a:lstStyle/>
                    <a:p>
                      <a:r>
                        <a:rPr lang="en-US" dirty="0"/>
                        <a:t>1</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60</a:t>
                      </a:r>
                    </a:p>
                  </a:txBody>
                  <a:tcPr>
                    <a:solidFill>
                      <a:schemeClr val="bg2">
                        <a:lumMod val="85000"/>
                      </a:schemeClr>
                    </a:solidFill>
                  </a:tcPr>
                </a:tc>
                <a:tc>
                  <a:txBody>
                    <a:bodyPr/>
                    <a:lstStyle/>
                    <a:p>
                      <a:r>
                        <a:rPr lang="en-US" dirty="0"/>
                        <a:t>60</a:t>
                      </a:r>
                    </a:p>
                  </a:txBody>
                  <a:tcPr>
                    <a:solidFill>
                      <a:schemeClr val="bg2">
                        <a:lumMod val="85000"/>
                      </a:schemeClr>
                    </a:solidFill>
                  </a:tcPr>
                </a:tc>
                <a:tc>
                  <a:txBody>
                    <a:bodyPr/>
                    <a:lstStyle/>
                    <a:p>
                      <a:r>
                        <a:rPr lang="en-US" dirty="0"/>
                        <a:t>60</a:t>
                      </a:r>
                    </a:p>
                  </a:txBody>
                  <a:tcPr>
                    <a:solidFill>
                      <a:schemeClr val="bg2">
                        <a:lumMod val="85000"/>
                      </a:schemeClr>
                    </a:solidFill>
                  </a:tcPr>
                </a:tc>
                <a:tc>
                  <a:txBody>
                    <a:bodyPr/>
                    <a:lstStyle/>
                    <a:p>
                      <a:r>
                        <a:rPr lang="en-US" dirty="0"/>
                        <a:t>60</a:t>
                      </a:r>
                    </a:p>
                  </a:txBody>
                  <a:tcPr>
                    <a:solidFill>
                      <a:schemeClr val="bg2">
                        <a:lumMod val="85000"/>
                      </a:schemeClr>
                    </a:solidFill>
                  </a:tcPr>
                </a:tc>
                <a:tc>
                  <a:txBody>
                    <a:bodyPr/>
                    <a:lstStyle/>
                    <a:p>
                      <a:r>
                        <a:rPr lang="en-US" dirty="0"/>
                        <a:t>60</a:t>
                      </a:r>
                    </a:p>
                  </a:txBody>
                  <a:tcPr>
                    <a:solidFill>
                      <a:schemeClr val="bg2">
                        <a:lumMod val="85000"/>
                      </a:schemeClr>
                    </a:solidFill>
                  </a:tcPr>
                </a:tc>
                <a:extLst>
                  <a:ext uri="{0D108BD9-81ED-4DB2-BD59-A6C34878D82A}">
                    <a16:rowId xmlns:a16="http://schemas.microsoft.com/office/drawing/2014/main" val="10002"/>
                  </a:ext>
                </a:extLst>
              </a:tr>
              <a:tr h="370840">
                <a:tc>
                  <a:txBody>
                    <a:bodyPr/>
                    <a:lstStyle/>
                    <a:p>
                      <a:r>
                        <a:rPr lang="en-US" dirty="0"/>
                        <a:t>2</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60</a:t>
                      </a:r>
                    </a:p>
                  </a:txBody>
                  <a:tcPr>
                    <a:solidFill>
                      <a:schemeClr val="bg2">
                        <a:lumMod val="85000"/>
                      </a:schemeClr>
                    </a:solidFill>
                  </a:tcPr>
                </a:tc>
                <a:tc>
                  <a:txBody>
                    <a:bodyPr/>
                    <a:lstStyle/>
                    <a:p>
                      <a:r>
                        <a:rPr lang="en-US" dirty="0"/>
                        <a:t>100</a:t>
                      </a:r>
                    </a:p>
                  </a:txBody>
                  <a:tcPr>
                    <a:solidFill>
                      <a:schemeClr val="bg2">
                        <a:lumMod val="85000"/>
                      </a:schemeClr>
                    </a:solidFill>
                  </a:tcPr>
                </a:tc>
                <a:tc>
                  <a:txBody>
                    <a:bodyPr/>
                    <a:lstStyle/>
                    <a:p>
                      <a:r>
                        <a:rPr lang="en-US" dirty="0"/>
                        <a:t>160</a:t>
                      </a:r>
                    </a:p>
                  </a:txBody>
                  <a:tcPr>
                    <a:solidFill>
                      <a:schemeClr val="bg2">
                        <a:lumMod val="85000"/>
                      </a:schemeClr>
                    </a:solidFill>
                  </a:tcPr>
                </a:tc>
                <a:tc>
                  <a:txBody>
                    <a:bodyPr/>
                    <a:lstStyle/>
                    <a:p>
                      <a:r>
                        <a:rPr lang="en-US" dirty="0"/>
                        <a:t>160</a:t>
                      </a:r>
                    </a:p>
                  </a:txBody>
                  <a:tcPr>
                    <a:solidFill>
                      <a:schemeClr val="bg2">
                        <a:lumMod val="85000"/>
                      </a:schemeClr>
                    </a:solidFill>
                  </a:tcPr>
                </a:tc>
                <a:tc>
                  <a:txBody>
                    <a:bodyPr/>
                    <a:lstStyle/>
                    <a:p>
                      <a:r>
                        <a:rPr lang="en-US" dirty="0"/>
                        <a:t>160</a:t>
                      </a:r>
                    </a:p>
                  </a:txBody>
                  <a:tcPr>
                    <a:solidFill>
                      <a:schemeClr val="bg2">
                        <a:lumMod val="85000"/>
                      </a:schemeClr>
                    </a:solidFill>
                  </a:tcPr>
                </a:tc>
                <a:extLst>
                  <a:ext uri="{0D108BD9-81ED-4DB2-BD59-A6C34878D82A}">
                    <a16:rowId xmlns:a16="http://schemas.microsoft.com/office/drawing/2014/main" val="10003"/>
                  </a:ext>
                </a:extLst>
              </a:tr>
              <a:tr h="370840">
                <a:tc>
                  <a:txBody>
                    <a:bodyPr/>
                    <a:lstStyle/>
                    <a:p>
                      <a:r>
                        <a:rPr lang="en-US" dirty="0"/>
                        <a:t>3</a:t>
                      </a:r>
                    </a:p>
                  </a:txBody>
                  <a:tcPr>
                    <a:solidFill>
                      <a:schemeClr val="bg2">
                        <a:lumMod val="85000"/>
                      </a:schemeClr>
                    </a:solidFill>
                  </a:tcPr>
                </a:tc>
                <a:tc>
                  <a:txBody>
                    <a:bodyPr/>
                    <a:lstStyle/>
                    <a:p>
                      <a:r>
                        <a:rPr lang="en-US" dirty="0"/>
                        <a:t>0</a:t>
                      </a:r>
                    </a:p>
                  </a:txBody>
                  <a:tcPr>
                    <a:solidFill>
                      <a:schemeClr val="bg2">
                        <a:lumMod val="85000"/>
                      </a:schemeClr>
                    </a:solidFill>
                  </a:tcPr>
                </a:tc>
                <a:tc>
                  <a:txBody>
                    <a:bodyPr/>
                    <a:lstStyle/>
                    <a:p>
                      <a:r>
                        <a:rPr lang="en-US" dirty="0"/>
                        <a:t>60</a:t>
                      </a:r>
                    </a:p>
                  </a:txBody>
                  <a:tcPr>
                    <a:solidFill>
                      <a:schemeClr val="bg2">
                        <a:lumMod val="85000"/>
                      </a:schemeClr>
                    </a:solidFill>
                  </a:tcPr>
                </a:tc>
                <a:tc>
                  <a:txBody>
                    <a:bodyPr/>
                    <a:lstStyle/>
                    <a:p>
                      <a:r>
                        <a:rPr lang="en-US" dirty="0"/>
                        <a:t>100</a:t>
                      </a:r>
                    </a:p>
                  </a:txBody>
                  <a:tcPr>
                    <a:solidFill>
                      <a:schemeClr val="bg2">
                        <a:lumMod val="85000"/>
                      </a:schemeClr>
                    </a:solidFill>
                  </a:tcPr>
                </a:tc>
                <a:tc>
                  <a:txBody>
                    <a:bodyPr/>
                    <a:lstStyle/>
                    <a:p>
                      <a:r>
                        <a:rPr lang="en-US" dirty="0"/>
                        <a:t>160</a:t>
                      </a:r>
                    </a:p>
                  </a:txBody>
                  <a:tcPr>
                    <a:solidFill>
                      <a:schemeClr val="bg2">
                        <a:lumMod val="85000"/>
                      </a:schemeClr>
                    </a:solidFill>
                  </a:tcPr>
                </a:tc>
                <a:tc>
                  <a:txBody>
                    <a:bodyPr/>
                    <a:lstStyle/>
                    <a:p>
                      <a:r>
                        <a:rPr lang="en-US" dirty="0"/>
                        <a:t>180</a:t>
                      </a:r>
                    </a:p>
                  </a:txBody>
                  <a:tcPr>
                    <a:solidFill>
                      <a:schemeClr val="bg2">
                        <a:lumMod val="85000"/>
                      </a:schemeClr>
                    </a:solidFill>
                  </a:tcPr>
                </a:tc>
                <a:tc>
                  <a:txBody>
                    <a:bodyPr/>
                    <a:lstStyle/>
                    <a:p>
                      <a:r>
                        <a:rPr lang="en-US" dirty="0"/>
                        <a:t>220</a:t>
                      </a:r>
                    </a:p>
                  </a:txBody>
                  <a:tcPr>
                    <a:solidFill>
                      <a:schemeClr val="bg2">
                        <a:lumMod val="85000"/>
                      </a:schemeClr>
                    </a:solidFill>
                  </a:tcPr>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bg/>
                                          </p:spTgt>
                                        </p:tgtEl>
                                        <p:attrNameLst>
                                          <p:attrName>style.visibility</p:attrName>
                                        </p:attrNameLst>
                                      </p:cBhvr>
                                      <p:to>
                                        <p:strVal val="visible"/>
                                      </p:to>
                                    </p:set>
                                    <p:animEffect transition="in" filter="fade">
                                      <p:cBhvr>
                                        <p:cTn id="12" dur="500"/>
                                        <p:tgtEl>
                                          <p:spTgt spid="1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0" end="0"/>
                                            </p:txEl>
                                          </p:spTgt>
                                        </p:tgtEl>
                                        <p:attrNameLst>
                                          <p:attrName>style.visibility</p:attrName>
                                        </p:attrNameLst>
                                      </p:cBhvr>
                                      <p:to>
                                        <p:strVal val="visible"/>
                                      </p:to>
                                    </p:set>
                                    <p:animEffect transition="in" filter="fade">
                                      <p:cBhvr>
                                        <p:cTn id="17" dur="500"/>
                                        <p:tgtEl>
                                          <p:spTgt spid="13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1" end="1"/>
                                            </p:txEl>
                                          </p:spTgt>
                                        </p:tgtEl>
                                        <p:attrNameLst>
                                          <p:attrName>style.visibility</p:attrName>
                                        </p:attrNameLst>
                                      </p:cBhvr>
                                      <p:to>
                                        <p:strVal val="visible"/>
                                      </p:to>
                                    </p:set>
                                    <p:animEffect transition="in" filter="fade">
                                      <p:cBhvr>
                                        <p:cTn id="22" dur="500"/>
                                        <p:tgtEl>
                                          <p:spTgt spid="13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3">
                                            <p:txEl>
                                              <p:pRg st="2" end="2"/>
                                            </p:txEl>
                                          </p:spTgt>
                                        </p:tgtEl>
                                        <p:attrNameLst>
                                          <p:attrName>style.visibility</p:attrName>
                                        </p:attrNameLst>
                                      </p:cBhvr>
                                      <p:to>
                                        <p:strVal val="visible"/>
                                      </p:to>
                                    </p:set>
                                    <p:animEffect transition="in" filter="fade">
                                      <p:cBhvr>
                                        <p:cTn id="27" dur="500"/>
                                        <p:tgtEl>
                                          <p:spTgt spid="13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3">
                                            <p:txEl>
                                              <p:pRg st="3" end="3"/>
                                            </p:txEl>
                                          </p:spTgt>
                                        </p:tgtEl>
                                        <p:attrNameLst>
                                          <p:attrName>style.visibility</p:attrName>
                                        </p:attrNameLst>
                                      </p:cBhvr>
                                      <p:to>
                                        <p:strVal val="visible"/>
                                      </p:to>
                                    </p:set>
                                    <p:animEffect transition="in" filter="fade">
                                      <p:cBhvr>
                                        <p:cTn id="32" dur="500"/>
                                        <p:tgtEl>
                                          <p:spTgt spid="13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3">
                                            <p:txEl>
                                              <p:pRg st="4" end="4"/>
                                            </p:txEl>
                                          </p:spTgt>
                                        </p:tgtEl>
                                        <p:attrNameLst>
                                          <p:attrName>style.visibility</p:attrName>
                                        </p:attrNameLst>
                                      </p:cBhvr>
                                      <p:to>
                                        <p:strVal val="visible"/>
                                      </p:to>
                                    </p:set>
                                    <p:animEffect transition="in" filter="fade">
                                      <p:cBhvr>
                                        <p:cTn id="37" dur="500"/>
                                        <p:tgtEl>
                                          <p:spTgt spid="136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63">
                                            <p:txEl>
                                              <p:pRg st="5" end="5"/>
                                            </p:txEl>
                                          </p:spTgt>
                                        </p:tgtEl>
                                        <p:attrNameLst>
                                          <p:attrName>style.visibility</p:attrName>
                                        </p:attrNameLst>
                                      </p:cBhvr>
                                      <p:to>
                                        <p:strVal val="visible"/>
                                      </p:to>
                                    </p:set>
                                    <p:animEffect transition="in" filter="fade">
                                      <p:cBhvr>
                                        <p:cTn id="42" dur="500"/>
                                        <p:tgtEl>
                                          <p:spTgt spid="136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63">
                                            <p:txEl>
                                              <p:pRg st="6" end="6"/>
                                            </p:txEl>
                                          </p:spTgt>
                                        </p:tgtEl>
                                        <p:attrNameLst>
                                          <p:attrName>style.visibility</p:attrName>
                                        </p:attrNameLst>
                                      </p:cBhvr>
                                      <p:to>
                                        <p:strVal val="visible"/>
                                      </p:to>
                                    </p:set>
                                    <p:animEffect transition="in" filter="fade">
                                      <p:cBhvr>
                                        <p:cTn id="47" dur="500"/>
                                        <p:tgtEl>
                                          <p:spTgt spid="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animBg="1"/>
      <p:bldP spid="1363" grpId="1" build="p"/>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29"/>
          <p:cNvSpPr txBox="1">
            <a:spLocks noGrp="1"/>
          </p:cNvSpPr>
          <p:nvPr>
            <p:ph type="title" idx="15"/>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UTM Avo" panose="02040603050506020204" charset="0"/>
                <a:cs typeface="UTM Avo" panose="02040603050506020204" charset="0"/>
              </a:rPr>
              <a:t>Table of contents</a:t>
            </a:r>
            <a:endParaRPr lang="en-GB" dirty="0">
              <a:latin typeface="UTM Avo" panose="02040603050506020204" charset="0"/>
              <a:cs typeface="UTM Avo" panose="02040603050506020204" charset="0"/>
            </a:endParaRPr>
          </a:p>
        </p:txBody>
      </p:sp>
      <p:sp>
        <p:nvSpPr>
          <p:cNvPr id="1168" name="Google Shape;1168;p29"/>
          <p:cNvSpPr txBox="1">
            <a:spLocks noGrp="1"/>
          </p:cNvSpPr>
          <p:nvPr>
            <p:ph type="title"/>
          </p:nvPr>
        </p:nvSpPr>
        <p:spPr>
          <a:xfrm>
            <a:off x="3226979" y="1677348"/>
            <a:ext cx="668555"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UTM Avo" panose="02040603050506020204" charset="0"/>
                <a:cs typeface="UTM Avo" panose="02040603050506020204" charset="0"/>
              </a:rPr>
              <a:t>01</a:t>
            </a:r>
          </a:p>
        </p:txBody>
      </p:sp>
      <p:sp>
        <p:nvSpPr>
          <p:cNvPr id="1169" name="Google Shape;1169;p29"/>
          <p:cNvSpPr txBox="1">
            <a:spLocks noGrp="1"/>
          </p:cNvSpPr>
          <p:nvPr>
            <p:ph type="title" idx="2"/>
          </p:nvPr>
        </p:nvSpPr>
        <p:spPr>
          <a:xfrm>
            <a:off x="3996591" y="3121637"/>
            <a:ext cx="7347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UTM Avo" panose="02040603050506020204" charset="0"/>
                <a:cs typeface="UTM Avo" panose="02040603050506020204" charset="0"/>
              </a:rPr>
              <a:t>04</a:t>
            </a:r>
            <a:endParaRPr lang="en-GB" dirty="0">
              <a:latin typeface="UTM Avo" panose="02040603050506020204" charset="0"/>
              <a:cs typeface="UTM Avo" panose="02040603050506020204" charset="0"/>
            </a:endParaRPr>
          </a:p>
        </p:txBody>
      </p:sp>
      <p:sp>
        <p:nvSpPr>
          <p:cNvPr id="1170" name="Google Shape;1170;p29"/>
          <p:cNvSpPr txBox="1">
            <a:spLocks noGrp="1"/>
          </p:cNvSpPr>
          <p:nvPr>
            <p:ph type="title" idx="3"/>
          </p:nvPr>
        </p:nvSpPr>
        <p:spPr>
          <a:xfrm>
            <a:off x="5083011" y="1677373"/>
            <a:ext cx="698523"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UTM Avo" panose="02040603050506020204" charset="0"/>
                <a:cs typeface="UTM Avo" panose="02040603050506020204" charset="0"/>
              </a:rPr>
              <a:t>02</a:t>
            </a:r>
            <a:endParaRPr lang="en-GB" dirty="0">
              <a:latin typeface="UTM Avo" panose="02040603050506020204" charset="0"/>
              <a:cs typeface="UTM Avo" panose="02040603050506020204" charset="0"/>
            </a:endParaRPr>
          </a:p>
        </p:txBody>
      </p:sp>
      <p:sp>
        <p:nvSpPr>
          <p:cNvPr id="1172" name="Google Shape;1172;p29"/>
          <p:cNvSpPr txBox="1">
            <a:spLocks noGrp="1"/>
          </p:cNvSpPr>
          <p:nvPr>
            <p:ph type="title" idx="5"/>
          </p:nvPr>
        </p:nvSpPr>
        <p:spPr>
          <a:xfrm>
            <a:off x="7226580" y="1677373"/>
            <a:ext cx="7347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UTM Avo" panose="02040603050506020204" charset="0"/>
                <a:cs typeface="UTM Avo" panose="02040603050506020204" charset="0"/>
              </a:rPr>
              <a:t>03</a:t>
            </a:r>
            <a:endParaRPr lang="en-GB" dirty="0">
              <a:latin typeface="UTM Avo" panose="02040603050506020204" charset="0"/>
              <a:cs typeface="UTM Avo" panose="02040603050506020204" charset="0"/>
            </a:endParaRPr>
          </a:p>
        </p:txBody>
      </p:sp>
      <p:sp>
        <p:nvSpPr>
          <p:cNvPr id="1173" name="Google Shape;1173;p29"/>
          <p:cNvSpPr txBox="1">
            <a:spLocks noGrp="1"/>
          </p:cNvSpPr>
          <p:nvPr>
            <p:ph type="title" idx="6"/>
          </p:nvPr>
        </p:nvSpPr>
        <p:spPr>
          <a:xfrm>
            <a:off x="6120089" y="3121637"/>
            <a:ext cx="7347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UTM Avo" panose="02040603050506020204" charset="0"/>
                <a:cs typeface="UTM Avo" panose="02040603050506020204" charset="0"/>
              </a:rPr>
              <a:t>05</a:t>
            </a:r>
          </a:p>
        </p:txBody>
      </p:sp>
      <p:sp>
        <p:nvSpPr>
          <p:cNvPr id="1174" name="Google Shape;1174;p29"/>
          <p:cNvSpPr txBox="1">
            <a:spLocks noGrp="1"/>
          </p:cNvSpPr>
          <p:nvPr>
            <p:ph type="subTitle" idx="1"/>
          </p:nvPr>
        </p:nvSpPr>
        <p:spPr>
          <a:xfrm>
            <a:off x="2861874" y="2015487"/>
            <a:ext cx="1463095" cy="7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Khái</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niệm</a:t>
            </a:r>
            <a:r>
              <a:rPr lang="en-US" sz="1800" dirty="0">
                <a:latin typeface="UTM Avo" panose="02040603050506020204" charset="0"/>
                <a:cs typeface="UTM Avo" panose="02040603050506020204" charset="0"/>
              </a:rPr>
              <a:t>, ý </a:t>
            </a:r>
            <a:r>
              <a:rPr lang="en-US" sz="1800" dirty="0" err="1">
                <a:latin typeface="UTM Avo" panose="02040603050506020204" charset="0"/>
                <a:cs typeface="UTM Avo" panose="02040603050506020204" charset="0"/>
              </a:rPr>
              <a:t>tưởng</a:t>
            </a:r>
            <a:endParaRPr lang="en-US" sz="1800" dirty="0">
              <a:latin typeface="UTM Avo" panose="02040603050506020204" charset="0"/>
              <a:cs typeface="UTM Avo" panose="02040603050506020204" charset="0"/>
            </a:endParaRPr>
          </a:p>
        </p:txBody>
      </p:sp>
      <p:sp>
        <p:nvSpPr>
          <p:cNvPr id="1175" name="Google Shape;1175;p29"/>
          <p:cNvSpPr txBox="1">
            <a:spLocks noGrp="1"/>
          </p:cNvSpPr>
          <p:nvPr>
            <p:ph type="subTitle" idx="7"/>
          </p:nvPr>
        </p:nvSpPr>
        <p:spPr>
          <a:xfrm>
            <a:off x="4764708" y="2048457"/>
            <a:ext cx="1381931" cy="5052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Đặc</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điểm</a:t>
            </a:r>
            <a:endParaRPr lang="en-US" sz="1800" dirty="0">
              <a:latin typeface="UTM Avo" panose="02040603050506020204" charset="0"/>
              <a:cs typeface="UTM Avo" panose="02040603050506020204" charset="0"/>
            </a:endParaRPr>
          </a:p>
        </p:txBody>
      </p:sp>
      <p:sp>
        <p:nvSpPr>
          <p:cNvPr id="1176" name="Google Shape;1176;p29"/>
          <p:cNvSpPr txBox="1">
            <a:spLocks noGrp="1"/>
          </p:cNvSpPr>
          <p:nvPr>
            <p:ph type="subTitle" idx="8"/>
          </p:nvPr>
        </p:nvSpPr>
        <p:spPr>
          <a:xfrm>
            <a:off x="6869052" y="2082395"/>
            <a:ext cx="1568700" cy="7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err="1">
                <a:latin typeface="UTM Avo" panose="02040603050506020204" charset="0"/>
                <a:cs typeface="UTM Avo" panose="02040603050506020204" charset="0"/>
              </a:rPr>
              <a:t>Tính</a:t>
            </a:r>
            <a:r>
              <a:rPr lang="en-GB" sz="1800" dirty="0">
                <a:latin typeface="UTM Avo" panose="02040603050506020204" charset="0"/>
                <a:cs typeface="UTM Avo" panose="02040603050506020204" charset="0"/>
              </a:rPr>
              <a:t> </a:t>
            </a:r>
            <a:r>
              <a:rPr lang="en-GB" sz="1800" dirty="0" err="1">
                <a:latin typeface="UTM Avo" panose="02040603050506020204" charset="0"/>
                <a:cs typeface="UTM Avo" panose="02040603050506020204" charset="0"/>
              </a:rPr>
              <a:t>chất</a:t>
            </a:r>
            <a:endParaRPr lang="en-GB" sz="1800" dirty="0">
              <a:latin typeface="UTM Avo" panose="02040603050506020204" charset="0"/>
              <a:cs typeface="UTM Avo" panose="02040603050506020204" charset="0"/>
            </a:endParaRPr>
          </a:p>
          <a:p>
            <a:pPr marL="0" lvl="0" indent="0" algn="l" rtl="0">
              <a:spcBef>
                <a:spcPts val="0"/>
              </a:spcBef>
              <a:spcAft>
                <a:spcPts val="0"/>
              </a:spcAft>
              <a:buNone/>
            </a:pPr>
            <a:endParaRPr sz="1800" dirty="0">
              <a:latin typeface="UTM Avo" panose="02040603050506020204" charset="0"/>
              <a:cs typeface="UTM Avo" panose="02040603050506020204" charset="0"/>
            </a:endParaRPr>
          </a:p>
        </p:txBody>
      </p:sp>
      <p:sp>
        <p:nvSpPr>
          <p:cNvPr id="1177" name="Google Shape;1177;p29"/>
          <p:cNvSpPr txBox="1">
            <a:spLocks noGrp="1"/>
          </p:cNvSpPr>
          <p:nvPr>
            <p:ph type="subTitle" idx="9"/>
          </p:nvPr>
        </p:nvSpPr>
        <p:spPr>
          <a:xfrm>
            <a:off x="3658036" y="3459837"/>
            <a:ext cx="1568700" cy="5124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Thuật</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toán</a:t>
            </a:r>
            <a:endParaRPr sz="1800" dirty="0">
              <a:latin typeface="UTM Avo" panose="02040603050506020204" charset="0"/>
              <a:cs typeface="UTM Avo" panose="02040603050506020204" charset="0"/>
            </a:endParaRPr>
          </a:p>
        </p:txBody>
      </p:sp>
      <p:sp>
        <p:nvSpPr>
          <p:cNvPr id="1179" name="Google Shape;1179;p29"/>
          <p:cNvSpPr txBox="1">
            <a:spLocks noGrp="1"/>
          </p:cNvSpPr>
          <p:nvPr>
            <p:ph type="subTitle" idx="14"/>
          </p:nvPr>
        </p:nvSpPr>
        <p:spPr>
          <a:xfrm>
            <a:off x="5781534" y="3459837"/>
            <a:ext cx="1568700" cy="7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latin typeface="UTM Avo" panose="02040603050506020204" charset="0"/>
                <a:cs typeface="UTM Avo" panose="02040603050506020204" charset="0"/>
              </a:rPr>
              <a:t>Ưu</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nhược</a:t>
            </a:r>
            <a:r>
              <a:rPr lang="en-US" sz="1800" dirty="0">
                <a:latin typeface="UTM Avo" panose="02040603050506020204" charset="0"/>
                <a:cs typeface="UTM Avo" panose="02040603050506020204" charset="0"/>
              </a:rPr>
              <a:t> </a:t>
            </a:r>
            <a:r>
              <a:rPr lang="en-US" sz="1800" dirty="0" err="1">
                <a:latin typeface="UTM Avo" panose="02040603050506020204" charset="0"/>
                <a:cs typeface="UTM Avo" panose="02040603050506020204" charset="0"/>
              </a:rPr>
              <a:t>điểm</a:t>
            </a:r>
            <a:endParaRPr sz="1800" dirty="0">
              <a:latin typeface="UTM Avo" panose="02040603050506020204" charset="0"/>
              <a:cs typeface="UTM Avo" panose="02040603050506020204" charset="0"/>
            </a:endParaRPr>
          </a:p>
        </p:txBody>
      </p:sp>
      <p:sp>
        <p:nvSpPr>
          <p:cNvPr id="1180" name="Google Shape;1180;p29"/>
          <p:cNvSpPr/>
          <p:nvPr/>
        </p:nvSpPr>
        <p:spPr>
          <a:xfrm>
            <a:off x="2914980" y="1690424"/>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1" name="Google Shape;1181;p29"/>
          <p:cNvSpPr/>
          <p:nvPr/>
        </p:nvSpPr>
        <p:spPr>
          <a:xfrm>
            <a:off x="3711141" y="3134699"/>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2" name="Google Shape;1182;p29"/>
          <p:cNvSpPr/>
          <p:nvPr/>
        </p:nvSpPr>
        <p:spPr>
          <a:xfrm>
            <a:off x="4771011" y="1690424"/>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4" name="Google Shape;1184;p29"/>
          <p:cNvSpPr/>
          <p:nvPr/>
        </p:nvSpPr>
        <p:spPr>
          <a:xfrm>
            <a:off x="6914580" y="1690424"/>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5" name="Google Shape;1185;p29"/>
          <p:cNvSpPr/>
          <p:nvPr/>
        </p:nvSpPr>
        <p:spPr>
          <a:xfrm>
            <a:off x="5834639" y="3134699"/>
            <a:ext cx="312000" cy="3120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186" name="Google Shape;1186;p29"/>
          <p:cNvGrpSpPr/>
          <p:nvPr/>
        </p:nvGrpSpPr>
        <p:grpSpPr>
          <a:xfrm>
            <a:off x="-858280" y="1571654"/>
            <a:ext cx="3104705" cy="2523600"/>
            <a:chOff x="132320" y="1677597"/>
            <a:chExt cx="3104705" cy="2523600"/>
          </a:xfrm>
        </p:grpSpPr>
        <p:sp>
          <p:nvSpPr>
            <p:cNvPr id="1187" name="Google Shape;1187;p29"/>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88" name="Google Shape;1188;p29"/>
            <p:cNvSpPr/>
            <p:nvPr/>
          </p:nvSpPr>
          <p:spPr>
            <a:xfrm>
              <a:off x="132320" y="1677598"/>
              <a:ext cx="3103882"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189" name="Google Shape;1189;p29"/>
            <p:cNvGrpSpPr/>
            <p:nvPr/>
          </p:nvGrpSpPr>
          <p:grpSpPr>
            <a:xfrm>
              <a:off x="467633" y="1725888"/>
              <a:ext cx="100821" cy="100821"/>
              <a:chOff x="2960900" y="1269275"/>
              <a:chExt cx="141225" cy="141225"/>
            </a:xfrm>
          </p:grpSpPr>
          <p:sp>
            <p:nvSpPr>
              <p:cNvPr id="1190" name="Google Shape;1190;p29"/>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1" name="Google Shape;1191;p29"/>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92" name="Google Shape;1192;p29"/>
            <p:cNvGrpSpPr/>
            <p:nvPr/>
          </p:nvGrpSpPr>
          <p:grpSpPr>
            <a:xfrm>
              <a:off x="228923" y="1725888"/>
              <a:ext cx="100803" cy="100821"/>
              <a:chOff x="2626525" y="1269275"/>
              <a:chExt cx="141200" cy="141225"/>
            </a:xfrm>
          </p:grpSpPr>
          <p:sp>
            <p:nvSpPr>
              <p:cNvPr id="1193" name="Google Shape;1193;p29"/>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4" name="Google Shape;1194;p29"/>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195" name="Google Shape;1195;p29"/>
            <p:cNvGrpSpPr/>
            <p:nvPr/>
          </p:nvGrpSpPr>
          <p:grpSpPr>
            <a:xfrm>
              <a:off x="348269" y="1725888"/>
              <a:ext cx="100821" cy="100821"/>
              <a:chOff x="2793700" y="1269275"/>
              <a:chExt cx="141225" cy="141225"/>
            </a:xfrm>
          </p:grpSpPr>
          <p:sp>
            <p:nvSpPr>
              <p:cNvPr id="1196" name="Google Shape;1196;p29"/>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7" name="Google Shape;1197;p29"/>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198" name="Google Shape;1198;p29"/>
          <p:cNvSpPr/>
          <p:nvPr/>
        </p:nvSpPr>
        <p:spPr>
          <a:xfrm>
            <a:off x="1511110" y="2048457"/>
            <a:ext cx="126075" cy="126100"/>
          </a:xfrm>
          <a:custGeom>
            <a:avLst/>
            <a:gdLst/>
            <a:ahLst/>
            <a:cxnLst/>
            <a:rect l="l" t="t" r="r" b="b"/>
            <a:pathLst>
              <a:path w="5043" h="5044" extrusionOk="0">
                <a:moveTo>
                  <a:pt x="2522" y="1"/>
                </a:moveTo>
                <a:cubicBezTo>
                  <a:pt x="1129" y="1"/>
                  <a:pt x="1" y="1130"/>
                  <a:pt x="1" y="2522"/>
                </a:cubicBezTo>
                <a:cubicBezTo>
                  <a:pt x="1" y="3914"/>
                  <a:pt x="1129" y="5044"/>
                  <a:pt x="2522" y="5044"/>
                </a:cubicBezTo>
                <a:cubicBezTo>
                  <a:pt x="3914" y="5044"/>
                  <a:pt x="5042" y="3914"/>
                  <a:pt x="5042" y="2522"/>
                </a:cubicBezTo>
                <a:cubicBezTo>
                  <a:pt x="5042" y="1130"/>
                  <a:pt x="3914" y="1"/>
                  <a:pt x="2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99" name="Google Shape;1199;p29"/>
          <p:cNvSpPr/>
          <p:nvPr/>
        </p:nvSpPr>
        <p:spPr>
          <a:xfrm>
            <a:off x="1704810" y="2048457"/>
            <a:ext cx="126050" cy="126100"/>
          </a:xfrm>
          <a:custGeom>
            <a:avLst/>
            <a:gdLst/>
            <a:ahLst/>
            <a:cxnLst/>
            <a:rect l="l" t="t" r="r" b="b"/>
            <a:pathLst>
              <a:path w="5042" h="5044" extrusionOk="0">
                <a:moveTo>
                  <a:pt x="2521" y="1"/>
                </a:moveTo>
                <a:cubicBezTo>
                  <a:pt x="1128" y="1"/>
                  <a:pt x="0" y="1130"/>
                  <a:pt x="0" y="2522"/>
                </a:cubicBezTo>
                <a:cubicBezTo>
                  <a:pt x="0" y="3914"/>
                  <a:pt x="1128" y="5044"/>
                  <a:pt x="2521" y="5044"/>
                </a:cubicBezTo>
                <a:cubicBezTo>
                  <a:pt x="3913" y="5044"/>
                  <a:pt x="5042" y="3914"/>
                  <a:pt x="5042" y="2522"/>
                </a:cubicBezTo>
                <a:cubicBezTo>
                  <a:pt x="5042" y="1130"/>
                  <a:pt x="3913" y="1"/>
                  <a:pt x="2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0" name="Google Shape;1200;p29"/>
          <p:cNvSpPr/>
          <p:nvPr/>
        </p:nvSpPr>
        <p:spPr>
          <a:xfrm>
            <a:off x="1896960" y="2048457"/>
            <a:ext cx="126050" cy="126100"/>
          </a:xfrm>
          <a:custGeom>
            <a:avLst/>
            <a:gdLst/>
            <a:ahLst/>
            <a:cxnLst/>
            <a:rect l="l" t="t" r="r" b="b"/>
            <a:pathLst>
              <a:path w="5042" h="5044" extrusionOk="0">
                <a:moveTo>
                  <a:pt x="2521" y="1"/>
                </a:moveTo>
                <a:cubicBezTo>
                  <a:pt x="1129" y="1"/>
                  <a:pt x="0" y="1130"/>
                  <a:pt x="0" y="2522"/>
                </a:cubicBezTo>
                <a:cubicBezTo>
                  <a:pt x="0" y="3914"/>
                  <a:pt x="1129" y="5044"/>
                  <a:pt x="2521" y="5044"/>
                </a:cubicBezTo>
                <a:cubicBezTo>
                  <a:pt x="3914" y="5044"/>
                  <a:pt x="5042" y="3914"/>
                  <a:pt x="5042" y="2522"/>
                </a:cubicBezTo>
                <a:cubicBezTo>
                  <a:pt x="5042" y="1130"/>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01" name="Google Shape;1201;p29"/>
          <p:cNvGrpSpPr/>
          <p:nvPr/>
        </p:nvGrpSpPr>
        <p:grpSpPr>
          <a:xfrm>
            <a:off x="1515310" y="1875232"/>
            <a:ext cx="630200" cy="830350"/>
            <a:chOff x="5405575" y="876025"/>
            <a:chExt cx="630200" cy="830350"/>
          </a:xfrm>
        </p:grpSpPr>
        <p:sp>
          <p:nvSpPr>
            <p:cNvPr id="1202" name="Google Shape;1202;p29"/>
            <p:cNvSpPr/>
            <p:nvPr/>
          </p:nvSpPr>
          <p:spPr>
            <a:xfrm>
              <a:off x="5449525" y="920000"/>
              <a:ext cx="550725" cy="728725"/>
            </a:xfrm>
            <a:custGeom>
              <a:avLst/>
              <a:gdLst/>
              <a:ahLst/>
              <a:cxnLst/>
              <a:rect l="l" t="t" r="r" b="b"/>
              <a:pathLst>
                <a:path w="22029" h="29149" extrusionOk="0">
                  <a:moveTo>
                    <a:pt x="596" y="1"/>
                  </a:moveTo>
                  <a:cubicBezTo>
                    <a:pt x="267" y="1"/>
                    <a:pt x="1" y="267"/>
                    <a:pt x="1" y="595"/>
                  </a:cubicBezTo>
                  <a:cubicBezTo>
                    <a:pt x="1" y="924"/>
                    <a:pt x="267" y="1189"/>
                    <a:pt x="596" y="1189"/>
                  </a:cubicBezTo>
                  <a:lnTo>
                    <a:pt x="16346" y="1189"/>
                  </a:lnTo>
                  <a:cubicBezTo>
                    <a:pt x="18823" y="1189"/>
                    <a:pt x="20839" y="3204"/>
                    <a:pt x="20839" y="5683"/>
                  </a:cubicBezTo>
                  <a:lnTo>
                    <a:pt x="20839" y="28554"/>
                  </a:lnTo>
                  <a:cubicBezTo>
                    <a:pt x="20839" y="28882"/>
                    <a:pt x="21105" y="29148"/>
                    <a:pt x="21434" y="29148"/>
                  </a:cubicBezTo>
                  <a:cubicBezTo>
                    <a:pt x="21762" y="29148"/>
                    <a:pt x="22028" y="28882"/>
                    <a:pt x="22028" y="28554"/>
                  </a:cubicBezTo>
                  <a:lnTo>
                    <a:pt x="22028" y="5683"/>
                  </a:lnTo>
                  <a:cubicBezTo>
                    <a:pt x="22028" y="2549"/>
                    <a:pt x="19480" y="1"/>
                    <a:pt x="16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3" name="Google Shape;1203;p29"/>
            <p:cNvSpPr/>
            <p:nvPr/>
          </p:nvSpPr>
          <p:spPr>
            <a:xfrm>
              <a:off x="5934950" y="1619075"/>
              <a:ext cx="100825" cy="87300"/>
            </a:xfrm>
            <a:custGeom>
              <a:avLst/>
              <a:gdLst/>
              <a:ahLst/>
              <a:cxnLst/>
              <a:rect l="l" t="t" r="r" b="b"/>
              <a:pathLst>
                <a:path w="4033" h="3492" extrusionOk="0">
                  <a:moveTo>
                    <a:pt x="1" y="1"/>
                  </a:moveTo>
                  <a:lnTo>
                    <a:pt x="2017" y="3491"/>
                  </a:lnTo>
                  <a:lnTo>
                    <a:pt x="4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4" name="Google Shape;1204;p29"/>
            <p:cNvSpPr/>
            <p:nvPr/>
          </p:nvSpPr>
          <p:spPr>
            <a:xfrm>
              <a:off x="5420450" y="890900"/>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5" name="Google Shape;1205;p29"/>
            <p:cNvSpPr/>
            <p:nvPr/>
          </p:nvSpPr>
          <p:spPr>
            <a:xfrm>
              <a:off x="5405575" y="876025"/>
              <a:ext cx="117675" cy="117700"/>
            </a:xfrm>
            <a:custGeom>
              <a:avLst/>
              <a:gdLst/>
              <a:ahLst/>
              <a:cxnLst/>
              <a:rect l="l" t="t" r="r" b="b"/>
              <a:pathLst>
                <a:path w="4707" h="4708" extrusionOk="0">
                  <a:moveTo>
                    <a:pt x="3518" y="1190"/>
                  </a:moveTo>
                  <a:lnTo>
                    <a:pt x="3518" y="3518"/>
                  </a:lnTo>
                  <a:lnTo>
                    <a:pt x="1190" y="3518"/>
                  </a:lnTo>
                  <a:lnTo>
                    <a:pt x="1190" y="1190"/>
                  </a:lnTo>
                  <a:close/>
                  <a:moveTo>
                    <a:pt x="0" y="1"/>
                  </a:moveTo>
                  <a:lnTo>
                    <a:pt x="0"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06" name="Google Shape;1206;p29"/>
          <p:cNvGrpSpPr/>
          <p:nvPr/>
        </p:nvGrpSpPr>
        <p:grpSpPr>
          <a:xfrm flipH="1">
            <a:off x="-735250" y="3683068"/>
            <a:ext cx="915750" cy="294525"/>
            <a:chOff x="2858250" y="4090875"/>
            <a:chExt cx="915750" cy="294525"/>
          </a:xfrm>
        </p:grpSpPr>
        <p:sp>
          <p:nvSpPr>
            <p:cNvPr id="1207" name="Google Shape;1207;p29"/>
            <p:cNvSpPr/>
            <p:nvPr/>
          </p:nvSpPr>
          <p:spPr>
            <a:xfrm>
              <a:off x="2915975" y="4148525"/>
              <a:ext cx="822525" cy="191825"/>
            </a:xfrm>
            <a:custGeom>
              <a:avLst/>
              <a:gdLst/>
              <a:ahLst/>
              <a:cxnLst/>
              <a:rect l="l" t="t" r="r" b="b"/>
              <a:pathLst>
                <a:path w="32901" h="7673" extrusionOk="0">
                  <a:moveTo>
                    <a:pt x="32306" y="1"/>
                  </a:moveTo>
                  <a:cubicBezTo>
                    <a:pt x="31976" y="1"/>
                    <a:pt x="31711" y="267"/>
                    <a:pt x="31711" y="595"/>
                  </a:cubicBezTo>
                  <a:lnTo>
                    <a:pt x="31711" y="4218"/>
                  </a:lnTo>
                  <a:cubicBezTo>
                    <a:pt x="31711" y="5467"/>
                    <a:pt x="30694" y="6483"/>
                    <a:pt x="29445" y="6483"/>
                  </a:cubicBezTo>
                  <a:lnTo>
                    <a:pt x="595" y="6483"/>
                  </a:lnTo>
                  <a:cubicBezTo>
                    <a:pt x="266" y="6483"/>
                    <a:pt x="0" y="6749"/>
                    <a:pt x="0" y="7078"/>
                  </a:cubicBezTo>
                  <a:cubicBezTo>
                    <a:pt x="0" y="7406"/>
                    <a:pt x="266" y="7672"/>
                    <a:pt x="595" y="7672"/>
                  </a:cubicBezTo>
                  <a:lnTo>
                    <a:pt x="29445" y="7672"/>
                  </a:lnTo>
                  <a:cubicBezTo>
                    <a:pt x="31349" y="7672"/>
                    <a:pt x="32900" y="6123"/>
                    <a:pt x="32900" y="4218"/>
                  </a:cubicBezTo>
                  <a:lnTo>
                    <a:pt x="32900" y="595"/>
                  </a:lnTo>
                  <a:cubicBezTo>
                    <a:pt x="32900" y="267"/>
                    <a:pt x="32634" y="1"/>
                    <a:pt x="32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8" name="Google Shape;1208;p29"/>
            <p:cNvSpPr/>
            <p:nvPr/>
          </p:nvSpPr>
          <p:spPr>
            <a:xfrm>
              <a:off x="3673175" y="4090875"/>
              <a:ext cx="100825" cy="87300"/>
            </a:xfrm>
            <a:custGeom>
              <a:avLst/>
              <a:gdLst/>
              <a:ahLst/>
              <a:cxnLst/>
              <a:rect l="l" t="t" r="r" b="b"/>
              <a:pathLst>
                <a:path w="4033" h="3492" extrusionOk="0">
                  <a:moveTo>
                    <a:pt x="2016" y="1"/>
                  </a:moveTo>
                  <a:lnTo>
                    <a:pt x="1"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9" name="Google Shape;1209;p29"/>
            <p:cNvSpPr/>
            <p:nvPr/>
          </p:nvSpPr>
          <p:spPr>
            <a:xfrm>
              <a:off x="2858250" y="4259325"/>
              <a:ext cx="126100" cy="126075"/>
            </a:xfrm>
            <a:custGeom>
              <a:avLst/>
              <a:gdLst/>
              <a:ahLst/>
              <a:cxnLst/>
              <a:rect l="l" t="t" r="r" b="b"/>
              <a:pathLst>
                <a:path w="5044" h="5043" extrusionOk="0">
                  <a:moveTo>
                    <a:pt x="2521" y="1"/>
                  </a:moveTo>
                  <a:cubicBezTo>
                    <a:pt x="1129" y="1"/>
                    <a:pt x="1" y="1129"/>
                    <a:pt x="1" y="2522"/>
                  </a:cubicBezTo>
                  <a:cubicBezTo>
                    <a:pt x="1" y="3914"/>
                    <a:pt x="1129" y="5042"/>
                    <a:pt x="2521" y="5042"/>
                  </a:cubicBezTo>
                  <a:cubicBezTo>
                    <a:pt x="3914" y="5042"/>
                    <a:pt x="5043" y="3914"/>
                    <a:pt x="5043" y="2522"/>
                  </a:cubicBezTo>
                  <a:cubicBezTo>
                    <a:pt x="5043" y="1129"/>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0" name="Google Shape;1210;p29"/>
            <p:cNvSpPr/>
            <p:nvPr/>
          </p:nvSpPr>
          <p:spPr>
            <a:xfrm>
              <a:off x="3361450" y="4278400"/>
              <a:ext cx="87975" cy="87950"/>
            </a:xfrm>
            <a:custGeom>
              <a:avLst/>
              <a:gdLst/>
              <a:ahLst/>
              <a:cxnLst/>
              <a:rect l="l" t="t" r="r" b="b"/>
              <a:pathLst>
                <a:path w="3519" h="3518" extrusionOk="0">
                  <a:moveTo>
                    <a:pt x="0" y="0"/>
                  </a:moveTo>
                  <a:lnTo>
                    <a:pt x="0" y="3517"/>
                  </a:lnTo>
                  <a:lnTo>
                    <a:pt x="3518" y="3517"/>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1" name="Google Shape;1211;p29"/>
            <p:cNvSpPr/>
            <p:nvPr/>
          </p:nvSpPr>
          <p:spPr>
            <a:xfrm>
              <a:off x="3346575" y="4263525"/>
              <a:ext cx="117700" cy="117675"/>
            </a:xfrm>
            <a:custGeom>
              <a:avLst/>
              <a:gdLst/>
              <a:ahLst/>
              <a:cxnLst/>
              <a:rect l="l" t="t" r="r" b="b"/>
              <a:pathLst>
                <a:path w="4708" h="4707" extrusionOk="0">
                  <a:moveTo>
                    <a:pt x="3519" y="1190"/>
                  </a:moveTo>
                  <a:lnTo>
                    <a:pt x="3519" y="3518"/>
                  </a:lnTo>
                  <a:lnTo>
                    <a:pt x="1190" y="3518"/>
                  </a:lnTo>
                  <a:lnTo>
                    <a:pt x="1190" y="1190"/>
                  </a:lnTo>
                  <a:close/>
                  <a:moveTo>
                    <a:pt x="0" y="0"/>
                  </a:moveTo>
                  <a:lnTo>
                    <a:pt x="0" y="4707"/>
                  </a:lnTo>
                  <a:lnTo>
                    <a:pt x="4708" y="4707"/>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12" name="Google Shape;1212;p29"/>
          <p:cNvGrpSpPr/>
          <p:nvPr/>
        </p:nvGrpSpPr>
        <p:grpSpPr>
          <a:xfrm>
            <a:off x="-555125" y="1875232"/>
            <a:ext cx="129275" cy="129275"/>
            <a:chOff x="3035525" y="1578675"/>
            <a:chExt cx="129275" cy="129275"/>
          </a:xfrm>
        </p:grpSpPr>
        <p:sp>
          <p:nvSpPr>
            <p:cNvPr id="1213" name="Google Shape;1213;p29"/>
            <p:cNvSpPr/>
            <p:nvPr/>
          </p:nvSpPr>
          <p:spPr>
            <a:xfrm>
              <a:off x="3085275" y="1578675"/>
              <a:ext cx="29750" cy="129275"/>
            </a:xfrm>
            <a:custGeom>
              <a:avLst/>
              <a:gdLst/>
              <a:ahLst/>
              <a:cxnLst/>
              <a:rect l="l" t="t" r="r" b="b"/>
              <a:pathLst>
                <a:path w="1190" h="5171" extrusionOk="0">
                  <a:moveTo>
                    <a:pt x="1" y="0"/>
                  </a:moveTo>
                  <a:lnTo>
                    <a:pt x="1" y="5171"/>
                  </a:lnTo>
                  <a:lnTo>
                    <a:pt x="1190" y="5171"/>
                  </a:lnTo>
                  <a:lnTo>
                    <a:pt x="11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4" name="Google Shape;1214;p29"/>
            <p:cNvSpPr/>
            <p:nvPr/>
          </p:nvSpPr>
          <p:spPr>
            <a:xfrm>
              <a:off x="3035525" y="1628475"/>
              <a:ext cx="129275" cy="29725"/>
            </a:xfrm>
            <a:custGeom>
              <a:avLst/>
              <a:gdLst/>
              <a:ahLst/>
              <a:cxnLst/>
              <a:rect l="l" t="t" r="r" b="b"/>
              <a:pathLst>
                <a:path w="5171" h="1189" extrusionOk="0">
                  <a:moveTo>
                    <a:pt x="0" y="0"/>
                  </a:moveTo>
                  <a:lnTo>
                    <a:pt x="0" y="1188"/>
                  </a:lnTo>
                  <a:lnTo>
                    <a:pt x="5170" y="1188"/>
                  </a:lnTo>
                  <a:lnTo>
                    <a:pt x="5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15" name="Google Shape;1215;p29"/>
          <p:cNvGrpSpPr/>
          <p:nvPr/>
        </p:nvGrpSpPr>
        <p:grpSpPr>
          <a:xfrm>
            <a:off x="-735250" y="1875232"/>
            <a:ext cx="129300" cy="129275"/>
            <a:chOff x="2855400" y="1578675"/>
            <a:chExt cx="129300" cy="129275"/>
          </a:xfrm>
        </p:grpSpPr>
        <p:sp>
          <p:nvSpPr>
            <p:cNvPr id="1216" name="Google Shape;1216;p29"/>
            <p:cNvSpPr/>
            <p:nvPr/>
          </p:nvSpPr>
          <p:spPr>
            <a:xfrm>
              <a:off x="2905175" y="1578675"/>
              <a:ext cx="29750" cy="129275"/>
            </a:xfrm>
            <a:custGeom>
              <a:avLst/>
              <a:gdLst/>
              <a:ahLst/>
              <a:cxnLst/>
              <a:rect l="l" t="t" r="r" b="b"/>
              <a:pathLst>
                <a:path w="1190" h="5171" extrusionOk="0">
                  <a:moveTo>
                    <a:pt x="0" y="0"/>
                  </a:moveTo>
                  <a:lnTo>
                    <a:pt x="0"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17" name="Google Shape;1217;p29"/>
            <p:cNvSpPr/>
            <p:nvPr/>
          </p:nvSpPr>
          <p:spPr>
            <a:xfrm>
              <a:off x="2855400" y="1628475"/>
              <a:ext cx="129300" cy="29725"/>
            </a:xfrm>
            <a:custGeom>
              <a:avLst/>
              <a:gdLst/>
              <a:ahLst/>
              <a:cxnLst/>
              <a:rect l="l" t="t" r="r" b="b"/>
              <a:pathLst>
                <a:path w="5172" h="1189" extrusionOk="0">
                  <a:moveTo>
                    <a:pt x="1" y="0"/>
                  </a:moveTo>
                  <a:lnTo>
                    <a:pt x="1" y="1188"/>
                  </a:lnTo>
                  <a:lnTo>
                    <a:pt x="5171" y="1188"/>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18" name="Google Shape;1218;p29"/>
          <p:cNvGrpSpPr/>
          <p:nvPr/>
        </p:nvGrpSpPr>
        <p:grpSpPr>
          <a:xfrm>
            <a:off x="-200100" y="1889482"/>
            <a:ext cx="1124725" cy="100825"/>
            <a:chOff x="3390550" y="1592925"/>
            <a:chExt cx="1124725" cy="100825"/>
          </a:xfrm>
        </p:grpSpPr>
        <p:sp>
          <p:nvSpPr>
            <p:cNvPr id="1219" name="Google Shape;1219;p29"/>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0" name="Google Shape;1220;p29"/>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21" name="Google Shape;1221;p29"/>
          <p:cNvSpPr/>
          <p:nvPr/>
        </p:nvSpPr>
        <p:spPr>
          <a:xfrm>
            <a:off x="-735250" y="2142670"/>
            <a:ext cx="1326450"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2" name="Google Shape;1222;p29"/>
          <p:cNvSpPr/>
          <p:nvPr/>
        </p:nvSpPr>
        <p:spPr>
          <a:xfrm>
            <a:off x="-735250" y="2245095"/>
            <a:ext cx="1326450"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3" name="Google Shape;1223;p29"/>
          <p:cNvSpPr/>
          <p:nvPr/>
        </p:nvSpPr>
        <p:spPr>
          <a:xfrm>
            <a:off x="-735250" y="2347495"/>
            <a:ext cx="1326450"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4" name="Google Shape;1224;p29"/>
          <p:cNvSpPr/>
          <p:nvPr/>
        </p:nvSpPr>
        <p:spPr>
          <a:xfrm>
            <a:off x="-735250" y="2449895"/>
            <a:ext cx="892250"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25" name="Google Shape;1225;p29"/>
          <p:cNvGrpSpPr/>
          <p:nvPr/>
        </p:nvGrpSpPr>
        <p:grpSpPr>
          <a:xfrm>
            <a:off x="1096413" y="3641557"/>
            <a:ext cx="955450" cy="330775"/>
            <a:chOff x="2743375" y="769475"/>
            <a:chExt cx="955450" cy="330775"/>
          </a:xfrm>
        </p:grpSpPr>
        <p:sp>
          <p:nvSpPr>
            <p:cNvPr id="1226" name="Google Shape;1226;p29"/>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7" name="Google Shape;1227;p29"/>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8" name="Google Shape;1228;p29"/>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29" name="Google Shape;1229;p29"/>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30" name="Google Shape;1230;p29"/>
          <p:cNvSpPr/>
          <p:nvPr/>
        </p:nvSpPr>
        <p:spPr>
          <a:xfrm>
            <a:off x="-735250" y="2738031"/>
            <a:ext cx="2632200" cy="735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68"/>
                                        </p:tgtEl>
                                        <p:attrNameLst>
                                          <p:attrName>style.visibility</p:attrName>
                                        </p:attrNameLst>
                                      </p:cBhvr>
                                      <p:to>
                                        <p:strVal val="visible"/>
                                      </p:to>
                                    </p:set>
                                    <p:animEffect transition="in" filter="circle(in)">
                                      <p:cBhvr>
                                        <p:cTn id="7" dur="2000"/>
                                        <p:tgtEl>
                                          <p:spTgt spid="116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74">
                                            <p:txEl>
                                              <p:pRg st="0" end="0"/>
                                            </p:txEl>
                                          </p:spTgt>
                                        </p:tgtEl>
                                        <p:attrNameLst>
                                          <p:attrName>style.visibility</p:attrName>
                                        </p:attrNameLst>
                                      </p:cBhvr>
                                      <p:to>
                                        <p:strVal val="visible"/>
                                      </p:to>
                                    </p:set>
                                    <p:animEffect transition="in" filter="circle(in)">
                                      <p:cBhvr>
                                        <p:cTn id="10" dur="2000"/>
                                        <p:tgtEl>
                                          <p:spTgt spid="1174">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80"/>
                                        </p:tgtEl>
                                        <p:attrNameLst>
                                          <p:attrName>style.visibility</p:attrName>
                                        </p:attrNameLst>
                                      </p:cBhvr>
                                      <p:to>
                                        <p:strVal val="visible"/>
                                      </p:to>
                                    </p:set>
                                    <p:animEffect transition="in" filter="circle(in)">
                                      <p:cBhvr>
                                        <p:cTn id="13" dur="2000"/>
                                        <p:tgtEl>
                                          <p:spTgt spid="118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70"/>
                                        </p:tgtEl>
                                        <p:attrNameLst>
                                          <p:attrName>style.visibility</p:attrName>
                                        </p:attrNameLst>
                                      </p:cBhvr>
                                      <p:to>
                                        <p:strVal val="visible"/>
                                      </p:to>
                                    </p:set>
                                    <p:animEffect transition="in" filter="circle(in)">
                                      <p:cBhvr>
                                        <p:cTn id="18" dur="2000"/>
                                        <p:tgtEl>
                                          <p:spTgt spid="1170"/>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175">
                                            <p:txEl>
                                              <p:pRg st="0" end="0"/>
                                            </p:txEl>
                                          </p:spTgt>
                                        </p:tgtEl>
                                        <p:attrNameLst>
                                          <p:attrName>style.visibility</p:attrName>
                                        </p:attrNameLst>
                                      </p:cBhvr>
                                      <p:to>
                                        <p:strVal val="visible"/>
                                      </p:to>
                                    </p:set>
                                    <p:animEffect transition="in" filter="circle(in)">
                                      <p:cBhvr>
                                        <p:cTn id="21" dur="2000"/>
                                        <p:tgtEl>
                                          <p:spTgt spid="1175">
                                            <p:txEl>
                                              <p:pRg st="0" end="0"/>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182"/>
                                        </p:tgtEl>
                                        <p:attrNameLst>
                                          <p:attrName>style.visibility</p:attrName>
                                        </p:attrNameLst>
                                      </p:cBhvr>
                                      <p:to>
                                        <p:strVal val="visible"/>
                                      </p:to>
                                    </p:set>
                                    <p:animEffect transition="in" filter="circle(in)">
                                      <p:cBhvr>
                                        <p:cTn id="24" dur="2000"/>
                                        <p:tgtEl>
                                          <p:spTgt spid="118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72"/>
                                        </p:tgtEl>
                                        <p:attrNameLst>
                                          <p:attrName>style.visibility</p:attrName>
                                        </p:attrNameLst>
                                      </p:cBhvr>
                                      <p:to>
                                        <p:strVal val="visible"/>
                                      </p:to>
                                    </p:set>
                                    <p:animEffect transition="in" filter="circle(in)">
                                      <p:cBhvr>
                                        <p:cTn id="29" dur="2000"/>
                                        <p:tgtEl>
                                          <p:spTgt spid="1172"/>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176">
                                            <p:txEl>
                                              <p:pRg st="0" end="0"/>
                                            </p:txEl>
                                          </p:spTgt>
                                        </p:tgtEl>
                                        <p:attrNameLst>
                                          <p:attrName>style.visibility</p:attrName>
                                        </p:attrNameLst>
                                      </p:cBhvr>
                                      <p:to>
                                        <p:strVal val="visible"/>
                                      </p:to>
                                    </p:set>
                                    <p:animEffect transition="in" filter="circle(in)">
                                      <p:cBhvr>
                                        <p:cTn id="32" dur="2000"/>
                                        <p:tgtEl>
                                          <p:spTgt spid="1176">
                                            <p:txEl>
                                              <p:pRg st="0" end="0"/>
                                            </p:txEl>
                                          </p:spTgt>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184"/>
                                        </p:tgtEl>
                                        <p:attrNameLst>
                                          <p:attrName>style.visibility</p:attrName>
                                        </p:attrNameLst>
                                      </p:cBhvr>
                                      <p:to>
                                        <p:strVal val="visible"/>
                                      </p:to>
                                    </p:set>
                                    <p:animEffect transition="in" filter="circle(in)">
                                      <p:cBhvr>
                                        <p:cTn id="35" dur="2000"/>
                                        <p:tgtEl>
                                          <p:spTgt spid="1184"/>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169"/>
                                        </p:tgtEl>
                                        <p:attrNameLst>
                                          <p:attrName>style.visibility</p:attrName>
                                        </p:attrNameLst>
                                      </p:cBhvr>
                                      <p:to>
                                        <p:strVal val="visible"/>
                                      </p:to>
                                    </p:set>
                                    <p:animEffect transition="in" filter="circle(in)">
                                      <p:cBhvr>
                                        <p:cTn id="40" dur="2000"/>
                                        <p:tgtEl>
                                          <p:spTgt spid="116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181"/>
                                        </p:tgtEl>
                                        <p:attrNameLst>
                                          <p:attrName>style.visibility</p:attrName>
                                        </p:attrNameLst>
                                      </p:cBhvr>
                                      <p:to>
                                        <p:strVal val="visible"/>
                                      </p:to>
                                    </p:set>
                                    <p:animEffect transition="in" filter="circle(in)">
                                      <p:cBhvr>
                                        <p:cTn id="43" dur="2000"/>
                                        <p:tgtEl>
                                          <p:spTgt spid="1181"/>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177">
                                            <p:txEl>
                                              <p:pRg st="0" end="0"/>
                                            </p:txEl>
                                          </p:spTgt>
                                        </p:tgtEl>
                                        <p:attrNameLst>
                                          <p:attrName>style.visibility</p:attrName>
                                        </p:attrNameLst>
                                      </p:cBhvr>
                                      <p:to>
                                        <p:strVal val="visible"/>
                                      </p:to>
                                    </p:set>
                                    <p:animEffect transition="in" filter="circle(in)">
                                      <p:cBhvr>
                                        <p:cTn id="46" dur="2000"/>
                                        <p:tgtEl>
                                          <p:spTgt spid="117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173"/>
                                        </p:tgtEl>
                                        <p:attrNameLst>
                                          <p:attrName>style.visibility</p:attrName>
                                        </p:attrNameLst>
                                      </p:cBhvr>
                                      <p:to>
                                        <p:strVal val="visible"/>
                                      </p:to>
                                    </p:set>
                                    <p:animEffect transition="in" filter="circle(in)">
                                      <p:cBhvr>
                                        <p:cTn id="51" dur="2000"/>
                                        <p:tgtEl>
                                          <p:spTgt spid="117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179">
                                            <p:txEl>
                                              <p:pRg st="0" end="0"/>
                                            </p:txEl>
                                          </p:spTgt>
                                        </p:tgtEl>
                                        <p:attrNameLst>
                                          <p:attrName>style.visibility</p:attrName>
                                        </p:attrNameLst>
                                      </p:cBhvr>
                                      <p:to>
                                        <p:strVal val="visible"/>
                                      </p:to>
                                    </p:set>
                                    <p:animEffect transition="in" filter="circle(in)">
                                      <p:cBhvr>
                                        <p:cTn id="54" dur="2000"/>
                                        <p:tgtEl>
                                          <p:spTgt spid="1179">
                                            <p:txEl>
                                              <p:pRg st="0" end="0"/>
                                            </p:txEl>
                                          </p:spTgt>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185"/>
                                        </p:tgtEl>
                                        <p:attrNameLst>
                                          <p:attrName>style.visibility</p:attrName>
                                        </p:attrNameLst>
                                      </p:cBhvr>
                                      <p:to>
                                        <p:strVal val="visible"/>
                                      </p:to>
                                    </p:set>
                                    <p:animEffect transition="in" filter="circle(in)">
                                      <p:cBhvr>
                                        <p:cTn id="57" dur="2000"/>
                                        <p:tgtEl>
                                          <p:spTgt spid="1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 grpId="0"/>
      <p:bldP spid="1169" grpId="0"/>
      <p:bldP spid="1170" grpId="0"/>
      <p:bldP spid="1172" grpId="0"/>
      <p:bldP spid="1173" grpId="0"/>
      <p:bldP spid="1174" grpId="0" build="p"/>
      <p:bldP spid="1175" grpId="0" build="p"/>
      <p:bldP spid="1176" grpId="0" build="p"/>
      <p:bldP spid="1177" grpId="0" build="p"/>
      <p:bldP spid="1179" grpId="0" build="p"/>
      <p:bldP spid="1180" grpId="0" animBg="1"/>
      <p:bldP spid="1181" grpId="0" animBg="1"/>
      <p:bldP spid="1182" grpId="0" animBg="1"/>
      <p:bldP spid="1184" grpId="0" animBg="1"/>
      <p:bldP spid="118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32"/>
          <p:cNvSpPr txBox="1">
            <a:spLocks noGrp="1"/>
          </p:cNvSpPr>
          <p:nvPr>
            <p:ph type="subTitle" idx="1"/>
          </p:nvPr>
        </p:nvSpPr>
        <p:spPr>
          <a:xfrm>
            <a:off x="475199" y="1476266"/>
            <a:ext cx="8178943" cy="274984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None/>
            </a:pPr>
            <a:endParaRPr lang="vi-VN"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Ở hàng đầu tiên và cột đầu tiên của bảng, ta đánh giá trường hợp có trọng lượng của ba lô là 0 hoặc không có đồ vật nào được chọn, giá trị tối đa đều là 0.</a:t>
            </a:r>
          </a:p>
          <a:p>
            <a:pPr marL="0" lvl="0" indent="0" algn="just" rtl="0">
              <a:spcBef>
                <a:spcPts val="0"/>
              </a:spcBef>
              <a:spcAft>
                <a:spcPts val="0"/>
              </a:spcAft>
              <a:buClr>
                <a:schemeClr val="dk1"/>
              </a:buClr>
              <a:buSzPts val="1100"/>
              <a:buFont typeface="Arial" panose="020B0604020202020204"/>
              <a:buNone/>
            </a:pPr>
            <a:endParaRPr lang="vi-VN"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latin typeface="Consolas" panose="020B0609020204030204" pitchFamily="49" charset="0"/>
                <a:cs typeface="Consolas" panose="020B0609020204030204" pitchFamily="49" charset="0"/>
              </a:rPr>
              <a:t>Ở</a:t>
            </a:r>
            <a:r>
              <a:rPr lang="vi-VN" dirty="0">
                <a:latin typeface="Consolas" panose="020B0609020204030204" pitchFamily="49" charset="0"/>
                <a:cs typeface="Consolas" panose="020B0609020204030204" pitchFamily="49" charset="0"/>
              </a:rPr>
              <a:t> mỗi bước, ta xem xét </a:t>
            </a:r>
            <a:r>
              <a:rPr lang="en-US" dirty="0" err="1">
                <a:latin typeface="Consolas" panose="020B0609020204030204" pitchFamily="49" charset="0"/>
                <a:cs typeface="Consolas" panose="020B0609020204030204" pitchFamily="49" charset="0"/>
              </a:rPr>
              <a:t>wt</a:t>
            </a:r>
            <a:r>
              <a:rPr lang="en-US" dirty="0">
                <a:latin typeface="Consolas" panose="020B0609020204030204" pitchFamily="49" charset="0"/>
                <a:cs typeface="Consolas" panose="020B0609020204030204" pitchFamily="49" charset="0"/>
              </a:rPr>
              <a:t>[</a:t>
            </a:r>
            <a:r>
              <a:rPr lang="vi-VN" dirty="0">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-1]</a:t>
            </a:r>
            <a:r>
              <a:rPr lang="vi-VN" dirty="0">
                <a:latin typeface="Consolas" panose="020B0609020204030204" pitchFamily="49" charset="0"/>
                <a:cs typeface="Consolas" panose="020B0609020204030204" pitchFamily="49" charset="0"/>
              </a:rPr>
              <a:t> và trọng lượng tối đa của ba lô là w.</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Nếu </a:t>
            </a:r>
            <a:r>
              <a:rPr lang="en-US" dirty="0" err="1">
                <a:latin typeface="Consolas" panose="020B0609020204030204" pitchFamily="49" charset="0"/>
                <a:cs typeface="Consolas" panose="020B0609020204030204" pitchFamily="49" charset="0"/>
              </a:rPr>
              <a:t>wt</a:t>
            </a:r>
            <a:r>
              <a:rPr lang="en-US" dirty="0">
                <a:latin typeface="Consolas" panose="020B0609020204030204" pitchFamily="49" charset="0"/>
                <a:cs typeface="Consolas" panose="020B0609020204030204" pitchFamily="49" charset="0"/>
              </a:rPr>
              <a:t>[i-1]</a:t>
            </a:r>
            <a:r>
              <a:rPr lang="vi-VN"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&lt;= w</a:t>
            </a:r>
            <a:r>
              <a:rPr lang="vi-VN" dirty="0">
                <a:latin typeface="Consolas" panose="020B0609020204030204" pitchFamily="49" charset="0"/>
                <a:cs typeface="Consolas" panose="020B0609020204030204" pitchFamily="49" charset="0"/>
              </a:rPr>
              <a:t>, ta có hai trường hợp để xét: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latin typeface="Consolas" panose="020B0609020204030204" pitchFamily="49" charset="0"/>
                <a:cs typeface="Consolas" panose="020B0609020204030204" pitchFamily="49" charset="0"/>
              </a:rPr>
              <a:t>C</a:t>
            </a:r>
            <a:r>
              <a:rPr lang="vi-VN" dirty="0">
                <a:latin typeface="Consolas" panose="020B0609020204030204" pitchFamily="49" charset="0"/>
                <a:cs typeface="Consolas" panose="020B0609020204030204" pitchFamily="49" charset="0"/>
              </a:rPr>
              <a:t>họn đồ vật </a:t>
            </a:r>
            <a:r>
              <a:rPr lang="en-US" dirty="0">
                <a:latin typeface="Consolas" panose="020B0609020204030204" pitchFamily="49" charset="0"/>
                <a:cs typeface="Consolas" panose="020B0609020204030204" pitchFamily="49" charset="0"/>
              </a:rPr>
              <a:t>i: </a:t>
            </a:r>
            <a:r>
              <a:rPr lang="en-US" dirty="0" err="1">
                <a:latin typeface="Consolas" panose="020B0609020204030204" pitchFamily="49" charset="0"/>
                <a:cs typeface="Consolas" panose="020B0609020204030204" pitchFamily="49" charset="0"/>
              </a:rPr>
              <a:t>valueI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[i-1] + </a:t>
            </a:r>
            <a:r>
              <a:rPr lang="vi-VN" dirty="0">
                <a:latin typeface="Consolas" panose="020B0609020204030204" pitchFamily="49" charset="0"/>
                <a:cs typeface="Consolas" panose="020B0609020204030204" pitchFamily="49" charset="0"/>
              </a:rPr>
              <a:t>dp[i-1][w-wt[i-1]].</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dirty="0">
                <a:latin typeface="Consolas" panose="020B0609020204030204" pitchFamily="49" charset="0"/>
                <a:cs typeface="Consolas" panose="020B0609020204030204" pitchFamily="49" charset="0"/>
              </a:rPr>
              <a:t>K</a:t>
            </a:r>
            <a:r>
              <a:rPr lang="vi-VN" dirty="0">
                <a:latin typeface="Consolas" panose="020B0609020204030204" pitchFamily="49" charset="0"/>
                <a:cs typeface="Consolas" panose="020B0609020204030204" pitchFamily="49" charset="0"/>
              </a:rPr>
              <a:t>hông chọn đồ vật i, </a:t>
            </a:r>
            <a:r>
              <a:rPr lang="en-US" dirty="0">
                <a:latin typeface="Consolas" panose="020B0609020204030204" pitchFamily="49" charset="0"/>
                <a:cs typeface="Consolas" panose="020B0609020204030204" pitchFamily="49" charset="0"/>
              </a:rPr>
              <a:t>value = </a:t>
            </a:r>
            <a:r>
              <a:rPr lang="vi-VN" dirty="0">
                <a:latin typeface="Consolas" panose="020B0609020204030204" pitchFamily="49" charset="0"/>
                <a:cs typeface="Consolas" panose="020B0609020204030204" pitchFamily="49" charset="0"/>
              </a:rPr>
              <a:t>dp[i-1][w]. </a:t>
            </a: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dirty="0">
                <a:latin typeface="Consolas" panose="020B0609020204030204" pitchFamily="49" charset="0"/>
                <a:cs typeface="Consolas" panose="020B0609020204030204" pitchFamily="49" charset="0"/>
              </a:rPr>
              <a:t>Ta lấy giá trị tối đa của hai trường hợp này để lưu vào bảng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][w] = max(</a:t>
            </a:r>
            <a:r>
              <a:rPr lang="en-US" dirty="0" err="1">
                <a:latin typeface="Consolas" panose="020B0609020204030204" pitchFamily="49" charset="0"/>
                <a:cs typeface="Consolas" panose="020B0609020204030204" pitchFamily="49" charset="0"/>
              </a:rPr>
              <a:t>valueI</a:t>
            </a:r>
            <a:r>
              <a:rPr lang="en-US" dirty="0">
                <a:latin typeface="Consolas" panose="020B0609020204030204" pitchFamily="49" charset="0"/>
                <a:cs typeface="Consolas" panose="020B0609020204030204" pitchFamily="49" charset="0"/>
              </a:rPr>
              <a:t>, value)</a:t>
            </a:r>
            <a:endParaRPr lang="vi-VN" dirty="0">
              <a:latin typeface="Consolas" panose="020B0609020204030204" pitchFamily="49" charset="0"/>
              <a:cs typeface="Consolas" panose="020B0609020204030204" pitchFamily="49" charset="0"/>
            </a:endParaRPr>
          </a:p>
        </p:txBody>
      </p:sp>
      <p:sp>
        <p:nvSpPr>
          <p:cNvPr id="6" name="Google Shape;1362;p32"/>
          <p:cNvSpPr txBox="1"/>
          <p:nvPr/>
        </p:nvSpPr>
        <p:spPr>
          <a:xfrm>
            <a:off x="720000" y="93622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9pPr>
          </a:lstStyle>
          <a:p>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Bài</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toán</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KnapSack</a:t>
            </a:r>
            <a:r>
              <a:rPr lang="en-US" sz="2000" dirty="0">
                <a:latin typeface="UTM Avo" panose="02040603050506020204" charset="0"/>
                <a:cs typeface="UTM Avo" panose="02040603050506020204" charset="0"/>
              </a:rPr>
              <a:t> </a:t>
            </a:r>
          </a:p>
        </p:txBody>
      </p:sp>
      <p:grpSp>
        <p:nvGrpSpPr>
          <p:cNvPr id="7" name="Google Shape;1365;p32"/>
          <p:cNvGrpSpPr/>
          <p:nvPr/>
        </p:nvGrpSpPr>
        <p:grpSpPr>
          <a:xfrm>
            <a:off x="416350" y="4717156"/>
            <a:ext cx="821600" cy="117650"/>
            <a:chOff x="5181550" y="4132300"/>
            <a:chExt cx="821600" cy="117650"/>
          </a:xfrm>
        </p:grpSpPr>
        <p:sp>
          <p:nvSpPr>
            <p:cNvPr id="8"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9"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0"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sp>
          <p:nvSpPr>
            <p:cNvPr id="11"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mj-l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1" end="1"/>
                                            </p:txEl>
                                          </p:spTgt>
                                        </p:tgtEl>
                                        <p:attrNameLst>
                                          <p:attrName>style.visibility</p:attrName>
                                        </p:attrNameLst>
                                      </p:cBhvr>
                                      <p:to>
                                        <p:strVal val="visible"/>
                                      </p:to>
                                    </p:set>
                                    <p:animEffect transition="in" filter="fade">
                                      <p:cBhvr>
                                        <p:cTn id="12" dur="500"/>
                                        <p:tgtEl>
                                          <p:spTgt spid="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3" end="3"/>
                                            </p:txEl>
                                          </p:spTgt>
                                        </p:tgtEl>
                                        <p:attrNameLst>
                                          <p:attrName>style.visibility</p:attrName>
                                        </p:attrNameLst>
                                      </p:cBhvr>
                                      <p:to>
                                        <p:strVal val="visible"/>
                                      </p:to>
                                    </p:set>
                                    <p:animEffect transition="in" filter="fade">
                                      <p:cBhvr>
                                        <p:cTn id="17" dur="500"/>
                                        <p:tgtEl>
                                          <p:spTgt spid="1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4" end="4"/>
                                            </p:txEl>
                                          </p:spTgt>
                                        </p:tgtEl>
                                        <p:attrNameLst>
                                          <p:attrName>style.visibility</p:attrName>
                                        </p:attrNameLst>
                                      </p:cBhvr>
                                      <p:to>
                                        <p:strVal val="visible"/>
                                      </p:to>
                                    </p:set>
                                    <p:animEffect transition="in" filter="fade">
                                      <p:cBhvr>
                                        <p:cTn id="22" dur="500"/>
                                        <p:tgtEl>
                                          <p:spTgt spid="13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3">
                                            <p:txEl>
                                              <p:pRg st="5" end="5"/>
                                            </p:txEl>
                                          </p:spTgt>
                                        </p:tgtEl>
                                        <p:attrNameLst>
                                          <p:attrName>style.visibility</p:attrName>
                                        </p:attrNameLst>
                                      </p:cBhvr>
                                      <p:to>
                                        <p:strVal val="visible"/>
                                      </p:to>
                                    </p:set>
                                    <p:animEffect transition="in" filter="fade">
                                      <p:cBhvr>
                                        <p:cTn id="27" dur="500"/>
                                        <p:tgtEl>
                                          <p:spTgt spid="13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3">
                                            <p:txEl>
                                              <p:pRg st="7" end="7"/>
                                            </p:txEl>
                                          </p:spTgt>
                                        </p:tgtEl>
                                        <p:attrNameLst>
                                          <p:attrName>style.visibility</p:attrName>
                                        </p:attrNameLst>
                                      </p:cBhvr>
                                      <p:to>
                                        <p:strVal val="visible"/>
                                      </p:to>
                                    </p:set>
                                    <p:animEffect transition="in" filter="fade">
                                      <p:cBhvr>
                                        <p:cTn id="32" dur="500"/>
                                        <p:tgtEl>
                                          <p:spTgt spid="136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3">
                                            <p:txEl>
                                              <p:pRg st="8" end="8"/>
                                            </p:txEl>
                                          </p:spTgt>
                                        </p:tgtEl>
                                        <p:attrNameLst>
                                          <p:attrName>style.visibility</p:attrName>
                                        </p:attrNameLst>
                                      </p:cBhvr>
                                      <p:to>
                                        <p:strVal val="visible"/>
                                      </p:to>
                                    </p:set>
                                    <p:animEffect transition="in" filter="fade">
                                      <p:cBhvr>
                                        <p:cTn id="37" dur="500"/>
                                        <p:tgtEl>
                                          <p:spTgt spid="136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63">
                                            <p:txEl>
                                              <p:pRg st="9" end="9"/>
                                            </p:txEl>
                                          </p:spTgt>
                                        </p:tgtEl>
                                        <p:attrNameLst>
                                          <p:attrName>style.visibility</p:attrName>
                                        </p:attrNameLst>
                                      </p:cBhvr>
                                      <p:to>
                                        <p:strVal val="visible"/>
                                      </p:to>
                                    </p:set>
                                    <p:animEffect transition="in" filter="fade">
                                      <p:cBhvr>
                                        <p:cTn id="42" dur="500"/>
                                        <p:tgtEl>
                                          <p:spTgt spid="13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63">
                                            <p:txEl>
                                              <p:pRg st="11" end="11"/>
                                            </p:txEl>
                                          </p:spTgt>
                                        </p:tgtEl>
                                        <p:attrNameLst>
                                          <p:attrName>style.visibility</p:attrName>
                                        </p:attrNameLst>
                                      </p:cBhvr>
                                      <p:to>
                                        <p:strVal val="visible"/>
                                      </p:to>
                                    </p:set>
                                    <p:animEffect transition="in" filter="fade">
                                      <p:cBhvr>
                                        <p:cTn id="47" dur="500"/>
                                        <p:tgtEl>
                                          <p:spTgt spid="13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32"/>
          <p:cNvSpPr txBox="1">
            <a:spLocks noGrp="1"/>
          </p:cNvSpPr>
          <p:nvPr>
            <p:ph type="subTitle" idx="1"/>
          </p:nvPr>
        </p:nvSpPr>
        <p:spPr>
          <a:xfrm>
            <a:off x="475199" y="1676149"/>
            <a:ext cx="8178943" cy="229303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Nếu </a:t>
            </a:r>
            <a:r>
              <a:rPr lang="en-US" sz="1400" dirty="0" err="1">
                <a:latin typeface="Consolas" panose="020B0609020204030204" pitchFamily="49" charset="0"/>
                <a:cs typeface="Consolas" panose="020B0609020204030204" pitchFamily="49" charset="0"/>
              </a:rPr>
              <a:t>wt</a:t>
            </a:r>
            <a:r>
              <a:rPr lang="en-US" sz="1400" dirty="0">
                <a:latin typeface="Consolas" panose="020B0609020204030204" pitchFamily="49" charset="0"/>
                <a:cs typeface="Consolas" panose="020B0609020204030204" pitchFamily="49" charset="0"/>
              </a:rPr>
              <a:t>[i-1] &gt; w</a:t>
            </a:r>
            <a:r>
              <a:rPr lang="vi-VN"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dp</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][w] = </a:t>
            </a:r>
            <a:r>
              <a:rPr lang="vi-VN" sz="1400" dirty="0">
                <a:latin typeface="Consolas" panose="020B0609020204030204" pitchFamily="49" charset="0"/>
                <a:cs typeface="Consolas" panose="020B0609020204030204" pitchFamily="49" charset="0"/>
              </a:rPr>
              <a:t>dp[i-1][w].</a:t>
            </a:r>
          </a:p>
          <a:p>
            <a:pPr marL="0" lvl="0" indent="0" algn="just" rtl="0">
              <a:spcBef>
                <a:spcPts val="0"/>
              </a:spcBef>
              <a:spcAft>
                <a:spcPts val="0"/>
              </a:spcAft>
              <a:buClr>
                <a:schemeClr val="dk1"/>
              </a:buClr>
              <a:buSzPts val="1100"/>
              <a:buFont typeface="Arial" panose="020B0604020202020204"/>
              <a:buNone/>
            </a:pP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Độ phức tạp của thuật toán là O(nW)</a:t>
            </a:r>
            <a:endParaRPr lang="en-US"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vi-VN"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en-US" sz="1400" dirty="0" err="1">
                <a:latin typeface="Consolas" panose="020B0609020204030204" pitchFamily="49" charset="0"/>
                <a:cs typeface="Consolas" panose="020B0609020204030204" pitchFamily="49" charset="0"/>
              </a:rPr>
              <a:t>Vòng</a:t>
            </a:r>
            <a:r>
              <a:rPr lang="en-US" sz="1400" dirty="0">
                <a:latin typeface="Consolas" panose="020B0609020204030204" pitchFamily="49" charset="0"/>
                <a:cs typeface="Consolas" panose="020B0609020204030204" pitchFamily="49" charset="0"/>
              </a:rPr>
              <a:t> </a:t>
            </a:r>
            <a:r>
              <a:rPr lang="vi-VN" sz="1400" dirty="0">
                <a:latin typeface="Consolas" panose="020B0609020204030204" pitchFamily="49" charset="0"/>
                <a:cs typeface="Consolas" panose="020B0609020204030204" pitchFamily="49" charset="0"/>
              </a:rPr>
              <a:t>lặp hai lớp trong giải thuật</a:t>
            </a:r>
            <a:r>
              <a:rPr lang="en-US" sz="1400" dirty="0">
                <a:latin typeface="Consolas" panose="020B0609020204030204" pitchFamily="49" charset="0"/>
                <a:cs typeface="Consolas" panose="020B0609020204030204" pitchFamily="49" charset="0"/>
              </a:rPr>
              <a:t> Dynamic Programing</a:t>
            </a:r>
            <a:r>
              <a:rPr lang="vi-VN" sz="1400" dirty="0">
                <a:latin typeface="Consolas" panose="020B0609020204030204" pitchFamily="49" charset="0"/>
                <a:cs typeface="Consolas" panose="020B0609020204030204" pitchFamily="49" charset="0"/>
              </a:rPr>
              <a:t> chạy qua tất cả các cặp (i, j) trong bảng, với i từ </a:t>
            </a:r>
            <a:r>
              <a:rPr lang="en-US" sz="1400" dirty="0">
                <a:latin typeface="Consolas" panose="020B0609020204030204" pitchFamily="49" charset="0"/>
                <a:cs typeface="Consolas" panose="020B0609020204030204" pitchFamily="49" charset="0"/>
              </a:rPr>
              <a:t>0</a:t>
            </a:r>
            <a:r>
              <a:rPr lang="vi-VN" sz="1400" dirty="0">
                <a:latin typeface="Consolas" panose="020B0609020204030204" pitchFamily="49" charset="0"/>
                <a:cs typeface="Consolas" panose="020B0609020204030204" pitchFamily="49" charset="0"/>
              </a:rPr>
              <a:t> đến n và j từ </a:t>
            </a:r>
            <a:r>
              <a:rPr lang="en-US" sz="1400" dirty="0">
                <a:latin typeface="Consolas" panose="020B0609020204030204" pitchFamily="49" charset="0"/>
                <a:cs typeface="Consolas" panose="020B0609020204030204" pitchFamily="49" charset="0"/>
              </a:rPr>
              <a:t>0</a:t>
            </a:r>
            <a:r>
              <a:rPr lang="vi-VN" sz="1400" dirty="0">
                <a:latin typeface="Consolas" panose="020B0609020204030204" pitchFamily="49" charset="0"/>
                <a:cs typeface="Consolas" panose="020B0609020204030204" pitchFamily="49" charset="0"/>
              </a:rPr>
              <a:t> đến W. </a:t>
            </a:r>
            <a:endParaRPr lang="en-US"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endParaRPr lang="en-US" sz="1400" dirty="0">
              <a:latin typeface="Consolas" panose="020B0609020204030204" pitchFamily="49" charset="0"/>
              <a:cs typeface="Consolas" panose="020B0609020204030204" pitchFamily="49" charset="0"/>
            </a:endParaRPr>
          </a:p>
          <a:p>
            <a:pPr marL="0" lvl="0" indent="0" algn="just" rtl="0">
              <a:spcBef>
                <a:spcPts val="0"/>
              </a:spcBef>
              <a:spcAft>
                <a:spcPts val="0"/>
              </a:spcAft>
              <a:buClr>
                <a:schemeClr val="dk1"/>
              </a:buClr>
              <a:buSzPts val="1100"/>
              <a:buFont typeface="Arial" panose="020B0604020202020204"/>
              <a:buNone/>
            </a:pPr>
            <a:r>
              <a:rPr lang="vi-VN" sz="1400" dirty="0">
                <a:latin typeface="Consolas" panose="020B0609020204030204" pitchFamily="49" charset="0"/>
                <a:cs typeface="Consolas" panose="020B0609020204030204" pitchFamily="49" charset="0"/>
              </a:rPr>
              <a:t>Vì vậy, số lần lặp lại của vòng lặp là nW, đó là lý do tại sao độ phức tạp của giải thuật là O(nW).</a:t>
            </a:r>
          </a:p>
        </p:txBody>
      </p:sp>
      <p:sp>
        <p:nvSpPr>
          <p:cNvPr id="5" name="Google Shape;1362;p32"/>
          <p:cNvSpPr txBox="1"/>
          <p:nvPr/>
        </p:nvSpPr>
        <p:spPr>
          <a:xfrm>
            <a:off x="720000" y="10962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a:buNone/>
              <a:defRPr sz="3000" b="1"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3500" b="1" i="0" u="none" strike="noStrike" cap="none">
                <a:solidFill>
                  <a:schemeClr val="dk1"/>
                </a:solidFill>
                <a:latin typeface="Lexend"/>
                <a:ea typeface="Lexend"/>
                <a:cs typeface="Lexend"/>
                <a:sym typeface="Lexend"/>
              </a:defRPr>
            </a:lvl9pPr>
          </a:lstStyle>
          <a:p>
            <a:r>
              <a:rPr lang="en-US" sz="2000" dirty="0" err="1">
                <a:latin typeface="UTM Avo" panose="02040603050506020204" charset="0"/>
                <a:cs typeface="UTM Avo" panose="02040603050506020204" charset="0"/>
              </a:rPr>
              <a:t>Ví</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dụ</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Bài</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toán</a:t>
            </a:r>
            <a:r>
              <a:rPr lang="en-US" sz="2000" dirty="0">
                <a:latin typeface="UTM Avo" panose="02040603050506020204" charset="0"/>
                <a:cs typeface="UTM Avo" panose="02040603050506020204" charset="0"/>
              </a:rPr>
              <a:t> </a:t>
            </a:r>
            <a:r>
              <a:rPr lang="en-US" sz="2000" dirty="0" err="1">
                <a:latin typeface="UTM Avo" panose="02040603050506020204" charset="0"/>
                <a:cs typeface="UTM Avo" panose="02040603050506020204" charset="0"/>
              </a:rPr>
              <a:t>KnapSack</a:t>
            </a:r>
            <a:r>
              <a:rPr lang="en-US" sz="2000" dirty="0">
                <a:latin typeface="UTM Avo" panose="02040603050506020204" charset="0"/>
                <a:cs typeface="UTM Avo" panose="02040603050506020204" charset="0"/>
              </a:rPr>
              <a:t> </a:t>
            </a:r>
          </a:p>
        </p:txBody>
      </p:sp>
      <p:grpSp>
        <p:nvGrpSpPr>
          <p:cNvPr id="6" name="Google Shape;1365;p32"/>
          <p:cNvGrpSpPr/>
          <p:nvPr/>
        </p:nvGrpSpPr>
        <p:grpSpPr>
          <a:xfrm>
            <a:off x="416350" y="4717156"/>
            <a:ext cx="821600" cy="117650"/>
            <a:chOff x="5181550" y="4132300"/>
            <a:chExt cx="821600" cy="117650"/>
          </a:xfrm>
        </p:grpSpPr>
        <p:sp>
          <p:nvSpPr>
            <p:cNvPr id="7" name="Google Shape;1366;p32"/>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8" name="Google Shape;1367;p32"/>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9" name="Google Shape;1368;p32"/>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sp>
          <p:nvSpPr>
            <p:cNvPr id="10" name="Google Shape;1369;p32"/>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3">
                                            <p:txEl>
                                              <p:pRg st="0" end="0"/>
                                            </p:txEl>
                                          </p:spTgt>
                                        </p:tgtEl>
                                        <p:attrNameLst>
                                          <p:attrName>style.visibility</p:attrName>
                                        </p:attrNameLst>
                                      </p:cBhvr>
                                      <p:to>
                                        <p:strVal val="visible"/>
                                      </p:to>
                                    </p:set>
                                    <p:animEffect transition="in" filter="fade">
                                      <p:cBhvr>
                                        <p:cTn id="7" dur="500"/>
                                        <p:tgtEl>
                                          <p:spTgt spid="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3">
                                            <p:txEl>
                                              <p:pRg st="2" end="2"/>
                                            </p:txEl>
                                          </p:spTgt>
                                        </p:tgtEl>
                                        <p:attrNameLst>
                                          <p:attrName>style.visibility</p:attrName>
                                        </p:attrNameLst>
                                      </p:cBhvr>
                                      <p:to>
                                        <p:strVal val="visible"/>
                                      </p:to>
                                    </p:set>
                                    <p:animEffect transition="in" filter="fade">
                                      <p:cBhvr>
                                        <p:cTn id="12" dur="500"/>
                                        <p:tgtEl>
                                          <p:spTgt spid="1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3">
                                            <p:txEl>
                                              <p:pRg st="4" end="4"/>
                                            </p:txEl>
                                          </p:spTgt>
                                        </p:tgtEl>
                                        <p:attrNameLst>
                                          <p:attrName>style.visibility</p:attrName>
                                        </p:attrNameLst>
                                      </p:cBhvr>
                                      <p:to>
                                        <p:strVal val="visible"/>
                                      </p:to>
                                    </p:set>
                                    <p:animEffect transition="in" filter="fade">
                                      <p:cBhvr>
                                        <p:cTn id="17" dur="500"/>
                                        <p:tgtEl>
                                          <p:spTgt spid="13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3">
                                            <p:txEl>
                                              <p:pRg st="6" end="6"/>
                                            </p:txEl>
                                          </p:spTgt>
                                        </p:tgtEl>
                                        <p:attrNameLst>
                                          <p:attrName>style.visibility</p:attrName>
                                        </p:attrNameLst>
                                      </p:cBhvr>
                                      <p:to>
                                        <p:strVal val="visible"/>
                                      </p:to>
                                    </p:set>
                                    <p:animEffect transition="in" filter="fade">
                                      <p:cBhvr>
                                        <p:cTn id="22" dur="500"/>
                                        <p:tgtEl>
                                          <p:spTgt spid="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 grpId="0" build="p"/>
      <p:bldP spid="136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4" y="2191800"/>
            <a:ext cx="4311399"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a:latin typeface="UTM Avo" panose="02040603050506020204" charset="0"/>
                <a:cs typeface="UTM Avo" panose="02040603050506020204" charset="0"/>
              </a:rPr>
              <a:t>Ưu</a:t>
            </a:r>
            <a:r>
              <a:rPr lang="en-US" sz="3600" dirty="0">
                <a:latin typeface="UTM Avo" panose="02040603050506020204" charset="0"/>
                <a:cs typeface="UTM Avo" panose="02040603050506020204" charset="0"/>
              </a:rPr>
              <a:t>, </a:t>
            </a:r>
            <a:r>
              <a:rPr lang="en-US" sz="3600" dirty="0" err="1">
                <a:latin typeface="UTM Avo" panose="02040603050506020204" charset="0"/>
                <a:cs typeface="UTM Avo" panose="02040603050506020204" charset="0"/>
              </a:rPr>
              <a:t>nhược</a:t>
            </a:r>
            <a:r>
              <a:rPr lang="en-US" sz="3600" dirty="0">
                <a:latin typeface="UTM Avo" panose="02040603050506020204" charset="0"/>
                <a:cs typeface="UTM Avo" panose="02040603050506020204" charset="0"/>
              </a:rPr>
              <a:t> </a:t>
            </a:r>
            <a:r>
              <a:rPr lang="en-US" sz="3600" dirty="0" err="1">
                <a:latin typeface="UTM Avo" panose="02040603050506020204" charset="0"/>
                <a:cs typeface="UTM Avo" panose="02040603050506020204" charset="0"/>
              </a:rPr>
              <a:t>điểm</a:t>
            </a:r>
            <a:endParaRPr sz="3600"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05</a:t>
            </a: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720000" y="5486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chemeClr val="tx1">
                    <a:lumMod val="50000"/>
                  </a:schemeClr>
                </a:solidFill>
                <a:latin typeface="UTM Avo" panose="02040603050506020204" charset="0"/>
                <a:cs typeface="UTM Avo" panose="02040603050506020204" charset="0"/>
              </a:rPr>
              <a:t>Ưu,</a:t>
            </a:r>
            <a:r>
              <a:rPr lang="en-US" sz="2000" dirty="0">
                <a:solidFill>
                  <a:schemeClr val="tx1">
                    <a:lumMod val="50000"/>
                  </a:schemeClr>
                </a:solidFill>
                <a:latin typeface="UTM Avo" panose="02040603050506020204" charset="0"/>
                <a:cs typeface="UTM Avo" panose="02040603050506020204" charset="0"/>
              </a:rPr>
              <a:t> </a:t>
            </a:r>
            <a:r>
              <a:rPr lang="en-US" sz="2000" dirty="0" err="1">
                <a:solidFill>
                  <a:schemeClr val="tx1">
                    <a:lumMod val="50000"/>
                  </a:schemeClr>
                </a:solidFill>
                <a:latin typeface="UTM Avo" panose="02040603050506020204" charset="0"/>
                <a:cs typeface="UTM Avo" panose="02040603050506020204" charset="0"/>
              </a:rPr>
              <a:t>nhược</a:t>
            </a:r>
            <a:r>
              <a:rPr lang="en-US" sz="2000" dirty="0">
                <a:solidFill>
                  <a:schemeClr val="tx1">
                    <a:lumMod val="50000"/>
                  </a:schemeClr>
                </a:solidFill>
                <a:latin typeface="UTM Avo" panose="02040603050506020204" charset="0"/>
                <a:cs typeface="UTM Avo" panose="02040603050506020204" charset="0"/>
              </a:rPr>
              <a:t> </a:t>
            </a:r>
            <a:r>
              <a:rPr lang="en-US" sz="2000" dirty="0" err="1">
                <a:solidFill>
                  <a:schemeClr val="tx1">
                    <a:lumMod val="50000"/>
                  </a:schemeClr>
                </a:solidFill>
                <a:latin typeface="UTM Avo" panose="02040603050506020204" charset="0"/>
                <a:cs typeface="UTM Avo" panose="02040603050506020204" charset="0"/>
              </a:rPr>
              <a:t>điểm</a:t>
            </a:r>
          </a:p>
        </p:txBody>
      </p:sp>
      <p:sp>
        <p:nvSpPr>
          <p:cNvPr id="1381" name="Google Shape;1381;p33"/>
          <p:cNvSpPr txBox="1">
            <a:spLocks noGrp="1"/>
          </p:cNvSpPr>
          <p:nvPr>
            <p:ph type="subTitle" idx="1"/>
          </p:nvPr>
        </p:nvSpPr>
        <p:spPr>
          <a:xfrm>
            <a:off x="4423777" y="1429697"/>
            <a:ext cx="3492456" cy="3233743"/>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altLang="vi-VN" sz="1400" dirty="0" err="1">
                <a:latin typeface="Consolas" panose="020B0609020204030204" pitchFamily="49" charset="0"/>
                <a:cs typeface="Consolas" panose="020B0609020204030204" pitchFamily="49" charset="0"/>
              </a:rPr>
              <a:t>Không</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tìm</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được</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công</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thức</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truy</a:t>
            </a:r>
            <a:r>
              <a:rPr lang="en-US" altLang="vi-VN" sz="1400" dirty="0">
                <a:latin typeface="Consolas" panose="020B0609020204030204" pitchFamily="49" charset="0"/>
                <a:cs typeface="Consolas" panose="020B0609020204030204" pitchFamily="49" charset="0"/>
              </a:rPr>
              <a:t> </a:t>
            </a:r>
            <a:r>
              <a:rPr lang="en-US" altLang="vi-VN" sz="1400" dirty="0" err="1">
                <a:latin typeface="Consolas" panose="020B0609020204030204" pitchFamily="49" charset="0"/>
                <a:cs typeface="Consolas" panose="020B0609020204030204" pitchFamily="49" charset="0"/>
              </a:rPr>
              <a:t>hồi</a:t>
            </a:r>
            <a:endParaRPr lang="vi-VN"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vi-VN" sz="1400" dirty="0">
                <a:latin typeface="Consolas" panose="020B0609020204030204" pitchFamily="49" charset="0"/>
                <a:cs typeface="Consolas" panose="020B0609020204030204" pitchFamily="49" charset="0"/>
              </a:rPr>
              <a:t>Số lượng bài toán con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có</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thể</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rất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lớn</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vi-VN"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vi-VN" sz="1400" dirty="0">
                <a:latin typeface="Consolas" panose="020B0609020204030204" pitchFamily="49" charset="0"/>
                <a:cs typeface="Consolas" panose="020B0609020204030204" pitchFamily="49" charset="0"/>
              </a:rPr>
              <a:t>Việc kết hợp lời giải của các bài toán con chưa chắc</a:t>
            </a:r>
            <a:r>
              <a:rPr lang="en-US" sz="1400" dirty="0">
                <a:latin typeface="Consolas" panose="020B0609020204030204" pitchFamily="49" charset="0"/>
                <a:cs typeface="Consolas" panose="020B0609020204030204" pitchFamily="49" charset="0"/>
              </a:rPr>
              <a:t> </a:t>
            </a:r>
            <a:r>
              <a:rPr lang="vi-VN" sz="1400" dirty="0">
                <a:latin typeface="Consolas" panose="020B0609020204030204" pitchFamily="49" charset="0"/>
                <a:cs typeface="Consolas" panose="020B0609020204030204" pitchFamily="49" charset="0"/>
              </a:rPr>
              <a:t>cho lời giải của bài toán ban đầu.</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Phức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tạp</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trong</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việc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thiết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kế</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và</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triển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khai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thuật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toán</a:t>
            </a:r>
            <a:endParaRPr lang="vi-VN" sz="1400" dirty="0">
              <a:latin typeface="Consolas" panose="020B0609020204030204" pitchFamily="49" charset="0"/>
              <a:cs typeface="Consolas" panose="020B0609020204030204" pitchFamily="49" charset="0"/>
            </a:endParaRPr>
          </a:p>
        </p:txBody>
      </p:sp>
      <p:sp>
        <p:nvSpPr>
          <p:cNvPr id="1382" name="Google Shape;1382;p33"/>
          <p:cNvSpPr txBox="1">
            <a:spLocks noGrp="1"/>
          </p:cNvSpPr>
          <p:nvPr>
            <p:ph type="subTitle" idx="2"/>
          </p:nvPr>
        </p:nvSpPr>
        <p:spPr>
          <a:xfrm>
            <a:off x="1082538" y="1429697"/>
            <a:ext cx="2978700" cy="289723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vi-VN" sz="1400" dirty="0">
                <a:latin typeface="Consolas" panose="020B0609020204030204" pitchFamily="49" charset="0"/>
                <a:cs typeface="Consolas" panose="020B0609020204030204" pitchFamily="49" charset="0"/>
              </a:rPr>
              <a:t>Chương trình thực thi nhanh</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vi-VN"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Mang</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tính</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tối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ưu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hóa</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cao</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Cải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thiện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hiệu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suất</a:t>
            </a: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endParaRPr lang="en-US" sz="1400" dirty="0">
              <a:latin typeface="Consolas" panose="020B0609020204030204" pitchFamily="49" charset="0"/>
              <a:cs typeface="Consolas" panose="020B0609020204030204" pitchFamily="49" charset="0"/>
            </a:endParaRPr>
          </a:p>
          <a:p>
            <a:pPr marL="285750" lvl="0" indent="-285750" algn="just" rtl="0">
              <a:spcBef>
                <a:spcPts val="0"/>
              </a:spcBef>
              <a:spcAft>
                <a:spcPts val="0"/>
              </a:spcAft>
              <a:buFont typeface="Wingdings" panose="05000000000000000000" pitchFamily="2" charset="2"/>
              <a:buChar char="Ø"/>
            </a:pPr>
            <a:r>
              <a:rPr lang="en-US" sz="1400" dirty="0" err="1">
                <a:latin typeface="Consolas" panose="020B0609020204030204" pitchFamily="49" charset="0"/>
                <a:cs typeface="Consolas" panose="020B0609020204030204" pitchFamily="49" charset="0"/>
              </a:rPr>
              <a:t>Có</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cấu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trúc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rõ</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ràng</a:t>
            </a:r>
            <a:endParaRPr lang="vi-VN" sz="1400" dirty="0">
              <a:latin typeface="Consolas" panose="020B0609020204030204" pitchFamily="49" charset="0"/>
              <a:cs typeface="Consolas" panose="020B0609020204030204" pitchFamily="49" charset="0"/>
            </a:endParaRPr>
          </a:p>
        </p:txBody>
      </p:sp>
      <p:sp>
        <p:nvSpPr>
          <p:cNvPr id="1383" name="Google Shape;1383;p33"/>
          <p:cNvSpPr txBox="1">
            <a:spLocks noGrp="1"/>
          </p:cNvSpPr>
          <p:nvPr>
            <p:ph type="subTitle" idx="3"/>
          </p:nvPr>
        </p:nvSpPr>
        <p:spPr>
          <a:xfrm>
            <a:off x="1082539" y="859919"/>
            <a:ext cx="2978700" cy="634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onsolas" panose="020B0609020204030204" pitchFamily="49" charset="0"/>
                <a:cs typeface="Consolas" panose="020B0609020204030204" pitchFamily="49" charset="0"/>
              </a:rPr>
              <a:t>Ưu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điểm</a:t>
            </a:r>
          </a:p>
        </p:txBody>
      </p:sp>
      <p:sp>
        <p:nvSpPr>
          <p:cNvPr id="1384" name="Google Shape;1384;p33"/>
          <p:cNvSpPr txBox="1">
            <a:spLocks noGrp="1"/>
          </p:cNvSpPr>
          <p:nvPr>
            <p:ph type="subTitle" idx="4"/>
          </p:nvPr>
        </p:nvSpPr>
        <p:spPr>
          <a:xfrm>
            <a:off x="4435227" y="840694"/>
            <a:ext cx="2978700" cy="634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latin typeface="Consolas" panose="020B0609020204030204" pitchFamily="49" charset="0"/>
                <a:cs typeface="Consolas" panose="020B0609020204030204" pitchFamily="49" charset="0"/>
              </a:rPr>
              <a:t>Nhược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điểm</a:t>
            </a:r>
          </a:p>
        </p:txBody>
      </p:sp>
      <p:grpSp>
        <p:nvGrpSpPr>
          <p:cNvPr id="1402" name="Google Shape;1402;p33"/>
          <p:cNvGrpSpPr/>
          <p:nvPr/>
        </p:nvGrpSpPr>
        <p:grpSpPr>
          <a:xfrm rot="5400000">
            <a:off x="8017394" y="3689464"/>
            <a:ext cx="715982" cy="830350"/>
            <a:chOff x="5405575" y="876025"/>
            <a:chExt cx="630200" cy="830350"/>
          </a:xfrm>
        </p:grpSpPr>
        <p:sp>
          <p:nvSpPr>
            <p:cNvPr id="1403" name="Google Shape;1403;p33"/>
            <p:cNvSpPr/>
            <p:nvPr/>
          </p:nvSpPr>
          <p:spPr>
            <a:xfrm>
              <a:off x="5449525" y="920000"/>
              <a:ext cx="550725" cy="728725"/>
            </a:xfrm>
            <a:custGeom>
              <a:avLst/>
              <a:gdLst/>
              <a:ahLst/>
              <a:cxnLst/>
              <a:rect l="l" t="t" r="r" b="b"/>
              <a:pathLst>
                <a:path w="22029" h="29149" extrusionOk="0">
                  <a:moveTo>
                    <a:pt x="596" y="1"/>
                  </a:moveTo>
                  <a:cubicBezTo>
                    <a:pt x="267" y="1"/>
                    <a:pt x="1" y="267"/>
                    <a:pt x="1" y="595"/>
                  </a:cubicBezTo>
                  <a:cubicBezTo>
                    <a:pt x="1" y="924"/>
                    <a:pt x="267" y="1189"/>
                    <a:pt x="596" y="1189"/>
                  </a:cubicBezTo>
                  <a:lnTo>
                    <a:pt x="16346" y="1189"/>
                  </a:lnTo>
                  <a:cubicBezTo>
                    <a:pt x="18823" y="1189"/>
                    <a:pt x="20839" y="3204"/>
                    <a:pt x="20839" y="5683"/>
                  </a:cubicBezTo>
                  <a:lnTo>
                    <a:pt x="20839" y="28554"/>
                  </a:lnTo>
                  <a:cubicBezTo>
                    <a:pt x="20839" y="28882"/>
                    <a:pt x="21105" y="29148"/>
                    <a:pt x="21434" y="29148"/>
                  </a:cubicBezTo>
                  <a:cubicBezTo>
                    <a:pt x="21762" y="29148"/>
                    <a:pt x="22028" y="28882"/>
                    <a:pt x="22028" y="28554"/>
                  </a:cubicBezTo>
                  <a:lnTo>
                    <a:pt x="22028" y="5683"/>
                  </a:lnTo>
                  <a:cubicBezTo>
                    <a:pt x="22028" y="2549"/>
                    <a:pt x="19480" y="1"/>
                    <a:pt x="16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4" name="Google Shape;1404;p33"/>
            <p:cNvSpPr/>
            <p:nvPr/>
          </p:nvSpPr>
          <p:spPr>
            <a:xfrm>
              <a:off x="5934950" y="1619075"/>
              <a:ext cx="100825" cy="87300"/>
            </a:xfrm>
            <a:custGeom>
              <a:avLst/>
              <a:gdLst/>
              <a:ahLst/>
              <a:cxnLst/>
              <a:rect l="l" t="t" r="r" b="b"/>
              <a:pathLst>
                <a:path w="4033" h="3492" extrusionOk="0">
                  <a:moveTo>
                    <a:pt x="1" y="1"/>
                  </a:moveTo>
                  <a:lnTo>
                    <a:pt x="2017" y="3491"/>
                  </a:lnTo>
                  <a:lnTo>
                    <a:pt x="4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5" name="Google Shape;1405;p33"/>
            <p:cNvSpPr/>
            <p:nvPr/>
          </p:nvSpPr>
          <p:spPr>
            <a:xfrm>
              <a:off x="5420450" y="890900"/>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6" name="Google Shape;1406;p33"/>
            <p:cNvSpPr/>
            <p:nvPr/>
          </p:nvSpPr>
          <p:spPr>
            <a:xfrm>
              <a:off x="5405575" y="876025"/>
              <a:ext cx="117675" cy="117700"/>
            </a:xfrm>
            <a:custGeom>
              <a:avLst/>
              <a:gdLst/>
              <a:ahLst/>
              <a:cxnLst/>
              <a:rect l="l" t="t" r="r" b="b"/>
              <a:pathLst>
                <a:path w="4707" h="4708" extrusionOk="0">
                  <a:moveTo>
                    <a:pt x="3518" y="1190"/>
                  </a:moveTo>
                  <a:lnTo>
                    <a:pt x="3518" y="3518"/>
                  </a:lnTo>
                  <a:lnTo>
                    <a:pt x="1190" y="3518"/>
                  </a:lnTo>
                  <a:lnTo>
                    <a:pt x="1190" y="1190"/>
                  </a:lnTo>
                  <a:close/>
                  <a:moveTo>
                    <a:pt x="0" y="1"/>
                  </a:moveTo>
                  <a:lnTo>
                    <a:pt x="0"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407" name="Google Shape;1407;p33"/>
          <p:cNvSpPr/>
          <p:nvPr/>
        </p:nvSpPr>
        <p:spPr>
          <a:xfrm rot="5400000">
            <a:off x="415682" y="1928130"/>
            <a:ext cx="143238" cy="126100"/>
          </a:xfrm>
          <a:custGeom>
            <a:avLst/>
            <a:gdLst/>
            <a:ahLst/>
            <a:cxnLst/>
            <a:rect l="l" t="t" r="r" b="b"/>
            <a:pathLst>
              <a:path w="5043" h="5044" extrusionOk="0">
                <a:moveTo>
                  <a:pt x="2522" y="1"/>
                </a:moveTo>
                <a:cubicBezTo>
                  <a:pt x="1129" y="1"/>
                  <a:pt x="1" y="1130"/>
                  <a:pt x="1" y="2522"/>
                </a:cubicBezTo>
                <a:cubicBezTo>
                  <a:pt x="1" y="3914"/>
                  <a:pt x="1129" y="5044"/>
                  <a:pt x="2522" y="5044"/>
                </a:cubicBezTo>
                <a:cubicBezTo>
                  <a:pt x="3914" y="5044"/>
                  <a:pt x="5042" y="3914"/>
                  <a:pt x="5042" y="2522"/>
                </a:cubicBezTo>
                <a:cubicBezTo>
                  <a:pt x="5042" y="1130"/>
                  <a:pt x="3914" y="1"/>
                  <a:pt x="2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8" name="Google Shape;1408;p33"/>
          <p:cNvSpPr/>
          <p:nvPr/>
        </p:nvSpPr>
        <p:spPr>
          <a:xfrm rot="5400000">
            <a:off x="415696" y="2121814"/>
            <a:ext cx="143208" cy="126100"/>
          </a:xfrm>
          <a:custGeom>
            <a:avLst/>
            <a:gdLst/>
            <a:ahLst/>
            <a:cxnLst/>
            <a:rect l="l" t="t" r="r" b="b"/>
            <a:pathLst>
              <a:path w="5042" h="5044" extrusionOk="0">
                <a:moveTo>
                  <a:pt x="2521" y="1"/>
                </a:moveTo>
                <a:cubicBezTo>
                  <a:pt x="1128" y="1"/>
                  <a:pt x="0" y="1130"/>
                  <a:pt x="0" y="2522"/>
                </a:cubicBezTo>
                <a:cubicBezTo>
                  <a:pt x="0" y="3914"/>
                  <a:pt x="1128" y="5044"/>
                  <a:pt x="2521" y="5044"/>
                </a:cubicBezTo>
                <a:cubicBezTo>
                  <a:pt x="3913" y="5044"/>
                  <a:pt x="5042" y="3914"/>
                  <a:pt x="5042" y="2522"/>
                </a:cubicBezTo>
                <a:cubicBezTo>
                  <a:pt x="5042" y="1130"/>
                  <a:pt x="3913"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09" name="Google Shape;1409;p33"/>
          <p:cNvSpPr/>
          <p:nvPr/>
        </p:nvSpPr>
        <p:spPr>
          <a:xfrm rot="5400000">
            <a:off x="415696" y="2313964"/>
            <a:ext cx="143208" cy="126100"/>
          </a:xfrm>
          <a:custGeom>
            <a:avLst/>
            <a:gdLst/>
            <a:ahLst/>
            <a:cxnLst/>
            <a:rect l="l" t="t" r="r" b="b"/>
            <a:pathLst>
              <a:path w="5042" h="5044" extrusionOk="0">
                <a:moveTo>
                  <a:pt x="2521" y="1"/>
                </a:moveTo>
                <a:cubicBezTo>
                  <a:pt x="1129" y="1"/>
                  <a:pt x="0" y="1130"/>
                  <a:pt x="0" y="2522"/>
                </a:cubicBezTo>
                <a:cubicBezTo>
                  <a:pt x="0" y="3914"/>
                  <a:pt x="1129" y="5044"/>
                  <a:pt x="2521" y="5044"/>
                </a:cubicBezTo>
                <a:cubicBezTo>
                  <a:pt x="3914" y="5044"/>
                  <a:pt x="5042" y="3914"/>
                  <a:pt x="5042" y="2522"/>
                </a:cubicBezTo>
                <a:cubicBezTo>
                  <a:pt x="5042" y="1130"/>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410" name="Google Shape;1410;p33"/>
          <p:cNvGrpSpPr/>
          <p:nvPr/>
        </p:nvGrpSpPr>
        <p:grpSpPr>
          <a:xfrm>
            <a:off x="8581500" y="689375"/>
            <a:ext cx="169725" cy="167700"/>
            <a:chOff x="5561775" y="2355200"/>
            <a:chExt cx="169725" cy="167700"/>
          </a:xfrm>
        </p:grpSpPr>
        <p:sp>
          <p:nvSpPr>
            <p:cNvPr id="1411" name="Google Shape;1411;p33"/>
            <p:cNvSpPr/>
            <p:nvPr/>
          </p:nvSpPr>
          <p:spPr>
            <a:xfrm>
              <a:off x="5561775" y="2355200"/>
              <a:ext cx="73400" cy="73400"/>
            </a:xfrm>
            <a:custGeom>
              <a:avLst/>
              <a:gdLst/>
              <a:ahLst/>
              <a:cxnLst/>
              <a:rect l="l" t="t" r="r" b="b"/>
              <a:pathLst>
                <a:path w="2936" h="2936" extrusionOk="0">
                  <a:moveTo>
                    <a:pt x="0" y="1"/>
                  </a:moveTo>
                  <a:lnTo>
                    <a:pt x="0" y="2936"/>
                  </a:lnTo>
                  <a:lnTo>
                    <a:pt x="2936" y="2936"/>
                  </a:lnTo>
                  <a:lnTo>
                    <a:pt x="2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2" name="Google Shape;1412;p33"/>
            <p:cNvSpPr/>
            <p:nvPr/>
          </p:nvSpPr>
          <p:spPr>
            <a:xfrm>
              <a:off x="5658075" y="2355200"/>
              <a:ext cx="73425" cy="73400"/>
            </a:xfrm>
            <a:custGeom>
              <a:avLst/>
              <a:gdLst/>
              <a:ahLst/>
              <a:cxnLst/>
              <a:rect l="l" t="t" r="r" b="b"/>
              <a:pathLst>
                <a:path w="2937" h="2936" extrusionOk="0">
                  <a:moveTo>
                    <a:pt x="1" y="1"/>
                  </a:moveTo>
                  <a:lnTo>
                    <a:pt x="1" y="2936"/>
                  </a:lnTo>
                  <a:lnTo>
                    <a:pt x="2936" y="2936"/>
                  </a:lnTo>
                  <a:lnTo>
                    <a:pt x="2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3" name="Google Shape;1413;p33"/>
            <p:cNvSpPr/>
            <p:nvPr/>
          </p:nvSpPr>
          <p:spPr>
            <a:xfrm>
              <a:off x="5561775" y="2449500"/>
              <a:ext cx="73400" cy="73400"/>
            </a:xfrm>
            <a:custGeom>
              <a:avLst/>
              <a:gdLst/>
              <a:ahLst/>
              <a:cxnLst/>
              <a:rect l="l" t="t" r="r" b="b"/>
              <a:pathLst>
                <a:path w="2936" h="2936" extrusionOk="0">
                  <a:moveTo>
                    <a:pt x="0" y="1"/>
                  </a:moveTo>
                  <a:lnTo>
                    <a:pt x="0" y="2936"/>
                  </a:lnTo>
                  <a:lnTo>
                    <a:pt x="2936" y="2936"/>
                  </a:lnTo>
                  <a:lnTo>
                    <a:pt x="29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14" name="Google Shape;1414;p33"/>
            <p:cNvSpPr/>
            <p:nvPr/>
          </p:nvSpPr>
          <p:spPr>
            <a:xfrm>
              <a:off x="5658075" y="2449500"/>
              <a:ext cx="73425" cy="73400"/>
            </a:xfrm>
            <a:custGeom>
              <a:avLst/>
              <a:gdLst/>
              <a:ahLst/>
              <a:cxnLst/>
              <a:rect l="l" t="t" r="r" b="b"/>
              <a:pathLst>
                <a:path w="2937" h="2936" extrusionOk="0">
                  <a:moveTo>
                    <a:pt x="1" y="1"/>
                  </a:moveTo>
                  <a:lnTo>
                    <a:pt x="1" y="2936"/>
                  </a:lnTo>
                  <a:lnTo>
                    <a:pt x="2936" y="2936"/>
                  </a:lnTo>
                  <a:lnTo>
                    <a:pt x="29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0"/>
                                        </p:tgtEl>
                                        <p:attrNameLst>
                                          <p:attrName>style.visibility</p:attrName>
                                        </p:attrNameLst>
                                      </p:cBhvr>
                                      <p:to>
                                        <p:strVal val="visible"/>
                                      </p:to>
                                    </p:set>
                                    <p:animEffect transition="in" filter="fade">
                                      <p:cBhvr>
                                        <p:cTn id="7" dur="500"/>
                                        <p:tgtEl>
                                          <p:spTgt spid="1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3">
                                            <p:txEl>
                                              <p:pRg st="0" end="0"/>
                                            </p:txEl>
                                          </p:spTgt>
                                        </p:tgtEl>
                                        <p:attrNameLst>
                                          <p:attrName>style.visibility</p:attrName>
                                        </p:attrNameLst>
                                      </p:cBhvr>
                                      <p:to>
                                        <p:strVal val="visible"/>
                                      </p:to>
                                    </p:set>
                                    <p:animEffect transition="in" filter="fade">
                                      <p:cBhvr>
                                        <p:cTn id="12" dur="500"/>
                                        <p:tgtEl>
                                          <p:spTgt spid="13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84">
                                            <p:txEl>
                                              <p:pRg st="0" end="0"/>
                                            </p:txEl>
                                          </p:spTgt>
                                        </p:tgtEl>
                                        <p:attrNameLst>
                                          <p:attrName>style.visibility</p:attrName>
                                        </p:attrNameLst>
                                      </p:cBhvr>
                                      <p:to>
                                        <p:strVal val="visible"/>
                                      </p:to>
                                    </p:set>
                                    <p:animEffect transition="in" filter="fade">
                                      <p:cBhvr>
                                        <p:cTn id="17" dur="500"/>
                                        <p:tgtEl>
                                          <p:spTgt spid="138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82">
                                            <p:txEl>
                                              <p:pRg st="0" end="0"/>
                                            </p:txEl>
                                          </p:spTgt>
                                        </p:tgtEl>
                                        <p:attrNameLst>
                                          <p:attrName>style.visibility</p:attrName>
                                        </p:attrNameLst>
                                      </p:cBhvr>
                                      <p:to>
                                        <p:strVal val="visible"/>
                                      </p:to>
                                    </p:set>
                                    <p:animEffect transition="in" filter="fade">
                                      <p:cBhvr>
                                        <p:cTn id="22" dur="500"/>
                                        <p:tgtEl>
                                          <p:spTgt spid="13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82">
                                            <p:txEl>
                                              <p:pRg st="2" end="2"/>
                                            </p:txEl>
                                          </p:spTgt>
                                        </p:tgtEl>
                                        <p:attrNameLst>
                                          <p:attrName>style.visibility</p:attrName>
                                        </p:attrNameLst>
                                      </p:cBhvr>
                                      <p:to>
                                        <p:strVal val="visible"/>
                                      </p:to>
                                    </p:set>
                                    <p:animEffect transition="in" filter="fade">
                                      <p:cBhvr>
                                        <p:cTn id="27" dur="500"/>
                                        <p:tgtEl>
                                          <p:spTgt spid="138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82">
                                            <p:txEl>
                                              <p:pRg st="4" end="4"/>
                                            </p:txEl>
                                          </p:spTgt>
                                        </p:tgtEl>
                                        <p:attrNameLst>
                                          <p:attrName>style.visibility</p:attrName>
                                        </p:attrNameLst>
                                      </p:cBhvr>
                                      <p:to>
                                        <p:strVal val="visible"/>
                                      </p:to>
                                    </p:set>
                                    <p:animEffect transition="in" filter="fade">
                                      <p:cBhvr>
                                        <p:cTn id="32" dur="500"/>
                                        <p:tgtEl>
                                          <p:spTgt spid="13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82">
                                            <p:txEl>
                                              <p:pRg st="6" end="6"/>
                                            </p:txEl>
                                          </p:spTgt>
                                        </p:tgtEl>
                                        <p:attrNameLst>
                                          <p:attrName>style.visibility</p:attrName>
                                        </p:attrNameLst>
                                      </p:cBhvr>
                                      <p:to>
                                        <p:strVal val="visible"/>
                                      </p:to>
                                    </p:set>
                                    <p:animEffect transition="in" filter="fade">
                                      <p:cBhvr>
                                        <p:cTn id="37" dur="500"/>
                                        <p:tgtEl>
                                          <p:spTgt spid="13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81">
                                            <p:txEl>
                                              <p:pRg st="0" end="0"/>
                                            </p:txEl>
                                          </p:spTgt>
                                        </p:tgtEl>
                                        <p:attrNameLst>
                                          <p:attrName>style.visibility</p:attrName>
                                        </p:attrNameLst>
                                      </p:cBhvr>
                                      <p:to>
                                        <p:strVal val="visible"/>
                                      </p:to>
                                    </p:set>
                                    <p:animEffect transition="in" filter="fade">
                                      <p:cBhvr>
                                        <p:cTn id="42" dur="500"/>
                                        <p:tgtEl>
                                          <p:spTgt spid="138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81">
                                            <p:txEl>
                                              <p:pRg st="1" end="1"/>
                                            </p:txEl>
                                          </p:spTgt>
                                        </p:tgtEl>
                                        <p:attrNameLst>
                                          <p:attrName>style.visibility</p:attrName>
                                        </p:attrNameLst>
                                      </p:cBhvr>
                                      <p:to>
                                        <p:strVal val="visible"/>
                                      </p:to>
                                    </p:set>
                                    <p:animEffect transition="in" filter="fade">
                                      <p:cBhvr>
                                        <p:cTn id="47" dur="500"/>
                                        <p:tgtEl>
                                          <p:spTgt spid="138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81">
                                            <p:txEl>
                                              <p:pRg st="3" end="3"/>
                                            </p:txEl>
                                          </p:spTgt>
                                        </p:tgtEl>
                                        <p:attrNameLst>
                                          <p:attrName>style.visibility</p:attrName>
                                        </p:attrNameLst>
                                      </p:cBhvr>
                                      <p:to>
                                        <p:strVal val="visible"/>
                                      </p:to>
                                    </p:set>
                                    <p:animEffect transition="in" filter="fade">
                                      <p:cBhvr>
                                        <p:cTn id="52" dur="500"/>
                                        <p:tgtEl>
                                          <p:spTgt spid="138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81">
                                            <p:txEl>
                                              <p:pRg st="5" end="5"/>
                                            </p:txEl>
                                          </p:spTgt>
                                        </p:tgtEl>
                                        <p:attrNameLst>
                                          <p:attrName>style.visibility</p:attrName>
                                        </p:attrNameLst>
                                      </p:cBhvr>
                                      <p:to>
                                        <p:strVal val="visible"/>
                                      </p:to>
                                    </p:set>
                                    <p:animEffect transition="in" filter="fade">
                                      <p:cBhvr>
                                        <p:cTn id="57" dur="500"/>
                                        <p:tgtEl>
                                          <p:spTgt spid="1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 grpId="0"/>
      <p:bldP spid="1380" grpId="1"/>
      <p:bldP spid="1381" grpId="0" build="p"/>
      <p:bldP spid="1381" grpId="1" build="p"/>
      <p:bldP spid="1382" grpId="0" build="p"/>
      <p:bldP spid="1382" grpId="1" build="p"/>
      <p:bldP spid="1383" grpId="0" build="p"/>
      <p:bldP spid="1384" grpId="0" build="p"/>
      <p:bldP spid="1384"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grpSp>
        <p:nvGrpSpPr>
          <p:cNvPr id="1492" name="Google Shape;1492;p36"/>
          <p:cNvGrpSpPr/>
          <p:nvPr/>
        </p:nvGrpSpPr>
        <p:grpSpPr>
          <a:xfrm>
            <a:off x="398523" y="861550"/>
            <a:ext cx="1549352" cy="1036500"/>
            <a:chOff x="-281877" y="1146900"/>
            <a:chExt cx="1549352" cy="1036500"/>
          </a:xfrm>
        </p:grpSpPr>
        <p:sp>
          <p:nvSpPr>
            <p:cNvPr id="1493" name="Google Shape;1493;p36"/>
            <p:cNvSpPr/>
            <p:nvPr/>
          </p:nvSpPr>
          <p:spPr>
            <a:xfrm>
              <a:off x="-281425" y="1146900"/>
              <a:ext cx="1548900" cy="1036500"/>
            </a:xfrm>
            <a:prstGeom prst="roundRect">
              <a:avLst>
                <a:gd name="adj" fmla="val 9223"/>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94" name="Google Shape;1494;p36"/>
            <p:cNvSpPr/>
            <p:nvPr/>
          </p:nvSpPr>
          <p:spPr>
            <a:xfrm>
              <a:off x="-281877" y="1146901"/>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495" name="Google Shape;1495;p36"/>
            <p:cNvGrpSpPr/>
            <p:nvPr/>
          </p:nvGrpSpPr>
          <p:grpSpPr>
            <a:xfrm>
              <a:off x="53433" y="1195195"/>
              <a:ext cx="100821" cy="100821"/>
              <a:chOff x="2960900" y="1269275"/>
              <a:chExt cx="141225" cy="141225"/>
            </a:xfrm>
          </p:grpSpPr>
          <p:sp>
            <p:nvSpPr>
              <p:cNvPr id="1496" name="Google Shape;1496;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97" name="Google Shape;1497;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498" name="Google Shape;1498;p36"/>
            <p:cNvGrpSpPr/>
            <p:nvPr/>
          </p:nvGrpSpPr>
          <p:grpSpPr>
            <a:xfrm>
              <a:off x="-185277" y="1195195"/>
              <a:ext cx="100803" cy="100821"/>
              <a:chOff x="2626525" y="1269275"/>
              <a:chExt cx="141200" cy="141225"/>
            </a:xfrm>
          </p:grpSpPr>
          <p:sp>
            <p:nvSpPr>
              <p:cNvPr id="1499" name="Google Shape;1499;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0" name="Google Shape;1500;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01" name="Google Shape;1501;p36"/>
            <p:cNvGrpSpPr/>
            <p:nvPr/>
          </p:nvGrpSpPr>
          <p:grpSpPr>
            <a:xfrm>
              <a:off x="-65931" y="1195195"/>
              <a:ext cx="100821" cy="100821"/>
              <a:chOff x="2793700" y="1269275"/>
              <a:chExt cx="141225" cy="141225"/>
            </a:xfrm>
          </p:grpSpPr>
          <p:sp>
            <p:nvSpPr>
              <p:cNvPr id="1502" name="Google Shape;1502;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3" name="Google Shape;1503;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504" name="Google Shape;1504;p36"/>
          <p:cNvGrpSpPr/>
          <p:nvPr/>
        </p:nvGrpSpPr>
        <p:grpSpPr>
          <a:xfrm>
            <a:off x="7119923" y="1246475"/>
            <a:ext cx="1549352" cy="2921400"/>
            <a:chOff x="7197773" y="1292925"/>
            <a:chExt cx="1549352" cy="2921400"/>
          </a:xfrm>
        </p:grpSpPr>
        <p:sp>
          <p:nvSpPr>
            <p:cNvPr id="1505" name="Google Shape;1505;p36"/>
            <p:cNvSpPr/>
            <p:nvPr/>
          </p:nvSpPr>
          <p:spPr>
            <a:xfrm>
              <a:off x="7198225" y="1292925"/>
              <a:ext cx="1548900" cy="2921400"/>
            </a:xfrm>
            <a:prstGeom prst="roundRect">
              <a:avLst>
                <a:gd name="adj" fmla="val 9171"/>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6" name="Google Shape;1506;p36"/>
            <p:cNvSpPr/>
            <p:nvPr/>
          </p:nvSpPr>
          <p:spPr>
            <a:xfrm>
              <a:off x="7197773" y="1292926"/>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07" name="Google Shape;1507;p36"/>
            <p:cNvGrpSpPr/>
            <p:nvPr/>
          </p:nvGrpSpPr>
          <p:grpSpPr>
            <a:xfrm>
              <a:off x="7533083" y="1341220"/>
              <a:ext cx="100821" cy="100821"/>
              <a:chOff x="2960900" y="1269275"/>
              <a:chExt cx="141225" cy="141225"/>
            </a:xfrm>
          </p:grpSpPr>
          <p:sp>
            <p:nvSpPr>
              <p:cNvPr id="1508" name="Google Shape;1508;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09" name="Google Shape;1509;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10" name="Google Shape;1510;p36"/>
            <p:cNvGrpSpPr/>
            <p:nvPr/>
          </p:nvGrpSpPr>
          <p:grpSpPr>
            <a:xfrm>
              <a:off x="7294373" y="1341220"/>
              <a:ext cx="100803" cy="100821"/>
              <a:chOff x="2626525" y="1269275"/>
              <a:chExt cx="141200" cy="141225"/>
            </a:xfrm>
          </p:grpSpPr>
          <p:sp>
            <p:nvSpPr>
              <p:cNvPr id="1511" name="Google Shape;1511;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2" name="Google Shape;1512;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13" name="Google Shape;1513;p36"/>
            <p:cNvGrpSpPr/>
            <p:nvPr/>
          </p:nvGrpSpPr>
          <p:grpSpPr>
            <a:xfrm>
              <a:off x="7413719" y="1341220"/>
              <a:ext cx="100821" cy="100821"/>
              <a:chOff x="2793700" y="1269275"/>
              <a:chExt cx="141225" cy="141225"/>
            </a:xfrm>
          </p:grpSpPr>
          <p:sp>
            <p:nvSpPr>
              <p:cNvPr id="1514" name="Google Shape;1514;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5" name="Google Shape;1515;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516" name="Google Shape;1516;p36"/>
          <p:cNvGrpSpPr/>
          <p:nvPr/>
        </p:nvGrpSpPr>
        <p:grpSpPr>
          <a:xfrm>
            <a:off x="744763" y="1296100"/>
            <a:ext cx="856875" cy="286425"/>
            <a:chOff x="4751150" y="539500"/>
            <a:chExt cx="856875" cy="286425"/>
          </a:xfrm>
        </p:grpSpPr>
        <p:sp>
          <p:nvSpPr>
            <p:cNvPr id="1517" name="Google Shape;1517;p36"/>
            <p:cNvSpPr/>
            <p:nvPr/>
          </p:nvSpPr>
          <p:spPr>
            <a:xfrm>
              <a:off x="5074625" y="539500"/>
              <a:ext cx="209925" cy="209950"/>
            </a:xfrm>
            <a:custGeom>
              <a:avLst/>
              <a:gdLst/>
              <a:ahLst/>
              <a:cxnLst/>
              <a:rect l="l" t="t" r="r" b="b"/>
              <a:pathLst>
                <a:path w="8397" h="8398" extrusionOk="0">
                  <a:moveTo>
                    <a:pt x="8397" y="4199"/>
                  </a:moveTo>
                  <a:cubicBezTo>
                    <a:pt x="8397" y="6517"/>
                    <a:pt x="6517" y="8397"/>
                    <a:pt x="4199" y="8397"/>
                  </a:cubicBezTo>
                  <a:cubicBezTo>
                    <a:pt x="1880" y="8397"/>
                    <a:pt x="1" y="6517"/>
                    <a:pt x="1" y="4199"/>
                  </a:cubicBezTo>
                  <a:cubicBezTo>
                    <a:pt x="1" y="1881"/>
                    <a:pt x="1880" y="0"/>
                    <a:pt x="4199" y="0"/>
                  </a:cubicBezTo>
                  <a:cubicBezTo>
                    <a:pt x="6517" y="0"/>
                    <a:pt x="8397" y="1881"/>
                    <a:pt x="8397" y="419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8" name="Google Shape;1518;p36"/>
            <p:cNvSpPr/>
            <p:nvPr/>
          </p:nvSpPr>
          <p:spPr>
            <a:xfrm>
              <a:off x="4751150" y="541025"/>
              <a:ext cx="856875" cy="284900"/>
            </a:xfrm>
            <a:custGeom>
              <a:avLst/>
              <a:gdLst/>
              <a:ahLst/>
              <a:cxnLst/>
              <a:rect l="l" t="t" r="r" b="b"/>
              <a:pathLst>
                <a:path w="34275" h="11396" extrusionOk="0">
                  <a:moveTo>
                    <a:pt x="17138" y="1190"/>
                  </a:moveTo>
                  <a:cubicBezTo>
                    <a:pt x="22526" y="1190"/>
                    <a:pt x="27710" y="2746"/>
                    <a:pt x="32188" y="5699"/>
                  </a:cubicBezTo>
                  <a:cubicBezTo>
                    <a:pt x="27710" y="8651"/>
                    <a:pt x="22526" y="10207"/>
                    <a:pt x="17138" y="10207"/>
                  </a:cubicBezTo>
                  <a:cubicBezTo>
                    <a:pt x="11749" y="10207"/>
                    <a:pt x="6564" y="8651"/>
                    <a:pt x="2087" y="5699"/>
                  </a:cubicBezTo>
                  <a:cubicBezTo>
                    <a:pt x="6565" y="2746"/>
                    <a:pt x="11749" y="1190"/>
                    <a:pt x="17138" y="1190"/>
                  </a:cubicBezTo>
                  <a:close/>
                  <a:moveTo>
                    <a:pt x="17138" y="0"/>
                  </a:moveTo>
                  <a:cubicBezTo>
                    <a:pt x="11214" y="0"/>
                    <a:pt x="5527" y="1802"/>
                    <a:pt x="689" y="5213"/>
                  </a:cubicBezTo>
                  <a:lnTo>
                    <a:pt x="1" y="5699"/>
                  </a:lnTo>
                  <a:lnTo>
                    <a:pt x="689" y="6184"/>
                  </a:lnTo>
                  <a:cubicBezTo>
                    <a:pt x="5527" y="9595"/>
                    <a:pt x="11214" y="11396"/>
                    <a:pt x="17138" y="11396"/>
                  </a:cubicBezTo>
                  <a:cubicBezTo>
                    <a:pt x="23060" y="11396"/>
                    <a:pt x="28748" y="9595"/>
                    <a:pt x="33585" y="6184"/>
                  </a:cubicBezTo>
                  <a:lnTo>
                    <a:pt x="34275" y="5699"/>
                  </a:lnTo>
                  <a:lnTo>
                    <a:pt x="33585" y="5213"/>
                  </a:lnTo>
                  <a:cubicBezTo>
                    <a:pt x="28748" y="1802"/>
                    <a:pt x="23060" y="0"/>
                    <a:pt x="1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19" name="Google Shape;1519;p36"/>
            <p:cNvSpPr/>
            <p:nvPr/>
          </p:nvSpPr>
          <p:spPr>
            <a:xfrm>
              <a:off x="5026025" y="556775"/>
              <a:ext cx="307200" cy="241225"/>
            </a:xfrm>
            <a:custGeom>
              <a:avLst/>
              <a:gdLst/>
              <a:ahLst/>
              <a:cxnLst/>
              <a:rect l="l" t="t" r="r" b="b"/>
              <a:pathLst>
                <a:path w="12288" h="9649" extrusionOk="0">
                  <a:moveTo>
                    <a:pt x="1099" y="0"/>
                  </a:moveTo>
                  <a:cubicBezTo>
                    <a:pt x="380" y="1034"/>
                    <a:pt x="0" y="2247"/>
                    <a:pt x="0" y="3508"/>
                  </a:cubicBezTo>
                  <a:cubicBezTo>
                    <a:pt x="0" y="6894"/>
                    <a:pt x="2754" y="9649"/>
                    <a:pt x="6140" y="9649"/>
                  </a:cubicBezTo>
                  <a:cubicBezTo>
                    <a:pt x="9530" y="9649"/>
                    <a:pt x="12287" y="6894"/>
                    <a:pt x="12287" y="3508"/>
                  </a:cubicBezTo>
                  <a:cubicBezTo>
                    <a:pt x="12287" y="2247"/>
                    <a:pt x="11907" y="1034"/>
                    <a:pt x="11189" y="0"/>
                  </a:cubicBezTo>
                  <a:lnTo>
                    <a:pt x="10212" y="679"/>
                  </a:lnTo>
                  <a:cubicBezTo>
                    <a:pt x="10792" y="1512"/>
                    <a:pt x="11098" y="2491"/>
                    <a:pt x="11098" y="3508"/>
                  </a:cubicBezTo>
                  <a:cubicBezTo>
                    <a:pt x="11098" y="6238"/>
                    <a:pt x="8875" y="8459"/>
                    <a:pt x="6140" y="8459"/>
                  </a:cubicBezTo>
                  <a:cubicBezTo>
                    <a:pt x="3411" y="8459"/>
                    <a:pt x="1188" y="6238"/>
                    <a:pt x="1188" y="3508"/>
                  </a:cubicBezTo>
                  <a:cubicBezTo>
                    <a:pt x="1188" y="2491"/>
                    <a:pt x="1495" y="1512"/>
                    <a:pt x="2076" y="679"/>
                  </a:cubicBez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0" name="Google Shape;1520;p36"/>
            <p:cNvSpPr/>
            <p:nvPr/>
          </p:nvSpPr>
          <p:spPr>
            <a:xfrm>
              <a:off x="5138675" y="603575"/>
              <a:ext cx="81825" cy="81800"/>
            </a:xfrm>
            <a:custGeom>
              <a:avLst/>
              <a:gdLst/>
              <a:ahLst/>
              <a:cxnLst/>
              <a:rect l="l" t="t" r="r" b="b"/>
              <a:pathLst>
                <a:path w="3273" h="3272" extrusionOk="0">
                  <a:moveTo>
                    <a:pt x="3272" y="1636"/>
                  </a:moveTo>
                  <a:cubicBezTo>
                    <a:pt x="3272" y="2539"/>
                    <a:pt x="2540" y="3271"/>
                    <a:pt x="1637" y="3271"/>
                  </a:cubicBezTo>
                  <a:cubicBezTo>
                    <a:pt x="733" y="3271"/>
                    <a:pt x="1" y="2539"/>
                    <a:pt x="1" y="1636"/>
                  </a:cubicBezTo>
                  <a:cubicBezTo>
                    <a:pt x="1" y="733"/>
                    <a:pt x="733" y="1"/>
                    <a:pt x="1637" y="1"/>
                  </a:cubicBezTo>
                  <a:cubicBezTo>
                    <a:pt x="2540" y="1"/>
                    <a:pt x="3272" y="733"/>
                    <a:pt x="3272" y="16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21" name="Google Shape;1521;p36"/>
          <p:cNvGrpSpPr/>
          <p:nvPr/>
        </p:nvGrpSpPr>
        <p:grpSpPr>
          <a:xfrm flipH="1">
            <a:off x="513172" y="1719375"/>
            <a:ext cx="461425" cy="100825"/>
            <a:chOff x="1699675" y="1719375"/>
            <a:chExt cx="461425" cy="100825"/>
          </a:xfrm>
        </p:grpSpPr>
        <p:sp>
          <p:nvSpPr>
            <p:cNvPr id="1522" name="Google Shape;1522;p36"/>
            <p:cNvSpPr/>
            <p:nvPr/>
          </p:nvSpPr>
          <p:spPr>
            <a:xfrm>
              <a:off x="1757350" y="1754900"/>
              <a:ext cx="403750" cy="29725"/>
            </a:xfrm>
            <a:custGeom>
              <a:avLst/>
              <a:gdLst/>
              <a:ahLst/>
              <a:cxnLst/>
              <a:rect l="l" t="t" r="r" b="b"/>
              <a:pathLst>
                <a:path w="16150" h="1189" extrusionOk="0">
                  <a:moveTo>
                    <a:pt x="594" y="1"/>
                  </a:moveTo>
                  <a:cubicBezTo>
                    <a:pt x="266" y="1"/>
                    <a:pt x="1" y="266"/>
                    <a:pt x="1" y="594"/>
                  </a:cubicBezTo>
                  <a:cubicBezTo>
                    <a:pt x="1" y="924"/>
                    <a:pt x="266" y="1189"/>
                    <a:pt x="594" y="1189"/>
                  </a:cubicBezTo>
                  <a:lnTo>
                    <a:pt x="15555" y="1189"/>
                  </a:lnTo>
                  <a:cubicBezTo>
                    <a:pt x="15883" y="1189"/>
                    <a:pt x="16149" y="924"/>
                    <a:pt x="16149" y="594"/>
                  </a:cubicBezTo>
                  <a:cubicBezTo>
                    <a:pt x="16149" y="266"/>
                    <a:pt x="15883" y="1"/>
                    <a:pt x="15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3" name="Google Shape;1523;p36"/>
            <p:cNvSpPr/>
            <p:nvPr/>
          </p:nvSpPr>
          <p:spPr>
            <a:xfrm>
              <a:off x="1699675" y="1719375"/>
              <a:ext cx="87300" cy="100825"/>
            </a:xfrm>
            <a:custGeom>
              <a:avLst/>
              <a:gdLst/>
              <a:ahLst/>
              <a:cxnLst/>
              <a:rect l="l" t="t" r="r" b="b"/>
              <a:pathLst>
                <a:path w="3492" h="4033" extrusionOk="0">
                  <a:moveTo>
                    <a:pt x="3491" y="1"/>
                  </a:moveTo>
                  <a:lnTo>
                    <a:pt x="0" y="2016"/>
                  </a:lnTo>
                  <a:lnTo>
                    <a:pt x="3491" y="4032"/>
                  </a:lnTo>
                  <a:lnTo>
                    <a:pt x="3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524" name="Google Shape;1524;p36"/>
          <p:cNvSpPr/>
          <p:nvPr/>
        </p:nvSpPr>
        <p:spPr>
          <a:xfrm>
            <a:off x="1762300" y="1120400"/>
            <a:ext cx="126100" cy="126075"/>
          </a:xfrm>
          <a:custGeom>
            <a:avLst/>
            <a:gdLst/>
            <a:ahLst/>
            <a:cxnLst/>
            <a:rect l="l" t="t" r="r" b="b"/>
            <a:pathLst>
              <a:path w="5044" h="5043" extrusionOk="0">
                <a:moveTo>
                  <a:pt x="2522" y="1"/>
                </a:moveTo>
                <a:cubicBezTo>
                  <a:pt x="1130" y="1"/>
                  <a:pt x="0" y="1129"/>
                  <a:pt x="0" y="2522"/>
                </a:cubicBezTo>
                <a:cubicBezTo>
                  <a:pt x="0" y="3914"/>
                  <a:pt x="1130" y="5043"/>
                  <a:pt x="2522" y="5043"/>
                </a:cubicBezTo>
                <a:cubicBezTo>
                  <a:pt x="3914" y="5043"/>
                  <a:pt x="5043" y="3914"/>
                  <a:pt x="5043" y="2522"/>
                </a:cubicBezTo>
                <a:cubicBezTo>
                  <a:pt x="5043" y="1129"/>
                  <a:pt x="3914" y="1"/>
                  <a:pt x="2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5" name="Google Shape;1525;p36"/>
          <p:cNvSpPr/>
          <p:nvPr/>
        </p:nvSpPr>
        <p:spPr>
          <a:xfrm>
            <a:off x="7249475" y="1582525"/>
            <a:ext cx="767925"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6" name="Google Shape;1526;p36"/>
          <p:cNvSpPr/>
          <p:nvPr/>
        </p:nvSpPr>
        <p:spPr>
          <a:xfrm>
            <a:off x="7249475" y="1684950"/>
            <a:ext cx="767925" cy="29725"/>
          </a:xfrm>
          <a:custGeom>
            <a:avLst/>
            <a:gdLst/>
            <a:ahLst/>
            <a:cxnLst/>
            <a:rect l="l" t="t" r="r" b="b"/>
            <a:pathLst>
              <a:path w="30717" h="1189" extrusionOk="0">
                <a:moveTo>
                  <a:pt x="1" y="0"/>
                </a:moveTo>
                <a:lnTo>
                  <a:pt x="1" y="1188"/>
                </a:lnTo>
                <a:lnTo>
                  <a:pt x="30716" y="1188"/>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7" name="Google Shape;1527;p36"/>
          <p:cNvSpPr/>
          <p:nvPr/>
        </p:nvSpPr>
        <p:spPr>
          <a:xfrm>
            <a:off x="7249475" y="1787350"/>
            <a:ext cx="767925" cy="29775"/>
          </a:xfrm>
          <a:custGeom>
            <a:avLst/>
            <a:gdLst/>
            <a:ahLst/>
            <a:cxnLst/>
            <a:rect l="l" t="t" r="r" b="b"/>
            <a:pathLst>
              <a:path w="30717" h="1191"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8" name="Google Shape;1528;p36"/>
          <p:cNvSpPr/>
          <p:nvPr/>
        </p:nvSpPr>
        <p:spPr>
          <a:xfrm>
            <a:off x="7249475" y="1889750"/>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29" name="Google Shape;1529;p36"/>
          <p:cNvSpPr/>
          <p:nvPr/>
        </p:nvSpPr>
        <p:spPr>
          <a:xfrm>
            <a:off x="7249475" y="1992175"/>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0" name="Google Shape;1530;p36"/>
          <p:cNvSpPr/>
          <p:nvPr/>
        </p:nvSpPr>
        <p:spPr>
          <a:xfrm>
            <a:off x="7249475" y="2094600"/>
            <a:ext cx="767925" cy="29750"/>
          </a:xfrm>
          <a:custGeom>
            <a:avLst/>
            <a:gdLst/>
            <a:ahLst/>
            <a:cxnLst/>
            <a:rect l="l" t="t" r="r" b="b"/>
            <a:pathLst>
              <a:path w="30717" h="1190" extrusionOk="0">
                <a:moveTo>
                  <a:pt x="1" y="0"/>
                </a:moveTo>
                <a:lnTo>
                  <a:pt x="1" y="1190"/>
                </a:lnTo>
                <a:lnTo>
                  <a:pt x="30716" y="1190"/>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1" name="Google Shape;1531;p36"/>
          <p:cNvSpPr/>
          <p:nvPr/>
        </p:nvSpPr>
        <p:spPr>
          <a:xfrm>
            <a:off x="7249475" y="2197000"/>
            <a:ext cx="767925"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2" name="Google Shape;1532;p36"/>
          <p:cNvSpPr/>
          <p:nvPr/>
        </p:nvSpPr>
        <p:spPr>
          <a:xfrm>
            <a:off x="7249475" y="2299425"/>
            <a:ext cx="767925" cy="29750"/>
          </a:xfrm>
          <a:custGeom>
            <a:avLst/>
            <a:gdLst/>
            <a:ahLst/>
            <a:cxnLst/>
            <a:rect l="l" t="t" r="r" b="b"/>
            <a:pathLst>
              <a:path w="30717" h="1190" extrusionOk="0">
                <a:moveTo>
                  <a:pt x="1" y="0"/>
                </a:moveTo>
                <a:lnTo>
                  <a:pt x="1" y="1189"/>
                </a:lnTo>
                <a:lnTo>
                  <a:pt x="30716" y="1189"/>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3" name="Google Shape;1533;p36"/>
          <p:cNvSpPr/>
          <p:nvPr/>
        </p:nvSpPr>
        <p:spPr>
          <a:xfrm>
            <a:off x="7249475" y="2401850"/>
            <a:ext cx="767925" cy="29725"/>
          </a:xfrm>
          <a:custGeom>
            <a:avLst/>
            <a:gdLst/>
            <a:ahLst/>
            <a:cxnLst/>
            <a:rect l="l" t="t" r="r" b="b"/>
            <a:pathLst>
              <a:path w="30717" h="1189" extrusionOk="0">
                <a:moveTo>
                  <a:pt x="1" y="0"/>
                </a:moveTo>
                <a:lnTo>
                  <a:pt x="1" y="1188"/>
                </a:lnTo>
                <a:lnTo>
                  <a:pt x="30716" y="1188"/>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4" name="Google Shape;1534;p36"/>
          <p:cNvSpPr/>
          <p:nvPr/>
        </p:nvSpPr>
        <p:spPr>
          <a:xfrm>
            <a:off x="7249475" y="2504250"/>
            <a:ext cx="767925" cy="29725"/>
          </a:xfrm>
          <a:custGeom>
            <a:avLst/>
            <a:gdLst/>
            <a:ahLst/>
            <a:cxnLst/>
            <a:rect l="l" t="t" r="r" b="b"/>
            <a:pathLst>
              <a:path w="30717" h="1189" extrusionOk="0">
                <a:moveTo>
                  <a:pt x="1" y="1"/>
                </a:moveTo>
                <a:lnTo>
                  <a:pt x="1" y="1189"/>
                </a:lnTo>
                <a:lnTo>
                  <a:pt x="30716" y="1189"/>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5" name="Google Shape;1535;p36"/>
          <p:cNvSpPr/>
          <p:nvPr/>
        </p:nvSpPr>
        <p:spPr>
          <a:xfrm>
            <a:off x="7249475" y="2606650"/>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6" name="Google Shape;1536;p36"/>
          <p:cNvSpPr/>
          <p:nvPr/>
        </p:nvSpPr>
        <p:spPr>
          <a:xfrm>
            <a:off x="7249475" y="2709075"/>
            <a:ext cx="767925" cy="29750"/>
          </a:xfrm>
          <a:custGeom>
            <a:avLst/>
            <a:gdLst/>
            <a:ahLst/>
            <a:cxnLst/>
            <a:rect l="l" t="t" r="r" b="b"/>
            <a:pathLst>
              <a:path w="30717" h="1190" extrusionOk="0">
                <a:moveTo>
                  <a:pt x="1" y="1"/>
                </a:moveTo>
                <a:lnTo>
                  <a:pt x="1" y="1190"/>
                </a:lnTo>
                <a:lnTo>
                  <a:pt x="30716" y="1190"/>
                </a:lnTo>
                <a:lnTo>
                  <a:pt x="30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7" name="Google Shape;1537;p36"/>
          <p:cNvSpPr/>
          <p:nvPr/>
        </p:nvSpPr>
        <p:spPr>
          <a:xfrm>
            <a:off x="7249475" y="2811500"/>
            <a:ext cx="767925" cy="29750"/>
          </a:xfrm>
          <a:custGeom>
            <a:avLst/>
            <a:gdLst/>
            <a:ahLst/>
            <a:cxnLst/>
            <a:rect l="l" t="t" r="r" b="b"/>
            <a:pathLst>
              <a:path w="30717" h="1190" extrusionOk="0">
                <a:moveTo>
                  <a:pt x="1" y="0"/>
                </a:moveTo>
                <a:lnTo>
                  <a:pt x="1" y="1190"/>
                </a:lnTo>
                <a:lnTo>
                  <a:pt x="30716" y="1190"/>
                </a:lnTo>
                <a:lnTo>
                  <a:pt x="30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38" name="Google Shape;1538;p36"/>
          <p:cNvSpPr/>
          <p:nvPr/>
        </p:nvSpPr>
        <p:spPr>
          <a:xfrm>
            <a:off x="7249475" y="2913900"/>
            <a:ext cx="515275" cy="29750"/>
          </a:xfrm>
          <a:custGeom>
            <a:avLst/>
            <a:gdLst/>
            <a:ahLst/>
            <a:cxnLst/>
            <a:rect l="l" t="t" r="r" b="b"/>
            <a:pathLst>
              <a:path w="20611" h="1190" extrusionOk="0">
                <a:moveTo>
                  <a:pt x="1" y="0"/>
                </a:moveTo>
                <a:lnTo>
                  <a:pt x="1" y="1189"/>
                </a:lnTo>
                <a:lnTo>
                  <a:pt x="20610" y="1189"/>
                </a:lnTo>
                <a:lnTo>
                  <a:pt x="2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39" name="Google Shape;1539;p36"/>
          <p:cNvGrpSpPr/>
          <p:nvPr/>
        </p:nvGrpSpPr>
        <p:grpSpPr>
          <a:xfrm>
            <a:off x="8354838" y="2913900"/>
            <a:ext cx="151875" cy="1090500"/>
            <a:chOff x="2174050" y="2413725"/>
            <a:chExt cx="151875" cy="1090500"/>
          </a:xfrm>
        </p:grpSpPr>
        <p:sp>
          <p:nvSpPr>
            <p:cNvPr id="1540" name="Google Shape;1540;p36"/>
            <p:cNvSpPr/>
            <p:nvPr/>
          </p:nvSpPr>
          <p:spPr>
            <a:xfrm>
              <a:off x="2191350" y="2813800"/>
              <a:ext cx="117350" cy="675575"/>
            </a:xfrm>
            <a:custGeom>
              <a:avLst/>
              <a:gdLst/>
              <a:ahLst/>
              <a:cxnLst/>
              <a:rect l="l" t="t" r="r" b="b"/>
              <a:pathLst>
                <a:path w="4694" h="27023" extrusionOk="0">
                  <a:moveTo>
                    <a:pt x="4245" y="27022"/>
                  </a:moveTo>
                  <a:lnTo>
                    <a:pt x="448" y="27022"/>
                  </a:lnTo>
                  <a:lnTo>
                    <a:pt x="0" y="0"/>
                  </a:lnTo>
                  <a:lnTo>
                    <a:pt x="4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1" name="Google Shape;1541;p36"/>
            <p:cNvSpPr/>
            <p:nvPr/>
          </p:nvSpPr>
          <p:spPr>
            <a:xfrm>
              <a:off x="2176225" y="2798925"/>
              <a:ext cx="147600" cy="705300"/>
            </a:xfrm>
            <a:custGeom>
              <a:avLst/>
              <a:gdLst/>
              <a:ahLst/>
              <a:cxnLst/>
              <a:rect l="l" t="t" r="r" b="b"/>
              <a:pathLst>
                <a:path w="5904" h="28212" extrusionOk="0">
                  <a:moveTo>
                    <a:pt x="4694" y="1190"/>
                  </a:moveTo>
                  <a:lnTo>
                    <a:pt x="4266" y="27024"/>
                  </a:lnTo>
                  <a:lnTo>
                    <a:pt x="1637" y="27024"/>
                  </a:lnTo>
                  <a:lnTo>
                    <a:pt x="1209" y="1190"/>
                  </a:lnTo>
                  <a:close/>
                  <a:moveTo>
                    <a:pt x="1" y="1"/>
                  </a:moveTo>
                  <a:lnTo>
                    <a:pt x="469" y="28212"/>
                  </a:lnTo>
                  <a:lnTo>
                    <a:pt x="5436" y="28212"/>
                  </a:lnTo>
                  <a:lnTo>
                    <a:pt x="5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2" name="Google Shape;1542;p36"/>
            <p:cNvSpPr/>
            <p:nvPr/>
          </p:nvSpPr>
          <p:spPr>
            <a:xfrm>
              <a:off x="2175425" y="2636100"/>
              <a:ext cx="149200" cy="192575"/>
            </a:xfrm>
            <a:custGeom>
              <a:avLst/>
              <a:gdLst/>
              <a:ahLst/>
              <a:cxnLst/>
              <a:rect l="l" t="t" r="r" b="b"/>
              <a:pathLst>
                <a:path w="5968" h="7703" extrusionOk="0">
                  <a:moveTo>
                    <a:pt x="4328" y="1189"/>
                  </a:moveTo>
                  <a:lnTo>
                    <a:pt x="4694" y="6514"/>
                  </a:lnTo>
                  <a:lnTo>
                    <a:pt x="1273" y="6514"/>
                  </a:lnTo>
                  <a:lnTo>
                    <a:pt x="1640" y="1189"/>
                  </a:lnTo>
                  <a:close/>
                  <a:moveTo>
                    <a:pt x="530" y="1"/>
                  </a:moveTo>
                  <a:lnTo>
                    <a:pt x="0" y="7703"/>
                  </a:lnTo>
                  <a:lnTo>
                    <a:pt x="5967" y="7703"/>
                  </a:lnTo>
                  <a:lnTo>
                    <a:pt x="5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3" name="Google Shape;1543;p36"/>
            <p:cNvSpPr/>
            <p:nvPr/>
          </p:nvSpPr>
          <p:spPr>
            <a:xfrm>
              <a:off x="2188900" y="2449500"/>
              <a:ext cx="122175" cy="202975"/>
            </a:xfrm>
            <a:custGeom>
              <a:avLst/>
              <a:gdLst/>
              <a:ahLst/>
              <a:cxnLst/>
              <a:rect l="l" t="t" r="r" b="b"/>
              <a:pathLst>
                <a:path w="4887" h="8119" extrusionOk="0">
                  <a:moveTo>
                    <a:pt x="4165" y="8119"/>
                  </a:moveTo>
                  <a:cubicBezTo>
                    <a:pt x="4613" y="7436"/>
                    <a:pt x="4886" y="6639"/>
                    <a:pt x="4886" y="6208"/>
                  </a:cubicBezTo>
                  <a:cubicBezTo>
                    <a:pt x="4886" y="5347"/>
                    <a:pt x="2446" y="1"/>
                    <a:pt x="2446" y="1"/>
                  </a:cubicBezTo>
                  <a:cubicBezTo>
                    <a:pt x="2446" y="1"/>
                    <a:pt x="1" y="5347"/>
                    <a:pt x="1" y="6208"/>
                  </a:cubicBezTo>
                  <a:cubicBezTo>
                    <a:pt x="1" y="6639"/>
                    <a:pt x="274" y="7436"/>
                    <a:pt x="722" y="811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4" name="Google Shape;1544;p36"/>
            <p:cNvSpPr/>
            <p:nvPr/>
          </p:nvSpPr>
          <p:spPr>
            <a:xfrm>
              <a:off x="2174050" y="2413725"/>
              <a:ext cx="151875" cy="246900"/>
            </a:xfrm>
            <a:custGeom>
              <a:avLst/>
              <a:gdLst/>
              <a:ahLst/>
              <a:cxnLst/>
              <a:rect l="l" t="t" r="r" b="b"/>
              <a:pathLst>
                <a:path w="6075" h="9876" extrusionOk="0">
                  <a:moveTo>
                    <a:pt x="3041" y="0"/>
                  </a:moveTo>
                  <a:lnTo>
                    <a:pt x="2499" y="1184"/>
                  </a:lnTo>
                  <a:cubicBezTo>
                    <a:pt x="1914" y="2466"/>
                    <a:pt x="0" y="6719"/>
                    <a:pt x="0" y="7639"/>
                  </a:cubicBezTo>
                  <a:cubicBezTo>
                    <a:pt x="0" y="8229"/>
                    <a:pt x="330" y="9129"/>
                    <a:pt x="819" y="9876"/>
                  </a:cubicBezTo>
                  <a:lnTo>
                    <a:pt x="1814" y="9225"/>
                  </a:lnTo>
                  <a:cubicBezTo>
                    <a:pt x="1388" y="8574"/>
                    <a:pt x="1189" y="7895"/>
                    <a:pt x="1189" y="7642"/>
                  </a:cubicBezTo>
                  <a:cubicBezTo>
                    <a:pt x="1208" y="7220"/>
                    <a:pt x="2086" y="5040"/>
                    <a:pt x="3040" y="2882"/>
                  </a:cubicBezTo>
                  <a:cubicBezTo>
                    <a:pt x="3992" y="5040"/>
                    <a:pt x="4869" y="7220"/>
                    <a:pt x="4886" y="7639"/>
                  </a:cubicBezTo>
                  <a:cubicBezTo>
                    <a:pt x="4886" y="7895"/>
                    <a:pt x="4687" y="8574"/>
                    <a:pt x="4262" y="9225"/>
                  </a:cubicBezTo>
                  <a:lnTo>
                    <a:pt x="5258" y="9876"/>
                  </a:lnTo>
                  <a:cubicBezTo>
                    <a:pt x="5747" y="9129"/>
                    <a:pt x="6075" y="8229"/>
                    <a:pt x="6075" y="7639"/>
                  </a:cubicBezTo>
                  <a:cubicBezTo>
                    <a:pt x="6075" y="6719"/>
                    <a:pt x="4166" y="2466"/>
                    <a:pt x="3582" y="1185"/>
                  </a:cubicBezTo>
                  <a:lnTo>
                    <a:pt x="3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545" name="Google Shape;1545;p36"/>
          <p:cNvSpPr/>
          <p:nvPr/>
        </p:nvSpPr>
        <p:spPr>
          <a:xfrm>
            <a:off x="8352875" y="1582525"/>
            <a:ext cx="155800" cy="155800"/>
          </a:xfrm>
          <a:custGeom>
            <a:avLst/>
            <a:gdLst/>
            <a:ahLst/>
            <a:cxnLst/>
            <a:rect l="l" t="t" r="r" b="b"/>
            <a:pathLst>
              <a:path w="6232" h="6232" extrusionOk="0">
                <a:moveTo>
                  <a:pt x="3116" y="1189"/>
                </a:moveTo>
                <a:cubicBezTo>
                  <a:pt x="4179" y="1189"/>
                  <a:pt x="5043" y="2053"/>
                  <a:pt x="5043" y="3116"/>
                </a:cubicBezTo>
                <a:cubicBezTo>
                  <a:pt x="5043" y="4177"/>
                  <a:pt x="4179" y="5042"/>
                  <a:pt x="3116" y="5042"/>
                </a:cubicBezTo>
                <a:cubicBezTo>
                  <a:pt x="2054" y="5042"/>
                  <a:pt x="1190" y="4177"/>
                  <a:pt x="1190" y="3116"/>
                </a:cubicBezTo>
                <a:cubicBezTo>
                  <a:pt x="1190" y="2053"/>
                  <a:pt x="2054" y="1189"/>
                  <a:pt x="3116" y="1189"/>
                </a:cubicBezTo>
                <a:close/>
                <a:moveTo>
                  <a:pt x="3116" y="0"/>
                </a:moveTo>
                <a:cubicBezTo>
                  <a:pt x="1399" y="0"/>
                  <a:pt x="0" y="1397"/>
                  <a:pt x="0" y="3116"/>
                </a:cubicBezTo>
                <a:cubicBezTo>
                  <a:pt x="0" y="4833"/>
                  <a:pt x="1399" y="6231"/>
                  <a:pt x="3116" y="6231"/>
                </a:cubicBezTo>
                <a:cubicBezTo>
                  <a:pt x="4834" y="6231"/>
                  <a:pt x="6231" y="4833"/>
                  <a:pt x="6231" y="3116"/>
                </a:cubicBezTo>
                <a:cubicBezTo>
                  <a:pt x="6231" y="1397"/>
                  <a:pt x="4834" y="0"/>
                  <a:pt x="3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46" name="Google Shape;1546;p36"/>
          <p:cNvGrpSpPr/>
          <p:nvPr/>
        </p:nvGrpSpPr>
        <p:grpSpPr>
          <a:xfrm>
            <a:off x="8372325" y="1821775"/>
            <a:ext cx="112425" cy="112425"/>
            <a:chOff x="6183275" y="2271125"/>
            <a:chExt cx="112425" cy="112425"/>
          </a:xfrm>
        </p:grpSpPr>
        <p:sp>
          <p:nvSpPr>
            <p:cNvPr id="1547" name="Google Shape;1547;p36"/>
            <p:cNvSpPr/>
            <p:nvPr/>
          </p:nvSpPr>
          <p:spPr>
            <a:xfrm>
              <a:off x="6183275" y="2271125"/>
              <a:ext cx="112425" cy="112425"/>
            </a:xfrm>
            <a:custGeom>
              <a:avLst/>
              <a:gdLst/>
              <a:ahLst/>
              <a:cxnLst/>
              <a:rect l="l" t="t" r="r" b="b"/>
              <a:pathLst>
                <a:path w="4497" h="4497" extrusionOk="0">
                  <a:moveTo>
                    <a:pt x="3656" y="0"/>
                  </a:moveTo>
                  <a:lnTo>
                    <a:pt x="1" y="3655"/>
                  </a:lnTo>
                  <a:lnTo>
                    <a:pt x="841" y="4497"/>
                  </a:lnTo>
                  <a:lnTo>
                    <a:pt x="4497" y="841"/>
                  </a:lnTo>
                  <a:lnTo>
                    <a:pt x="36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48" name="Google Shape;1548;p36"/>
            <p:cNvSpPr/>
            <p:nvPr/>
          </p:nvSpPr>
          <p:spPr>
            <a:xfrm>
              <a:off x="6183275" y="2271125"/>
              <a:ext cx="112425" cy="112425"/>
            </a:xfrm>
            <a:custGeom>
              <a:avLst/>
              <a:gdLst/>
              <a:ahLst/>
              <a:cxnLst/>
              <a:rect l="l" t="t" r="r" b="b"/>
              <a:pathLst>
                <a:path w="4497" h="4497" extrusionOk="0">
                  <a:moveTo>
                    <a:pt x="841" y="0"/>
                  </a:moveTo>
                  <a:lnTo>
                    <a:pt x="1" y="841"/>
                  </a:lnTo>
                  <a:lnTo>
                    <a:pt x="3656" y="4497"/>
                  </a:lnTo>
                  <a:lnTo>
                    <a:pt x="4497" y="3655"/>
                  </a:lnTo>
                  <a:lnTo>
                    <a:pt x="8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49" name="Google Shape;1549;p36"/>
          <p:cNvGrpSpPr/>
          <p:nvPr/>
        </p:nvGrpSpPr>
        <p:grpSpPr>
          <a:xfrm>
            <a:off x="7249475" y="3938050"/>
            <a:ext cx="129275" cy="129275"/>
            <a:chOff x="1873325" y="2561975"/>
            <a:chExt cx="129275" cy="129275"/>
          </a:xfrm>
        </p:grpSpPr>
        <p:sp>
          <p:nvSpPr>
            <p:cNvPr id="1550" name="Google Shape;1550;p36"/>
            <p:cNvSpPr/>
            <p:nvPr/>
          </p:nvSpPr>
          <p:spPr>
            <a:xfrm>
              <a:off x="1923075" y="2561975"/>
              <a:ext cx="29775" cy="129275"/>
            </a:xfrm>
            <a:custGeom>
              <a:avLst/>
              <a:gdLst/>
              <a:ahLst/>
              <a:cxnLst/>
              <a:rect l="l" t="t" r="r" b="b"/>
              <a:pathLst>
                <a:path w="1191" h="5171" extrusionOk="0">
                  <a:moveTo>
                    <a:pt x="1" y="0"/>
                  </a:moveTo>
                  <a:lnTo>
                    <a:pt x="1"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51" name="Google Shape;1551;p36"/>
            <p:cNvSpPr/>
            <p:nvPr/>
          </p:nvSpPr>
          <p:spPr>
            <a:xfrm>
              <a:off x="1873325" y="2611725"/>
              <a:ext cx="129275" cy="29775"/>
            </a:xfrm>
            <a:custGeom>
              <a:avLst/>
              <a:gdLst/>
              <a:ahLst/>
              <a:cxnLst/>
              <a:rect l="l" t="t" r="r" b="b"/>
              <a:pathLst>
                <a:path w="5171" h="1191"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52" name="Google Shape;1552;p36"/>
          <p:cNvGrpSpPr/>
          <p:nvPr/>
        </p:nvGrpSpPr>
        <p:grpSpPr>
          <a:xfrm>
            <a:off x="668323" y="3429950"/>
            <a:ext cx="1549352" cy="1036500"/>
            <a:chOff x="-281877" y="1146900"/>
            <a:chExt cx="1549352" cy="1036500"/>
          </a:xfrm>
        </p:grpSpPr>
        <p:sp>
          <p:nvSpPr>
            <p:cNvPr id="1553" name="Google Shape;1553;p36"/>
            <p:cNvSpPr/>
            <p:nvPr/>
          </p:nvSpPr>
          <p:spPr>
            <a:xfrm>
              <a:off x="-281425" y="1146900"/>
              <a:ext cx="1548900" cy="1036500"/>
            </a:xfrm>
            <a:prstGeom prst="roundRect">
              <a:avLst>
                <a:gd name="adj" fmla="val 9223"/>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54" name="Google Shape;1554;p36"/>
            <p:cNvSpPr/>
            <p:nvPr/>
          </p:nvSpPr>
          <p:spPr>
            <a:xfrm>
              <a:off x="-281877" y="1146901"/>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55" name="Google Shape;1555;p36"/>
            <p:cNvGrpSpPr/>
            <p:nvPr/>
          </p:nvGrpSpPr>
          <p:grpSpPr>
            <a:xfrm>
              <a:off x="53433" y="1195195"/>
              <a:ext cx="100821" cy="100821"/>
              <a:chOff x="2960900" y="1269275"/>
              <a:chExt cx="141225" cy="141225"/>
            </a:xfrm>
          </p:grpSpPr>
          <p:sp>
            <p:nvSpPr>
              <p:cNvPr id="1556" name="Google Shape;1556;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57" name="Google Shape;1557;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58" name="Google Shape;1558;p36"/>
            <p:cNvGrpSpPr/>
            <p:nvPr/>
          </p:nvGrpSpPr>
          <p:grpSpPr>
            <a:xfrm>
              <a:off x="-185277" y="1195195"/>
              <a:ext cx="100803" cy="100821"/>
              <a:chOff x="2626525" y="1269275"/>
              <a:chExt cx="141200" cy="141225"/>
            </a:xfrm>
          </p:grpSpPr>
          <p:sp>
            <p:nvSpPr>
              <p:cNvPr id="1559" name="Google Shape;1559;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0" name="Google Shape;1560;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61" name="Google Shape;1561;p36"/>
            <p:cNvGrpSpPr/>
            <p:nvPr/>
          </p:nvGrpSpPr>
          <p:grpSpPr>
            <a:xfrm>
              <a:off x="-65931" y="1195195"/>
              <a:ext cx="100821" cy="100821"/>
              <a:chOff x="2793700" y="1269275"/>
              <a:chExt cx="141225" cy="141225"/>
            </a:xfrm>
          </p:grpSpPr>
          <p:sp>
            <p:nvSpPr>
              <p:cNvPr id="1562" name="Google Shape;1562;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3" name="Google Shape;1563;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564" name="Google Shape;1564;p36"/>
          <p:cNvGrpSpPr/>
          <p:nvPr/>
        </p:nvGrpSpPr>
        <p:grpSpPr>
          <a:xfrm>
            <a:off x="778556" y="3764975"/>
            <a:ext cx="930650" cy="187000"/>
            <a:chOff x="4380150" y="3658250"/>
            <a:chExt cx="930650" cy="187000"/>
          </a:xfrm>
        </p:grpSpPr>
        <p:sp>
          <p:nvSpPr>
            <p:cNvPr id="1565" name="Google Shape;1565;p36"/>
            <p:cNvSpPr/>
            <p:nvPr/>
          </p:nvSpPr>
          <p:spPr>
            <a:xfrm>
              <a:off x="4547150" y="3658250"/>
              <a:ext cx="590825" cy="187000"/>
            </a:xfrm>
            <a:custGeom>
              <a:avLst/>
              <a:gdLst/>
              <a:ahLst/>
              <a:cxnLst/>
              <a:rect l="l" t="t" r="r" b="b"/>
              <a:pathLst>
                <a:path w="23633" h="7480" extrusionOk="0">
                  <a:moveTo>
                    <a:pt x="22443" y="1190"/>
                  </a:moveTo>
                  <a:lnTo>
                    <a:pt x="22443" y="6290"/>
                  </a:lnTo>
                  <a:lnTo>
                    <a:pt x="1189" y="6290"/>
                  </a:lnTo>
                  <a:lnTo>
                    <a:pt x="1189" y="1190"/>
                  </a:lnTo>
                  <a:close/>
                  <a:moveTo>
                    <a:pt x="595" y="1"/>
                  </a:moveTo>
                  <a:cubicBezTo>
                    <a:pt x="266" y="1"/>
                    <a:pt x="0" y="267"/>
                    <a:pt x="0" y="595"/>
                  </a:cubicBezTo>
                  <a:lnTo>
                    <a:pt x="0" y="6885"/>
                  </a:lnTo>
                  <a:cubicBezTo>
                    <a:pt x="0" y="7213"/>
                    <a:pt x="266" y="7479"/>
                    <a:pt x="595" y="7479"/>
                  </a:cubicBezTo>
                  <a:lnTo>
                    <a:pt x="23037" y="7479"/>
                  </a:lnTo>
                  <a:cubicBezTo>
                    <a:pt x="23366" y="7479"/>
                    <a:pt x="23632" y="7213"/>
                    <a:pt x="23632" y="6885"/>
                  </a:cubicBezTo>
                  <a:lnTo>
                    <a:pt x="23632" y="595"/>
                  </a:lnTo>
                  <a:cubicBezTo>
                    <a:pt x="23632" y="267"/>
                    <a:pt x="23366" y="1"/>
                    <a:pt x="23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6" name="Google Shape;1566;p36"/>
            <p:cNvSpPr/>
            <p:nvPr/>
          </p:nvSpPr>
          <p:spPr>
            <a:xfrm>
              <a:off x="5116325" y="3659875"/>
              <a:ext cx="194475" cy="183775"/>
            </a:xfrm>
            <a:custGeom>
              <a:avLst/>
              <a:gdLst/>
              <a:ahLst/>
              <a:cxnLst/>
              <a:rect l="l" t="t" r="r" b="b"/>
              <a:pathLst>
                <a:path w="7779" h="7351" extrusionOk="0">
                  <a:moveTo>
                    <a:pt x="539" y="0"/>
                  </a:moveTo>
                  <a:lnTo>
                    <a:pt x="2" y="1061"/>
                  </a:lnTo>
                  <a:lnTo>
                    <a:pt x="5152" y="3675"/>
                  </a:lnTo>
                  <a:lnTo>
                    <a:pt x="1" y="6290"/>
                  </a:lnTo>
                  <a:lnTo>
                    <a:pt x="540" y="7350"/>
                  </a:lnTo>
                  <a:lnTo>
                    <a:pt x="7779" y="3675"/>
                  </a:lnTo>
                  <a:lnTo>
                    <a:pt x="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7" name="Google Shape;1567;p36"/>
            <p:cNvSpPr/>
            <p:nvPr/>
          </p:nvSpPr>
          <p:spPr>
            <a:xfrm>
              <a:off x="4626125" y="3736850"/>
              <a:ext cx="496975" cy="29775"/>
            </a:xfrm>
            <a:custGeom>
              <a:avLst/>
              <a:gdLst/>
              <a:ahLst/>
              <a:cxnLst/>
              <a:rect l="l" t="t" r="r" b="b"/>
              <a:pathLst>
                <a:path w="19879" h="1191" extrusionOk="0">
                  <a:moveTo>
                    <a:pt x="0" y="1"/>
                  </a:moveTo>
                  <a:lnTo>
                    <a:pt x="0" y="1190"/>
                  </a:lnTo>
                  <a:lnTo>
                    <a:pt x="19878" y="1190"/>
                  </a:lnTo>
                  <a:lnTo>
                    <a:pt x="19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8" name="Google Shape;1568;p36"/>
            <p:cNvSpPr/>
            <p:nvPr/>
          </p:nvSpPr>
          <p:spPr>
            <a:xfrm>
              <a:off x="4404350" y="3687113"/>
              <a:ext cx="103300" cy="129275"/>
            </a:xfrm>
            <a:custGeom>
              <a:avLst/>
              <a:gdLst/>
              <a:ahLst/>
              <a:cxnLst/>
              <a:rect l="l" t="t" r="r" b="b"/>
              <a:pathLst>
                <a:path w="4505" h="6290" extrusionOk="0">
                  <a:moveTo>
                    <a:pt x="52" y="0"/>
                  </a:moveTo>
                  <a:cubicBezTo>
                    <a:pt x="23" y="0"/>
                    <a:pt x="0" y="23"/>
                    <a:pt x="0" y="52"/>
                  </a:cubicBezTo>
                  <a:lnTo>
                    <a:pt x="0" y="6238"/>
                  </a:lnTo>
                  <a:cubicBezTo>
                    <a:pt x="0" y="6267"/>
                    <a:pt x="23" y="6290"/>
                    <a:pt x="52" y="6290"/>
                  </a:cubicBezTo>
                  <a:lnTo>
                    <a:pt x="4504" y="6290"/>
                  </a:lnTo>
                  <a:lnTo>
                    <a:pt x="45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69" name="Google Shape;1569;p36"/>
            <p:cNvSpPr/>
            <p:nvPr/>
          </p:nvSpPr>
          <p:spPr>
            <a:xfrm>
              <a:off x="4380150" y="3658250"/>
              <a:ext cx="142375" cy="187000"/>
            </a:xfrm>
            <a:custGeom>
              <a:avLst/>
              <a:gdLst/>
              <a:ahLst/>
              <a:cxnLst/>
              <a:rect l="l" t="t" r="r" b="b"/>
              <a:pathLst>
                <a:path w="5695" h="7480" extrusionOk="0">
                  <a:moveTo>
                    <a:pt x="4505" y="1190"/>
                  </a:moveTo>
                  <a:lnTo>
                    <a:pt x="4505" y="6290"/>
                  </a:lnTo>
                  <a:lnTo>
                    <a:pt x="2739" y="6290"/>
                  </a:lnTo>
                  <a:cubicBezTo>
                    <a:pt x="1884" y="6290"/>
                    <a:pt x="1188" y="5595"/>
                    <a:pt x="1188" y="4741"/>
                  </a:cubicBezTo>
                  <a:lnTo>
                    <a:pt x="1188" y="2740"/>
                  </a:lnTo>
                  <a:cubicBezTo>
                    <a:pt x="1188" y="1886"/>
                    <a:pt x="1884" y="1190"/>
                    <a:pt x="2739" y="1190"/>
                  </a:cubicBezTo>
                  <a:close/>
                  <a:moveTo>
                    <a:pt x="2739" y="1"/>
                  </a:moveTo>
                  <a:cubicBezTo>
                    <a:pt x="1229" y="1"/>
                    <a:pt x="0" y="1230"/>
                    <a:pt x="0" y="2740"/>
                  </a:cubicBezTo>
                  <a:lnTo>
                    <a:pt x="0" y="4741"/>
                  </a:lnTo>
                  <a:cubicBezTo>
                    <a:pt x="0" y="6251"/>
                    <a:pt x="1229" y="7479"/>
                    <a:pt x="2739" y="7479"/>
                  </a:cubicBezTo>
                  <a:lnTo>
                    <a:pt x="5694" y="7479"/>
                  </a:lnTo>
                  <a:lnTo>
                    <a:pt x="5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0" name="Google Shape;1570;p36"/>
            <p:cNvSpPr/>
            <p:nvPr/>
          </p:nvSpPr>
          <p:spPr>
            <a:xfrm>
              <a:off x="4507625" y="3673125"/>
              <a:ext cx="108775" cy="157250"/>
            </a:xfrm>
            <a:custGeom>
              <a:avLst/>
              <a:gdLst/>
              <a:ahLst/>
              <a:cxnLst/>
              <a:rect l="l" t="t" r="r" b="b"/>
              <a:pathLst>
                <a:path w="4351" h="6290" extrusionOk="0">
                  <a:moveTo>
                    <a:pt x="0" y="0"/>
                  </a:moveTo>
                  <a:lnTo>
                    <a:pt x="0" y="6290"/>
                  </a:lnTo>
                  <a:lnTo>
                    <a:pt x="4351" y="6290"/>
                  </a:lnTo>
                  <a:lnTo>
                    <a:pt x="4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1" name="Google Shape;1571;p36"/>
            <p:cNvSpPr/>
            <p:nvPr/>
          </p:nvSpPr>
          <p:spPr>
            <a:xfrm>
              <a:off x="4492750" y="3658250"/>
              <a:ext cx="138525" cy="187000"/>
            </a:xfrm>
            <a:custGeom>
              <a:avLst/>
              <a:gdLst/>
              <a:ahLst/>
              <a:cxnLst/>
              <a:rect l="l" t="t" r="r" b="b"/>
              <a:pathLst>
                <a:path w="5541" h="7480" extrusionOk="0">
                  <a:moveTo>
                    <a:pt x="4351" y="1190"/>
                  </a:moveTo>
                  <a:lnTo>
                    <a:pt x="4351" y="6290"/>
                  </a:lnTo>
                  <a:lnTo>
                    <a:pt x="1190" y="6290"/>
                  </a:lnTo>
                  <a:lnTo>
                    <a:pt x="1190" y="1190"/>
                  </a:lnTo>
                  <a:close/>
                  <a:moveTo>
                    <a:pt x="1" y="1"/>
                  </a:moveTo>
                  <a:lnTo>
                    <a:pt x="1" y="7479"/>
                  </a:lnTo>
                  <a:lnTo>
                    <a:pt x="5541" y="7479"/>
                  </a:lnTo>
                  <a:lnTo>
                    <a:pt x="5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2" name="Google Shape;1572;p36"/>
            <p:cNvSpPr/>
            <p:nvPr/>
          </p:nvSpPr>
          <p:spPr>
            <a:xfrm>
              <a:off x="5200500" y="3712450"/>
              <a:ext cx="77475" cy="78625"/>
            </a:xfrm>
            <a:custGeom>
              <a:avLst/>
              <a:gdLst/>
              <a:ahLst/>
              <a:cxnLst/>
              <a:rect l="l" t="t" r="r" b="b"/>
              <a:pathLst>
                <a:path w="3099" h="3145" extrusionOk="0">
                  <a:moveTo>
                    <a:pt x="0" y="0"/>
                  </a:moveTo>
                  <a:lnTo>
                    <a:pt x="0" y="3144"/>
                  </a:lnTo>
                  <a:lnTo>
                    <a:pt x="3099" y="157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573" name="Google Shape;1573;p36"/>
          <p:cNvGrpSpPr/>
          <p:nvPr/>
        </p:nvGrpSpPr>
        <p:grpSpPr>
          <a:xfrm>
            <a:off x="1762300" y="3891625"/>
            <a:ext cx="354900" cy="453550"/>
            <a:chOff x="2339625" y="3626150"/>
            <a:chExt cx="354900" cy="453550"/>
          </a:xfrm>
        </p:grpSpPr>
        <p:sp>
          <p:nvSpPr>
            <p:cNvPr id="1574" name="Google Shape;1574;p36"/>
            <p:cNvSpPr/>
            <p:nvPr/>
          </p:nvSpPr>
          <p:spPr>
            <a:xfrm>
              <a:off x="2339625" y="3626150"/>
              <a:ext cx="353900" cy="453550"/>
            </a:xfrm>
            <a:custGeom>
              <a:avLst/>
              <a:gdLst/>
              <a:ahLst/>
              <a:cxnLst/>
              <a:rect l="l" t="t" r="r" b="b"/>
              <a:pathLst>
                <a:path w="14156" h="18142" extrusionOk="0">
                  <a:moveTo>
                    <a:pt x="12967" y="1188"/>
                  </a:moveTo>
                  <a:lnTo>
                    <a:pt x="12967" y="11710"/>
                  </a:lnTo>
                  <a:lnTo>
                    <a:pt x="8814" y="16953"/>
                  </a:lnTo>
                  <a:lnTo>
                    <a:pt x="1190" y="16953"/>
                  </a:lnTo>
                  <a:lnTo>
                    <a:pt x="1190" y="1188"/>
                  </a:lnTo>
                  <a:close/>
                  <a:moveTo>
                    <a:pt x="595" y="0"/>
                  </a:moveTo>
                  <a:cubicBezTo>
                    <a:pt x="267" y="0"/>
                    <a:pt x="1" y="265"/>
                    <a:pt x="1" y="594"/>
                  </a:cubicBezTo>
                  <a:lnTo>
                    <a:pt x="1" y="17547"/>
                  </a:lnTo>
                  <a:cubicBezTo>
                    <a:pt x="1" y="17876"/>
                    <a:pt x="267" y="18142"/>
                    <a:pt x="595" y="18142"/>
                  </a:cubicBezTo>
                  <a:lnTo>
                    <a:pt x="9101" y="18142"/>
                  </a:lnTo>
                  <a:cubicBezTo>
                    <a:pt x="9284" y="18142"/>
                    <a:pt x="9455" y="18058"/>
                    <a:pt x="9567" y="17916"/>
                  </a:cubicBezTo>
                  <a:lnTo>
                    <a:pt x="14028" y="12285"/>
                  </a:lnTo>
                  <a:cubicBezTo>
                    <a:pt x="14111" y="12181"/>
                    <a:pt x="14156" y="12050"/>
                    <a:pt x="14156" y="11917"/>
                  </a:cubicBezTo>
                  <a:lnTo>
                    <a:pt x="14156" y="594"/>
                  </a:lnTo>
                  <a:cubicBezTo>
                    <a:pt x="14156" y="265"/>
                    <a:pt x="13890" y="0"/>
                    <a:pt x="13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5" name="Google Shape;1575;p36"/>
            <p:cNvSpPr/>
            <p:nvPr/>
          </p:nvSpPr>
          <p:spPr>
            <a:xfrm>
              <a:off x="2552275" y="3909200"/>
              <a:ext cx="142250" cy="170500"/>
            </a:xfrm>
            <a:custGeom>
              <a:avLst/>
              <a:gdLst/>
              <a:ahLst/>
              <a:cxnLst/>
              <a:rect l="l" t="t" r="r" b="b"/>
              <a:pathLst>
                <a:path w="5690" h="6820" extrusionOk="0">
                  <a:moveTo>
                    <a:pt x="3827" y="1188"/>
                  </a:moveTo>
                  <a:lnTo>
                    <a:pt x="1190" y="4517"/>
                  </a:lnTo>
                  <a:lnTo>
                    <a:pt x="1190" y="1188"/>
                  </a:lnTo>
                  <a:close/>
                  <a:moveTo>
                    <a:pt x="595" y="0"/>
                  </a:moveTo>
                  <a:cubicBezTo>
                    <a:pt x="267" y="0"/>
                    <a:pt x="1" y="265"/>
                    <a:pt x="1" y="595"/>
                  </a:cubicBezTo>
                  <a:lnTo>
                    <a:pt x="1" y="6225"/>
                  </a:lnTo>
                  <a:cubicBezTo>
                    <a:pt x="1" y="6478"/>
                    <a:pt x="161" y="6704"/>
                    <a:pt x="400" y="6787"/>
                  </a:cubicBezTo>
                  <a:cubicBezTo>
                    <a:pt x="464" y="6810"/>
                    <a:pt x="530" y="6820"/>
                    <a:pt x="595" y="6820"/>
                  </a:cubicBezTo>
                  <a:cubicBezTo>
                    <a:pt x="774" y="6820"/>
                    <a:pt x="947" y="6740"/>
                    <a:pt x="1061" y="6594"/>
                  </a:cubicBezTo>
                  <a:lnTo>
                    <a:pt x="5522" y="963"/>
                  </a:lnTo>
                  <a:cubicBezTo>
                    <a:pt x="5663" y="784"/>
                    <a:pt x="5690" y="541"/>
                    <a:pt x="5591" y="335"/>
                  </a:cubicBezTo>
                  <a:cubicBezTo>
                    <a:pt x="5491" y="130"/>
                    <a:pt x="5283" y="0"/>
                    <a:pt x="5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6" name="Google Shape;1576;p36"/>
            <p:cNvSpPr/>
            <p:nvPr/>
          </p:nvSpPr>
          <p:spPr>
            <a:xfrm>
              <a:off x="2413750" y="3701875"/>
              <a:ext cx="209175" cy="29750"/>
            </a:xfrm>
            <a:custGeom>
              <a:avLst/>
              <a:gdLst/>
              <a:ahLst/>
              <a:cxnLst/>
              <a:rect l="l" t="t" r="r" b="b"/>
              <a:pathLst>
                <a:path w="8367" h="1190" extrusionOk="0">
                  <a:moveTo>
                    <a:pt x="1" y="1"/>
                  </a:moveTo>
                  <a:lnTo>
                    <a:pt x="1" y="1190"/>
                  </a:lnTo>
                  <a:lnTo>
                    <a:pt x="8367" y="1190"/>
                  </a:lnTo>
                  <a:lnTo>
                    <a:pt x="8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7" name="Google Shape;1577;p36"/>
            <p:cNvSpPr/>
            <p:nvPr/>
          </p:nvSpPr>
          <p:spPr>
            <a:xfrm>
              <a:off x="2413750" y="3759225"/>
              <a:ext cx="209175" cy="29750"/>
            </a:xfrm>
            <a:custGeom>
              <a:avLst/>
              <a:gdLst/>
              <a:ahLst/>
              <a:cxnLst/>
              <a:rect l="l" t="t" r="r" b="b"/>
              <a:pathLst>
                <a:path w="8367" h="1190" extrusionOk="0">
                  <a:moveTo>
                    <a:pt x="1" y="0"/>
                  </a:moveTo>
                  <a:lnTo>
                    <a:pt x="1" y="1189"/>
                  </a:lnTo>
                  <a:lnTo>
                    <a:pt x="8367" y="1189"/>
                  </a:lnTo>
                  <a:lnTo>
                    <a:pt x="8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78" name="Google Shape;1578;p36"/>
            <p:cNvSpPr/>
            <p:nvPr/>
          </p:nvSpPr>
          <p:spPr>
            <a:xfrm>
              <a:off x="2413750" y="3816550"/>
              <a:ext cx="165725" cy="29725"/>
            </a:xfrm>
            <a:custGeom>
              <a:avLst/>
              <a:gdLst/>
              <a:ahLst/>
              <a:cxnLst/>
              <a:rect l="l" t="t" r="r" b="b"/>
              <a:pathLst>
                <a:path w="6629" h="1189" extrusionOk="0">
                  <a:moveTo>
                    <a:pt x="1" y="1"/>
                  </a:moveTo>
                  <a:lnTo>
                    <a:pt x="1" y="1189"/>
                  </a:lnTo>
                  <a:lnTo>
                    <a:pt x="6629" y="1189"/>
                  </a:lnTo>
                  <a:lnTo>
                    <a:pt x="66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2" name="Google Shape;1492;p36"/>
          <p:cNvGrpSpPr/>
          <p:nvPr/>
        </p:nvGrpSpPr>
        <p:grpSpPr>
          <a:xfrm>
            <a:off x="2772777" y="1847501"/>
            <a:ext cx="3598446" cy="2407322"/>
            <a:chOff x="-281877" y="1146900"/>
            <a:chExt cx="1549352" cy="1036500"/>
          </a:xfrm>
        </p:grpSpPr>
        <p:sp>
          <p:nvSpPr>
            <p:cNvPr id="3" name="Google Shape;1493;p36"/>
            <p:cNvSpPr/>
            <p:nvPr/>
          </p:nvSpPr>
          <p:spPr>
            <a:xfrm>
              <a:off x="-281425" y="1146900"/>
              <a:ext cx="1548900" cy="1036500"/>
            </a:xfrm>
            <a:prstGeom prst="roundRect">
              <a:avLst>
                <a:gd name="adj" fmla="val 9223"/>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 name="Google Shape;1494;p36"/>
            <p:cNvSpPr/>
            <p:nvPr/>
          </p:nvSpPr>
          <p:spPr>
            <a:xfrm>
              <a:off x="-281877" y="1146901"/>
              <a:ext cx="15489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5" name="Google Shape;1495;p36"/>
            <p:cNvGrpSpPr/>
            <p:nvPr/>
          </p:nvGrpSpPr>
          <p:grpSpPr>
            <a:xfrm>
              <a:off x="53433" y="1195195"/>
              <a:ext cx="100821" cy="100821"/>
              <a:chOff x="2960900" y="1269275"/>
              <a:chExt cx="141225" cy="141225"/>
            </a:xfrm>
          </p:grpSpPr>
          <p:sp>
            <p:nvSpPr>
              <p:cNvPr id="12" name="Google Shape;1496;p36"/>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 name="Google Shape;1497;p36"/>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6" name="Google Shape;1498;p36"/>
            <p:cNvGrpSpPr/>
            <p:nvPr/>
          </p:nvGrpSpPr>
          <p:grpSpPr>
            <a:xfrm>
              <a:off x="-185277" y="1195195"/>
              <a:ext cx="100803" cy="100821"/>
              <a:chOff x="2626525" y="1269275"/>
              <a:chExt cx="141200" cy="141225"/>
            </a:xfrm>
          </p:grpSpPr>
          <p:sp>
            <p:nvSpPr>
              <p:cNvPr id="10" name="Google Shape;1499;p36"/>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 name="Google Shape;1500;p36"/>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7" name="Google Shape;1501;p36"/>
            <p:cNvGrpSpPr/>
            <p:nvPr/>
          </p:nvGrpSpPr>
          <p:grpSpPr>
            <a:xfrm>
              <a:off x="-65931" y="1195195"/>
              <a:ext cx="100821" cy="100821"/>
              <a:chOff x="2793700" y="1269275"/>
              <a:chExt cx="141225" cy="141225"/>
            </a:xfrm>
          </p:grpSpPr>
          <p:sp>
            <p:nvSpPr>
              <p:cNvPr id="8" name="Google Shape;1502;p36"/>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9" name="Google Shape;1503;p36"/>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491" name="Google Shape;1491;p36"/>
          <p:cNvSpPr txBox="1">
            <a:spLocks noGrp="1"/>
          </p:cNvSpPr>
          <p:nvPr>
            <p:ph type="title"/>
          </p:nvPr>
        </p:nvSpPr>
        <p:spPr>
          <a:xfrm>
            <a:off x="2128950" y="2599194"/>
            <a:ext cx="4886100" cy="921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QUIZZ</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5" y="2191800"/>
            <a:ext cx="4164000"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UTM Avo" panose="02040603050506020204" charset="0"/>
                <a:cs typeface="UTM Avo" panose="02040603050506020204" charset="0"/>
              </a:rPr>
              <a:t>Khái niệm</a:t>
            </a:r>
            <a:r>
              <a:rPr lang="en-US" dirty="0">
                <a:latin typeface="UTM Avo" panose="02040603050506020204" charset="0"/>
                <a:cs typeface="UTM Avo" panose="02040603050506020204" charset="0"/>
              </a:rPr>
              <a:t>,</a:t>
            </a:r>
            <a:br>
              <a:rPr lang="en-US" dirty="0">
                <a:latin typeface="UTM Avo" panose="02040603050506020204" charset="0"/>
                <a:cs typeface="UTM Avo" panose="02040603050506020204" charset="0"/>
              </a:rPr>
            </a:br>
            <a:r>
              <a:rPr lang="en-US" dirty="0">
                <a:latin typeface="UTM Avo" panose="02040603050506020204" charset="0"/>
                <a:cs typeface="UTM Avo" panose="02040603050506020204" charset="0"/>
              </a:rPr>
              <a:t>ý </a:t>
            </a:r>
            <a:r>
              <a:rPr lang="en-US" dirty="0" err="1">
                <a:latin typeface="UTM Avo" panose="02040603050506020204" charset="0"/>
                <a:cs typeface="UTM Avo" panose="02040603050506020204" charset="0"/>
              </a:rPr>
              <a:t>tưởng</a:t>
            </a:r>
            <a:br>
              <a:rPr lang="en-US" dirty="0">
                <a:latin typeface="UTM Avo" panose="02040603050506020204" charset="0"/>
                <a:cs typeface="UTM Avo" panose="02040603050506020204" charset="0"/>
              </a:rPr>
            </a:br>
            <a:endParaRPr lang="vi-VN" dirty="0">
              <a:latin typeface="UTM Avo" panose="02040603050506020204" charset="0"/>
              <a:cs typeface="UTM Avo" panose="02040603050506020204" charset="0"/>
            </a:endParaRP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3"/>
                </a:solidFill>
                <a:latin typeface="UTM Avo" panose="02040603050506020204" charset="0"/>
                <a:cs typeface="UTM Avo" panose="02040603050506020204" charset="0"/>
              </a:rPr>
              <a:t>01</a:t>
            </a:r>
            <a:endParaRPr lang="en-GB" dirty="0">
              <a:solidFill>
                <a:schemeClr val="accent3"/>
              </a:solidFill>
              <a:latin typeface="UTM Avo" panose="02040603050506020204" charset="0"/>
              <a:cs typeface="UTM Avo" panose="02040603050506020204" charset="0"/>
            </a:endParaRP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31"/>
          <p:cNvSpPr txBox="1">
            <a:spLocks noGrp="1"/>
          </p:cNvSpPr>
          <p:nvPr>
            <p:ph type="title"/>
          </p:nvPr>
        </p:nvSpPr>
        <p:spPr>
          <a:xfrm>
            <a:off x="720000" y="693474"/>
            <a:ext cx="45813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UTM Avo" panose="02040603050506020204" charset="0"/>
                <a:cs typeface="UTM Avo" panose="02040603050506020204" charset="0"/>
              </a:rPr>
              <a:t>Khái niệm về Quy hoạch động</a:t>
            </a:r>
          </a:p>
        </p:txBody>
      </p:sp>
      <p:sp>
        <p:nvSpPr>
          <p:cNvPr id="1314" name="Google Shape;1314;p31"/>
          <p:cNvSpPr txBox="1">
            <a:spLocks noGrp="1"/>
          </p:cNvSpPr>
          <p:nvPr>
            <p:ph type="subTitle" idx="2"/>
          </p:nvPr>
        </p:nvSpPr>
        <p:spPr>
          <a:xfrm>
            <a:off x="720000" y="1405661"/>
            <a:ext cx="3910965" cy="2420620"/>
          </a:xfrm>
          <a:prstGeom prst="rect">
            <a:avLst/>
          </a:prstGeom>
        </p:spPr>
        <p:txBody>
          <a:bodyPr spcFirstLastPara="1" wrap="square" lIns="91425" tIns="91425" rIns="91425" bIns="91425" anchor="t" anchorCtr="0">
            <a:noAutofit/>
          </a:bodyPr>
          <a:lstStyle/>
          <a:p>
            <a:pPr marL="0" lvl="0" indent="0" algn="just" rtl="0">
              <a:lnSpc>
                <a:spcPct val="114000"/>
              </a:lnSpc>
              <a:spcBef>
                <a:spcPts val="0"/>
              </a:spcBef>
              <a:spcAft>
                <a:spcPts val="0"/>
              </a:spcAft>
            </a:pP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Lập</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trình</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động</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là</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gì</a:t>
            </a:r>
            <a:r>
              <a:rPr lang="en-US" b="1" dirty="0">
                <a:solidFill>
                  <a:srgbClr val="0070C0"/>
                </a:solidFill>
                <a:latin typeface="Consolas" panose="020B0609020204030204" pitchFamily="49" charset="0"/>
                <a:cs typeface="Consolas" panose="020B0609020204030204" pitchFamily="49" charset="0"/>
              </a:rPr>
              <a:t> ?</a:t>
            </a:r>
          </a:p>
          <a:p>
            <a:pPr marL="0" lvl="0" indent="0" algn="just" rtl="0">
              <a:lnSpc>
                <a:spcPct val="114000"/>
              </a:lnSpc>
              <a:spcBef>
                <a:spcPts val="0"/>
              </a:spcBef>
              <a:spcAft>
                <a:spcPts val="0"/>
              </a:spcAft>
            </a:pPr>
            <a:endParaRPr lang="en-US" b="1" dirty="0">
              <a:solidFill>
                <a:srgbClr val="0070C0"/>
              </a:solidFill>
              <a:latin typeface="Consolas" panose="020B0609020204030204" pitchFamily="49" charset="0"/>
              <a:cs typeface="Consolas" panose="020B0609020204030204" pitchFamily="49" charset="0"/>
            </a:endParaRPr>
          </a:p>
          <a:p>
            <a:pPr marL="171450" lvl="0" indent="-171450" algn="just" rtl="0">
              <a:lnSpc>
                <a:spcPct val="114000"/>
              </a:lnSpc>
              <a:spcBef>
                <a:spcPts val="0"/>
              </a:spcBef>
              <a:spcAft>
                <a:spcPts val="0"/>
              </a:spcAft>
              <a:buFontTx/>
              <a:buChar char="-"/>
            </a:pPr>
            <a:r>
              <a:rPr lang="en-US" b="1" dirty="0" err="1">
                <a:solidFill>
                  <a:srgbClr val="0070C0"/>
                </a:solidFill>
                <a:latin typeface="Consolas" panose="020B0609020204030204" pitchFamily="49" charset="0"/>
                <a:cs typeface="Consolas" panose="020B0609020204030204" pitchFamily="49" charset="0"/>
              </a:rPr>
              <a:t>Lập</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trình</a:t>
            </a:r>
            <a:r>
              <a:rPr lang="vi-VN" b="1" dirty="0">
                <a:solidFill>
                  <a:srgbClr val="0070C0"/>
                </a:solidFill>
                <a:latin typeface="Consolas" panose="020B0609020204030204" pitchFamily="49" charset="0"/>
                <a:cs typeface="Consolas" panose="020B0609020204030204" pitchFamily="49" charset="0"/>
              </a:rPr>
              <a:t> động (Dynamic Programming) </a:t>
            </a:r>
            <a:r>
              <a:rPr lang="vi-VN" dirty="0">
                <a:latin typeface="Consolas" panose="020B0609020204030204" pitchFamily="49" charset="0"/>
                <a:cs typeface="Consolas" panose="020B0609020204030204" pitchFamily="49" charset="0"/>
              </a:rPr>
              <a:t>là một kỹ thuật giải quyết các bài toán tối ưu bằng cách </a:t>
            </a:r>
            <a:r>
              <a:rPr lang="vi-VN" b="1" dirty="0">
                <a:solidFill>
                  <a:srgbClr val="FF0000"/>
                </a:solidFill>
                <a:latin typeface="Consolas" panose="020B0609020204030204" pitchFamily="49" charset="0"/>
                <a:cs typeface="Consolas" panose="020B0609020204030204" pitchFamily="49" charset="0"/>
              </a:rPr>
              <a:t>chia nhỏ vấn đề </a:t>
            </a:r>
            <a:r>
              <a:rPr lang="vi-VN" dirty="0">
                <a:latin typeface="Consolas" panose="020B0609020204030204" pitchFamily="49" charset="0"/>
                <a:cs typeface="Consolas" panose="020B0609020204030204" pitchFamily="49" charset="0"/>
              </a:rPr>
              <a:t>thành các phần con nhỏ hơn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và</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các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này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không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độc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lập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nhau</a:t>
            </a:r>
            <a:r>
              <a:rPr lang="en-US" dirty="0">
                <a:latin typeface="Consolas" panose="020B0609020204030204" pitchFamily="49" charset="0"/>
                <a:cs typeface="Consolas" panose="020B0609020204030204" pitchFamily="49" charset="0"/>
              </a:rPr>
              <a:t>.</a:t>
            </a:r>
          </a:p>
        </p:txBody>
      </p:sp>
      <p:grpSp>
        <p:nvGrpSpPr>
          <p:cNvPr id="1315" name="Google Shape;1315;p31"/>
          <p:cNvGrpSpPr/>
          <p:nvPr/>
        </p:nvGrpSpPr>
        <p:grpSpPr>
          <a:xfrm>
            <a:off x="2434477" y="3950950"/>
            <a:ext cx="4274998" cy="1072800"/>
            <a:chOff x="2912752" y="3705625"/>
            <a:chExt cx="4274998" cy="1072800"/>
          </a:xfrm>
        </p:grpSpPr>
        <p:sp>
          <p:nvSpPr>
            <p:cNvPr id="1316" name="Google Shape;1316;p31"/>
            <p:cNvSpPr/>
            <p:nvPr/>
          </p:nvSpPr>
          <p:spPr>
            <a:xfrm>
              <a:off x="2913650" y="3705625"/>
              <a:ext cx="4274100" cy="1072800"/>
            </a:xfrm>
            <a:prstGeom prst="roundRect">
              <a:avLst>
                <a:gd name="adj" fmla="val 10508"/>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17" name="Google Shape;1317;p31"/>
            <p:cNvSpPr/>
            <p:nvPr/>
          </p:nvSpPr>
          <p:spPr>
            <a:xfrm>
              <a:off x="2912752" y="3705625"/>
              <a:ext cx="42741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318" name="Google Shape;1318;p31"/>
            <p:cNvGrpSpPr/>
            <p:nvPr/>
          </p:nvGrpSpPr>
          <p:grpSpPr>
            <a:xfrm>
              <a:off x="3248058" y="3753920"/>
              <a:ext cx="100821" cy="100821"/>
              <a:chOff x="2960900" y="1269275"/>
              <a:chExt cx="141225" cy="141225"/>
            </a:xfrm>
          </p:grpSpPr>
          <p:sp>
            <p:nvSpPr>
              <p:cNvPr id="1319" name="Google Shape;1319;p31"/>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0" name="Google Shape;1320;p31"/>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21" name="Google Shape;1321;p31"/>
            <p:cNvGrpSpPr/>
            <p:nvPr/>
          </p:nvGrpSpPr>
          <p:grpSpPr>
            <a:xfrm>
              <a:off x="3009348" y="3753920"/>
              <a:ext cx="100803" cy="100821"/>
              <a:chOff x="2626525" y="1269275"/>
              <a:chExt cx="141200" cy="141225"/>
            </a:xfrm>
          </p:grpSpPr>
          <p:sp>
            <p:nvSpPr>
              <p:cNvPr id="1322" name="Google Shape;1322;p31"/>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3" name="Google Shape;1323;p31"/>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24" name="Google Shape;1324;p31"/>
            <p:cNvGrpSpPr/>
            <p:nvPr/>
          </p:nvGrpSpPr>
          <p:grpSpPr>
            <a:xfrm>
              <a:off x="3128694" y="3753920"/>
              <a:ext cx="100821" cy="100821"/>
              <a:chOff x="2793700" y="1269275"/>
              <a:chExt cx="141225" cy="141225"/>
            </a:xfrm>
          </p:grpSpPr>
          <p:sp>
            <p:nvSpPr>
              <p:cNvPr id="1325" name="Google Shape;1325;p31"/>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6" name="Google Shape;1326;p31"/>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327" name="Google Shape;1327;p31"/>
          <p:cNvGrpSpPr/>
          <p:nvPr/>
        </p:nvGrpSpPr>
        <p:grpSpPr>
          <a:xfrm>
            <a:off x="5698785" y="4635075"/>
            <a:ext cx="915750" cy="294525"/>
            <a:chOff x="2858250" y="4090875"/>
            <a:chExt cx="915750" cy="294525"/>
          </a:xfrm>
        </p:grpSpPr>
        <p:sp>
          <p:nvSpPr>
            <p:cNvPr id="1328" name="Google Shape;1328;p31"/>
            <p:cNvSpPr/>
            <p:nvPr/>
          </p:nvSpPr>
          <p:spPr>
            <a:xfrm>
              <a:off x="2915975" y="4148525"/>
              <a:ext cx="822525" cy="191825"/>
            </a:xfrm>
            <a:custGeom>
              <a:avLst/>
              <a:gdLst/>
              <a:ahLst/>
              <a:cxnLst/>
              <a:rect l="l" t="t" r="r" b="b"/>
              <a:pathLst>
                <a:path w="32901" h="7673" extrusionOk="0">
                  <a:moveTo>
                    <a:pt x="32306" y="1"/>
                  </a:moveTo>
                  <a:cubicBezTo>
                    <a:pt x="31976" y="1"/>
                    <a:pt x="31711" y="267"/>
                    <a:pt x="31711" y="595"/>
                  </a:cubicBezTo>
                  <a:lnTo>
                    <a:pt x="31711" y="4218"/>
                  </a:lnTo>
                  <a:cubicBezTo>
                    <a:pt x="31711" y="5467"/>
                    <a:pt x="30694" y="6483"/>
                    <a:pt x="29445" y="6483"/>
                  </a:cubicBezTo>
                  <a:lnTo>
                    <a:pt x="595" y="6483"/>
                  </a:lnTo>
                  <a:cubicBezTo>
                    <a:pt x="266" y="6483"/>
                    <a:pt x="0" y="6749"/>
                    <a:pt x="0" y="7078"/>
                  </a:cubicBezTo>
                  <a:cubicBezTo>
                    <a:pt x="0" y="7406"/>
                    <a:pt x="266" y="7672"/>
                    <a:pt x="595" y="7672"/>
                  </a:cubicBezTo>
                  <a:lnTo>
                    <a:pt x="29445" y="7672"/>
                  </a:lnTo>
                  <a:cubicBezTo>
                    <a:pt x="31349" y="7672"/>
                    <a:pt x="32900" y="6123"/>
                    <a:pt x="32900" y="4218"/>
                  </a:cubicBezTo>
                  <a:lnTo>
                    <a:pt x="32900" y="595"/>
                  </a:lnTo>
                  <a:cubicBezTo>
                    <a:pt x="32900" y="267"/>
                    <a:pt x="32634" y="1"/>
                    <a:pt x="32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29" name="Google Shape;1329;p31"/>
            <p:cNvSpPr/>
            <p:nvPr/>
          </p:nvSpPr>
          <p:spPr>
            <a:xfrm>
              <a:off x="3673175" y="4090875"/>
              <a:ext cx="100825" cy="87300"/>
            </a:xfrm>
            <a:custGeom>
              <a:avLst/>
              <a:gdLst/>
              <a:ahLst/>
              <a:cxnLst/>
              <a:rect l="l" t="t" r="r" b="b"/>
              <a:pathLst>
                <a:path w="4033" h="3492" extrusionOk="0">
                  <a:moveTo>
                    <a:pt x="2016" y="1"/>
                  </a:moveTo>
                  <a:lnTo>
                    <a:pt x="1" y="3491"/>
                  </a:lnTo>
                  <a:lnTo>
                    <a:pt x="4032" y="3491"/>
                  </a:lnTo>
                  <a:lnTo>
                    <a:pt x="2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0" name="Google Shape;1330;p31"/>
            <p:cNvSpPr/>
            <p:nvPr/>
          </p:nvSpPr>
          <p:spPr>
            <a:xfrm>
              <a:off x="2858250" y="4259325"/>
              <a:ext cx="126100" cy="126075"/>
            </a:xfrm>
            <a:custGeom>
              <a:avLst/>
              <a:gdLst/>
              <a:ahLst/>
              <a:cxnLst/>
              <a:rect l="l" t="t" r="r" b="b"/>
              <a:pathLst>
                <a:path w="5044" h="5043" extrusionOk="0">
                  <a:moveTo>
                    <a:pt x="2521" y="1"/>
                  </a:moveTo>
                  <a:cubicBezTo>
                    <a:pt x="1129" y="1"/>
                    <a:pt x="1" y="1129"/>
                    <a:pt x="1" y="2522"/>
                  </a:cubicBezTo>
                  <a:cubicBezTo>
                    <a:pt x="1" y="3914"/>
                    <a:pt x="1129" y="5042"/>
                    <a:pt x="2521" y="5042"/>
                  </a:cubicBezTo>
                  <a:cubicBezTo>
                    <a:pt x="3914" y="5042"/>
                    <a:pt x="5043" y="3914"/>
                    <a:pt x="5043" y="2522"/>
                  </a:cubicBezTo>
                  <a:cubicBezTo>
                    <a:pt x="5043" y="1129"/>
                    <a:pt x="3914"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1" name="Google Shape;1331;p31"/>
            <p:cNvSpPr/>
            <p:nvPr/>
          </p:nvSpPr>
          <p:spPr>
            <a:xfrm>
              <a:off x="3361450" y="4278400"/>
              <a:ext cx="87975" cy="87950"/>
            </a:xfrm>
            <a:custGeom>
              <a:avLst/>
              <a:gdLst/>
              <a:ahLst/>
              <a:cxnLst/>
              <a:rect l="l" t="t" r="r" b="b"/>
              <a:pathLst>
                <a:path w="3519" h="3518" extrusionOk="0">
                  <a:moveTo>
                    <a:pt x="0" y="0"/>
                  </a:moveTo>
                  <a:lnTo>
                    <a:pt x="0" y="3517"/>
                  </a:lnTo>
                  <a:lnTo>
                    <a:pt x="3518" y="3517"/>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2" name="Google Shape;1332;p31"/>
            <p:cNvSpPr/>
            <p:nvPr/>
          </p:nvSpPr>
          <p:spPr>
            <a:xfrm>
              <a:off x="3346575" y="4263525"/>
              <a:ext cx="117700" cy="117675"/>
            </a:xfrm>
            <a:custGeom>
              <a:avLst/>
              <a:gdLst/>
              <a:ahLst/>
              <a:cxnLst/>
              <a:rect l="l" t="t" r="r" b="b"/>
              <a:pathLst>
                <a:path w="4708" h="4707" extrusionOk="0">
                  <a:moveTo>
                    <a:pt x="3519" y="1190"/>
                  </a:moveTo>
                  <a:lnTo>
                    <a:pt x="3519" y="3518"/>
                  </a:lnTo>
                  <a:lnTo>
                    <a:pt x="1190" y="3518"/>
                  </a:lnTo>
                  <a:lnTo>
                    <a:pt x="1190" y="1190"/>
                  </a:lnTo>
                  <a:close/>
                  <a:moveTo>
                    <a:pt x="0" y="0"/>
                  </a:moveTo>
                  <a:lnTo>
                    <a:pt x="0" y="4707"/>
                  </a:lnTo>
                  <a:lnTo>
                    <a:pt x="4708" y="4707"/>
                  </a:lnTo>
                  <a:lnTo>
                    <a:pt x="4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33" name="Google Shape;1333;p31"/>
          <p:cNvGrpSpPr/>
          <p:nvPr/>
        </p:nvGrpSpPr>
        <p:grpSpPr>
          <a:xfrm rot="5400000">
            <a:off x="3037225" y="3771750"/>
            <a:ext cx="184300" cy="1145725"/>
            <a:chOff x="5313600" y="2773300"/>
            <a:chExt cx="184300" cy="1145725"/>
          </a:xfrm>
        </p:grpSpPr>
        <p:sp>
          <p:nvSpPr>
            <p:cNvPr id="1334" name="Google Shape;1334;p31"/>
            <p:cNvSpPr/>
            <p:nvPr/>
          </p:nvSpPr>
          <p:spPr>
            <a:xfrm>
              <a:off x="5347050" y="3228575"/>
              <a:ext cx="117375" cy="675600"/>
            </a:xfrm>
            <a:custGeom>
              <a:avLst/>
              <a:gdLst/>
              <a:ahLst/>
              <a:cxnLst/>
              <a:rect l="l" t="t" r="r" b="b"/>
              <a:pathLst>
                <a:path w="4695" h="27024" extrusionOk="0">
                  <a:moveTo>
                    <a:pt x="4247" y="27023"/>
                  </a:moveTo>
                  <a:lnTo>
                    <a:pt x="448" y="27023"/>
                  </a:lnTo>
                  <a:lnTo>
                    <a:pt x="1" y="0"/>
                  </a:lnTo>
                  <a:lnTo>
                    <a:pt x="4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5" name="Google Shape;1335;p31"/>
            <p:cNvSpPr/>
            <p:nvPr/>
          </p:nvSpPr>
          <p:spPr>
            <a:xfrm>
              <a:off x="5331975" y="3213700"/>
              <a:ext cx="147575" cy="705325"/>
            </a:xfrm>
            <a:custGeom>
              <a:avLst/>
              <a:gdLst/>
              <a:ahLst/>
              <a:cxnLst/>
              <a:rect l="l" t="t" r="r" b="b"/>
              <a:pathLst>
                <a:path w="5903" h="28213" extrusionOk="0">
                  <a:moveTo>
                    <a:pt x="4694" y="1190"/>
                  </a:moveTo>
                  <a:lnTo>
                    <a:pt x="4264" y="27023"/>
                  </a:lnTo>
                  <a:lnTo>
                    <a:pt x="1637" y="27023"/>
                  </a:lnTo>
                  <a:lnTo>
                    <a:pt x="1209" y="1190"/>
                  </a:lnTo>
                  <a:close/>
                  <a:moveTo>
                    <a:pt x="0" y="1"/>
                  </a:moveTo>
                  <a:lnTo>
                    <a:pt x="467" y="28213"/>
                  </a:lnTo>
                  <a:lnTo>
                    <a:pt x="5434" y="28213"/>
                  </a:lnTo>
                  <a:lnTo>
                    <a:pt x="5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6" name="Google Shape;1336;p31"/>
            <p:cNvSpPr/>
            <p:nvPr/>
          </p:nvSpPr>
          <p:spPr>
            <a:xfrm>
              <a:off x="5331125" y="3050875"/>
              <a:ext cx="149225" cy="192575"/>
            </a:xfrm>
            <a:custGeom>
              <a:avLst/>
              <a:gdLst/>
              <a:ahLst/>
              <a:cxnLst/>
              <a:rect l="l" t="t" r="r" b="b"/>
              <a:pathLst>
                <a:path w="5969" h="7703" extrusionOk="0">
                  <a:moveTo>
                    <a:pt x="4328" y="1190"/>
                  </a:moveTo>
                  <a:lnTo>
                    <a:pt x="4695" y="6514"/>
                  </a:lnTo>
                  <a:lnTo>
                    <a:pt x="1275" y="6514"/>
                  </a:lnTo>
                  <a:lnTo>
                    <a:pt x="1641" y="1190"/>
                  </a:lnTo>
                  <a:close/>
                  <a:moveTo>
                    <a:pt x="531" y="0"/>
                  </a:moveTo>
                  <a:lnTo>
                    <a:pt x="1" y="7703"/>
                  </a:lnTo>
                  <a:lnTo>
                    <a:pt x="5969" y="7703"/>
                  </a:lnTo>
                  <a:lnTo>
                    <a:pt x="54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37" name="Google Shape;1337;p31"/>
            <p:cNvSpPr/>
            <p:nvPr/>
          </p:nvSpPr>
          <p:spPr>
            <a:xfrm>
              <a:off x="5313600" y="2773300"/>
              <a:ext cx="184300" cy="295800"/>
            </a:xfrm>
            <a:custGeom>
              <a:avLst/>
              <a:gdLst/>
              <a:ahLst/>
              <a:cxnLst/>
              <a:rect l="l" t="t" r="r" b="b"/>
              <a:pathLst>
                <a:path w="7372" h="11832" extrusionOk="0">
                  <a:moveTo>
                    <a:pt x="3371" y="1"/>
                  </a:moveTo>
                  <a:cubicBezTo>
                    <a:pt x="2479" y="1671"/>
                    <a:pt x="0" y="6475"/>
                    <a:pt x="0" y="8145"/>
                  </a:cubicBezTo>
                  <a:cubicBezTo>
                    <a:pt x="0" y="10178"/>
                    <a:pt x="1652" y="11831"/>
                    <a:pt x="3686" y="11831"/>
                  </a:cubicBezTo>
                  <a:cubicBezTo>
                    <a:pt x="5725" y="11831"/>
                    <a:pt x="7371" y="10178"/>
                    <a:pt x="7371" y="8145"/>
                  </a:cubicBezTo>
                  <a:cubicBezTo>
                    <a:pt x="7371" y="6475"/>
                    <a:pt x="4893" y="1671"/>
                    <a:pt x="4001" y="1"/>
                  </a:cubicBezTo>
                  <a:lnTo>
                    <a:pt x="4001" y="7141"/>
                  </a:lnTo>
                  <a:cubicBezTo>
                    <a:pt x="4541" y="7283"/>
                    <a:pt x="4934" y="7771"/>
                    <a:pt x="4934" y="8353"/>
                  </a:cubicBezTo>
                  <a:cubicBezTo>
                    <a:pt x="4934" y="9043"/>
                    <a:pt x="4375" y="9602"/>
                    <a:pt x="3686" y="9602"/>
                  </a:cubicBezTo>
                  <a:cubicBezTo>
                    <a:pt x="2996" y="9602"/>
                    <a:pt x="2437" y="9043"/>
                    <a:pt x="2437" y="8353"/>
                  </a:cubicBezTo>
                  <a:cubicBezTo>
                    <a:pt x="2437" y="7771"/>
                    <a:pt x="2830" y="7283"/>
                    <a:pt x="3371" y="7141"/>
                  </a:cubicBezTo>
                  <a:lnTo>
                    <a:pt x="3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38" name="Google Shape;1338;p31"/>
          <p:cNvGrpSpPr/>
          <p:nvPr/>
        </p:nvGrpSpPr>
        <p:grpSpPr>
          <a:xfrm>
            <a:off x="5727500" y="4254813"/>
            <a:ext cx="179625" cy="179625"/>
            <a:chOff x="4350525" y="920000"/>
            <a:chExt cx="179625" cy="179625"/>
          </a:xfrm>
        </p:grpSpPr>
        <p:sp>
          <p:nvSpPr>
            <p:cNvPr id="1339" name="Google Shape;1339;p31"/>
            <p:cNvSpPr/>
            <p:nvPr/>
          </p:nvSpPr>
          <p:spPr>
            <a:xfrm>
              <a:off x="43654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0" name="Google Shape;1340;p31"/>
            <p:cNvSpPr/>
            <p:nvPr/>
          </p:nvSpPr>
          <p:spPr>
            <a:xfrm>
              <a:off x="4350525" y="920000"/>
              <a:ext cx="179625" cy="179625"/>
            </a:xfrm>
            <a:custGeom>
              <a:avLst/>
              <a:gdLst/>
              <a:ahLst/>
              <a:cxnLst/>
              <a:rect l="l" t="t" r="r" b="b"/>
              <a:pathLst>
                <a:path w="7185" h="7185" extrusionOk="0">
                  <a:moveTo>
                    <a:pt x="5995" y="1189"/>
                  </a:moveTo>
                  <a:lnTo>
                    <a:pt x="5995" y="5995"/>
                  </a:lnTo>
                  <a:lnTo>
                    <a:pt x="1189" y="5995"/>
                  </a:lnTo>
                  <a:lnTo>
                    <a:pt x="1189" y="1189"/>
                  </a:lnTo>
                  <a:close/>
                  <a:moveTo>
                    <a:pt x="1" y="1"/>
                  </a:moveTo>
                  <a:lnTo>
                    <a:pt x="1" y="7184"/>
                  </a:lnTo>
                  <a:lnTo>
                    <a:pt x="7184" y="7184"/>
                  </a:lnTo>
                  <a:lnTo>
                    <a:pt x="7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1" name="Google Shape;1341;p31"/>
            <p:cNvSpPr/>
            <p:nvPr/>
          </p:nvSpPr>
          <p:spPr>
            <a:xfrm>
              <a:off x="4354825" y="924375"/>
              <a:ext cx="170925" cy="170875"/>
            </a:xfrm>
            <a:custGeom>
              <a:avLst/>
              <a:gdLst/>
              <a:ahLst/>
              <a:cxnLst/>
              <a:rect l="l" t="t" r="r" b="b"/>
              <a:pathLst>
                <a:path w="6837" h="6835" extrusionOk="0">
                  <a:moveTo>
                    <a:pt x="5995" y="0"/>
                  </a:moveTo>
                  <a:lnTo>
                    <a:pt x="1" y="5994"/>
                  </a:lnTo>
                  <a:lnTo>
                    <a:pt x="842" y="6835"/>
                  </a:lnTo>
                  <a:lnTo>
                    <a:pt x="6837" y="840"/>
                  </a:lnTo>
                  <a:lnTo>
                    <a:pt x="5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42" name="Google Shape;1342;p31"/>
          <p:cNvGrpSpPr/>
          <p:nvPr/>
        </p:nvGrpSpPr>
        <p:grpSpPr>
          <a:xfrm>
            <a:off x="5956725" y="4254813"/>
            <a:ext cx="179600" cy="179625"/>
            <a:chOff x="4579750" y="920000"/>
            <a:chExt cx="179600" cy="179625"/>
          </a:xfrm>
        </p:grpSpPr>
        <p:sp>
          <p:nvSpPr>
            <p:cNvPr id="1343" name="Google Shape;1343;p31"/>
            <p:cNvSpPr/>
            <p:nvPr/>
          </p:nvSpPr>
          <p:spPr>
            <a:xfrm>
              <a:off x="4594600" y="934875"/>
              <a:ext cx="149900" cy="149875"/>
            </a:xfrm>
            <a:custGeom>
              <a:avLst/>
              <a:gdLst/>
              <a:ahLst/>
              <a:cxnLst/>
              <a:rect l="l" t="t" r="r" b="b"/>
              <a:pathLst>
                <a:path w="5996" h="5995" extrusionOk="0">
                  <a:moveTo>
                    <a:pt x="1" y="0"/>
                  </a:moveTo>
                  <a:lnTo>
                    <a:pt x="1" y="5995"/>
                  </a:lnTo>
                  <a:lnTo>
                    <a:pt x="5995" y="5995"/>
                  </a:lnTo>
                  <a:lnTo>
                    <a:pt x="5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4" name="Google Shape;1344;p31"/>
            <p:cNvSpPr/>
            <p:nvPr/>
          </p:nvSpPr>
          <p:spPr>
            <a:xfrm>
              <a:off x="4579750" y="920000"/>
              <a:ext cx="179600" cy="179625"/>
            </a:xfrm>
            <a:custGeom>
              <a:avLst/>
              <a:gdLst/>
              <a:ahLst/>
              <a:cxnLst/>
              <a:rect l="l" t="t" r="r" b="b"/>
              <a:pathLst>
                <a:path w="7184" h="7185" extrusionOk="0">
                  <a:moveTo>
                    <a:pt x="5994" y="1189"/>
                  </a:moveTo>
                  <a:lnTo>
                    <a:pt x="5994" y="5995"/>
                  </a:lnTo>
                  <a:lnTo>
                    <a:pt x="1189" y="5995"/>
                  </a:lnTo>
                  <a:lnTo>
                    <a:pt x="1189" y="1189"/>
                  </a:lnTo>
                  <a:close/>
                  <a:moveTo>
                    <a:pt x="0" y="1"/>
                  </a:moveTo>
                  <a:lnTo>
                    <a:pt x="0" y="7184"/>
                  </a:lnTo>
                  <a:lnTo>
                    <a:pt x="7184" y="7184"/>
                  </a:lnTo>
                  <a:lnTo>
                    <a:pt x="7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5" name="Google Shape;1345;p31"/>
            <p:cNvSpPr/>
            <p:nvPr/>
          </p:nvSpPr>
          <p:spPr>
            <a:xfrm>
              <a:off x="4584125" y="924475"/>
              <a:ext cx="170900" cy="170925"/>
            </a:xfrm>
            <a:custGeom>
              <a:avLst/>
              <a:gdLst/>
              <a:ahLst/>
              <a:cxnLst/>
              <a:rect l="l" t="t" r="r" b="b"/>
              <a:pathLst>
                <a:path w="6836" h="6837" extrusionOk="0">
                  <a:moveTo>
                    <a:pt x="5995" y="1"/>
                  </a:moveTo>
                  <a:lnTo>
                    <a:pt x="1" y="5995"/>
                  </a:lnTo>
                  <a:lnTo>
                    <a:pt x="841" y="6836"/>
                  </a:lnTo>
                  <a:lnTo>
                    <a:pt x="6835" y="841"/>
                  </a:lnTo>
                  <a:lnTo>
                    <a:pt x="5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46" name="Google Shape;1346;p31"/>
          <p:cNvGrpSpPr/>
          <p:nvPr/>
        </p:nvGrpSpPr>
        <p:grpSpPr>
          <a:xfrm>
            <a:off x="6406200" y="4254813"/>
            <a:ext cx="179600" cy="179625"/>
            <a:chOff x="5029225" y="920000"/>
            <a:chExt cx="179600" cy="179625"/>
          </a:xfrm>
        </p:grpSpPr>
        <p:sp>
          <p:nvSpPr>
            <p:cNvPr id="1347" name="Google Shape;1347;p31"/>
            <p:cNvSpPr/>
            <p:nvPr/>
          </p:nvSpPr>
          <p:spPr>
            <a:xfrm>
              <a:off x="5044100" y="934875"/>
              <a:ext cx="149875" cy="149875"/>
            </a:xfrm>
            <a:custGeom>
              <a:avLst/>
              <a:gdLst/>
              <a:ahLst/>
              <a:cxnLst/>
              <a:rect l="l" t="t" r="r" b="b"/>
              <a:pathLst>
                <a:path w="5995" h="5995" extrusionOk="0">
                  <a:moveTo>
                    <a:pt x="0" y="0"/>
                  </a:moveTo>
                  <a:lnTo>
                    <a:pt x="0" y="5995"/>
                  </a:lnTo>
                  <a:lnTo>
                    <a:pt x="5995" y="5995"/>
                  </a:lnTo>
                  <a:lnTo>
                    <a:pt x="5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48" name="Google Shape;1348;p31"/>
            <p:cNvSpPr/>
            <p:nvPr/>
          </p:nvSpPr>
          <p:spPr>
            <a:xfrm>
              <a:off x="5029225" y="920000"/>
              <a:ext cx="179600" cy="179625"/>
            </a:xfrm>
            <a:custGeom>
              <a:avLst/>
              <a:gdLst/>
              <a:ahLst/>
              <a:cxnLst/>
              <a:rect l="l" t="t" r="r" b="b"/>
              <a:pathLst>
                <a:path w="7184" h="7185" extrusionOk="0">
                  <a:moveTo>
                    <a:pt x="5995" y="1189"/>
                  </a:moveTo>
                  <a:lnTo>
                    <a:pt x="5995" y="5995"/>
                  </a:lnTo>
                  <a:lnTo>
                    <a:pt x="1190" y="5995"/>
                  </a:lnTo>
                  <a:lnTo>
                    <a:pt x="1190" y="1189"/>
                  </a:lnTo>
                  <a:close/>
                  <a:moveTo>
                    <a:pt x="1" y="1"/>
                  </a:moveTo>
                  <a:lnTo>
                    <a:pt x="1" y="7184"/>
                  </a:lnTo>
                  <a:lnTo>
                    <a:pt x="7183" y="7184"/>
                  </a:lnTo>
                  <a:lnTo>
                    <a:pt x="7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49" name="Google Shape;1349;p31"/>
          <p:cNvGrpSpPr/>
          <p:nvPr/>
        </p:nvGrpSpPr>
        <p:grpSpPr>
          <a:xfrm>
            <a:off x="2556525" y="4664975"/>
            <a:ext cx="100800" cy="234725"/>
            <a:chOff x="1746400" y="836800"/>
            <a:chExt cx="100800" cy="234725"/>
          </a:xfrm>
        </p:grpSpPr>
        <p:sp>
          <p:nvSpPr>
            <p:cNvPr id="1350" name="Google Shape;1350;p31"/>
            <p:cNvSpPr/>
            <p:nvPr/>
          </p:nvSpPr>
          <p:spPr>
            <a:xfrm>
              <a:off x="1781925" y="894450"/>
              <a:ext cx="29725" cy="177075"/>
            </a:xfrm>
            <a:custGeom>
              <a:avLst/>
              <a:gdLst/>
              <a:ahLst/>
              <a:cxnLst/>
              <a:rect l="l" t="t" r="r" b="b"/>
              <a:pathLst>
                <a:path w="1189" h="7083" extrusionOk="0">
                  <a:moveTo>
                    <a:pt x="594" y="1"/>
                  </a:moveTo>
                  <a:cubicBezTo>
                    <a:pt x="265" y="1"/>
                    <a:pt x="0" y="267"/>
                    <a:pt x="0" y="596"/>
                  </a:cubicBezTo>
                  <a:lnTo>
                    <a:pt x="0" y="6488"/>
                  </a:lnTo>
                  <a:cubicBezTo>
                    <a:pt x="0" y="6816"/>
                    <a:pt x="265" y="7082"/>
                    <a:pt x="594" y="7082"/>
                  </a:cubicBezTo>
                  <a:cubicBezTo>
                    <a:pt x="922" y="7082"/>
                    <a:pt x="1188" y="6816"/>
                    <a:pt x="1188" y="6488"/>
                  </a:cubicBezTo>
                  <a:lnTo>
                    <a:pt x="1188" y="596"/>
                  </a:lnTo>
                  <a:cubicBezTo>
                    <a:pt x="1188" y="267"/>
                    <a:pt x="922" y="1"/>
                    <a:pt x="5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51" name="Google Shape;1351;p31"/>
            <p:cNvSpPr/>
            <p:nvPr/>
          </p:nvSpPr>
          <p:spPr>
            <a:xfrm>
              <a:off x="1746400" y="836800"/>
              <a:ext cx="100800" cy="87300"/>
            </a:xfrm>
            <a:custGeom>
              <a:avLst/>
              <a:gdLst/>
              <a:ahLst/>
              <a:cxnLst/>
              <a:rect l="l" t="t" r="r" b="b"/>
              <a:pathLst>
                <a:path w="4032" h="3492" extrusionOk="0">
                  <a:moveTo>
                    <a:pt x="2015" y="1"/>
                  </a:moveTo>
                  <a:lnTo>
                    <a:pt x="0" y="3492"/>
                  </a:lnTo>
                  <a:lnTo>
                    <a:pt x="4032" y="3492"/>
                  </a:lnTo>
                  <a:lnTo>
                    <a:pt x="2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52" name="Google Shape;1352;p31"/>
          <p:cNvGrpSpPr/>
          <p:nvPr/>
        </p:nvGrpSpPr>
        <p:grpSpPr>
          <a:xfrm>
            <a:off x="2697675" y="4664975"/>
            <a:ext cx="100825" cy="234725"/>
            <a:chOff x="1887550" y="836800"/>
            <a:chExt cx="100825" cy="234725"/>
          </a:xfrm>
        </p:grpSpPr>
        <p:sp>
          <p:nvSpPr>
            <p:cNvPr id="1353" name="Google Shape;1353;p31"/>
            <p:cNvSpPr/>
            <p:nvPr/>
          </p:nvSpPr>
          <p:spPr>
            <a:xfrm>
              <a:off x="1923075" y="894450"/>
              <a:ext cx="29775" cy="177075"/>
            </a:xfrm>
            <a:custGeom>
              <a:avLst/>
              <a:gdLst/>
              <a:ahLst/>
              <a:cxnLst/>
              <a:rect l="l" t="t" r="r" b="b"/>
              <a:pathLst>
                <a:path w="1191" h="7083" extrusionOk="0">
                  <a:moveTo>
                    <a:pt x="595" y="1"/>
                  </a:moveTo>
                  <a:cubicBezTo>
                    <a:pt x="267" y="1"/>
                    <a:pt x="1" y="267"/>
                    <a:pt x="1" y="596"/>
                  </a:cubicBezTo>
                  <a:lnTo>
                    <a:pt x="1" y="6488"/>
                  </a:lnTo>
                  <a:cubicBezTo>
                    <a:pt x="1" y="6816"/>
                    <a:pt x="267" y="7082"/>
                    <a:pt x="595" y="7082"/>
                  </a:cubicBezTo>
                  <a:cubicBezTo>
                    <a:pt x="924" y="7082"/>
                    <a:pt x="1190" y="6816"/>
                    <a:pt x="1190" y="6488"/>
                  </a:cubicBezTo>
                  <a:lnTo>
                    <a:pt x="1190" y="596"/>
                  </a:lnTo>
                  <a:cubicBezTo>
                    <a:pt x="1190" y="267"/>
                    <a:pt x="924" y="1"/>
                    <a:pt x="5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54" name="Google Shape;1354;p31"/>
            <p:cNvSpPr/>
            <p:nvPr/>
          </p:nvSpPr>
          <p:spPr>
            <a:xfrm>
              <a:off x="1887550" y="836800"/>
              <a:ext cx="100825" cy="87300"/>
            </a:xfrm>
            <a:custGeom>
              <a:avLst/>
              <a:gdLst/>
              <a:ahLst/>
              <a:cxnLst/>
              <a:rect l="l" t="t" r="r" b="b"/>
              <a:pathLst>
                <a:path w="4033" h="3492" extrusionOk="0">
                  <a:moveTo>
                    <a:pt x="2016" y="1"/>
                  </a:moveTo>
                  <a:lnTo>
                    <a:pt x="1" y="3492"/>
                  </a:lnTo>
                  <a:lnTo>
                    <a:pt x="4032" y="3492"/>
                  </a:lnTo>
                  <a:lnTo>
                    <a:pt x="2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55" name="Google Shape;1355;p31"/>
          <p:cNvGrpSpPr/>
          <p:nvPr/>
        </p:nvGrpSpPr>
        <p:grpSpPr>
          <a:xfrm>
            <a:off x="4337675" y="4419350"/>
            <a:ext cx="468600" cy="369300"/>
            <a:chOff x="5582525" y="3534875"/>
            <a:chExt cx="468600" cy="369300"/>
          </a:xfrm>
        </p:grpSpPr>
        <p:sp>
          <p:nvSpPr>
            <p:cNvPr id="1356" name="Google Shape;1356;p31"/>
            <p:cNvSpPr/>
            <p:nvPr/>
          </p:nvSpPr>
          <p:spPr>
            <a:xfrm>
              <a:off x="5582525" y="3534875"/>
              <a:ext cx="468600" cy="369300"/>
            </a:xfrm>
            <a:custGeom>
              <a:avLst/>
              <a:gdLst/>
              <a:ahLst/>
              <a:cxnLst/>
              <a:rect l="l" t="t" r="r" b="b"/>
              <a:pathLst>
                <a:path w="18744" h="14772" extrusionOk="0">
                  <a:moveTo>
                    <a:pt x="90" y="1"/>
                  </a:moveTo>
                  <a:cubicBezTo>
                    <a:pt x="41" y="1"/>
                    <a:pt x="0" y="41"/>
                    <a:pt x="0" y="92"/>
                  </a:cubicBezTo>
                  <a:lnTo>
                    <a:pt x="0" y="14680"/>
                  </a:lnTo>
                  <a:cubicBezTo>
                    <a:pt x="0" y="14730"/>
                    <a:pt x="41" y="14771"/>
                    <a:pt x="90" y="14771"/>
                  </a:cubicBezTo>
                  <a:lnTo>
                    <a:pt x="18654" y="14771"/>
                  </a:lnTo>
                  <a:cubicBezTo>
                    <a:pt x="18703" y="14771"/>
                    <a:pt x="18743" y="14730"/>
                    <a:pt x="18743" y="14680"/>
                  </a:cubicBezTo>
                  <a:lnTo>
                    <a:pt x="18743" y="92"/>
                  </a:lnTo>
                  <a:cubicBezTo>
                    <a:pt x="18743" y="41"/>
                    <a:pt x="18703" y="1"/>
                    <a:pt x="18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57" name="Google Shape;1357;p31"/>
            <p:cNvSpPr/>
            <p:nvPr/>
          </p:nvSpPr>
          <p:spPr>
            <a:xfrm>
              <a:off x="5731475" y="3630850"/>
              <a:ext cx="196475" cy="177350"/>
            </a:xfrm>
            <a:custGeom>
              <a:avLst/>
              <a:gdLst/>
              <a:ahLst/>
              <a:cxnLst/>
              <a:rect l="l" t="t" r="r" b="b"/>
              <a:pathLst>
                <a:path w="7859" h="7094" extrusionOk="0">
                  <a:moveTo>
                    <a:pt x="0" y="1"/>
                  </a:moveTo>
                  <a:lnTo>
                    <a:pt x="0" y="7094"/>
                  </a:lnTo>
                  <a:lnTo>
                    <a:pt x="7859" y="354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Phần 1.Thuật toán QUY HOẠCH ĐỘNG">
            <a:extLst>
              <a:ext uri="{FF2B5EF4-FFF2-40B4-BE49-F238E27FC236}">
                <a16:creationId xmlns:a16="http://schemas.microsoft.com/office/drawing/2014/main" id="{C5F8715D-F792-73F5-0DBC-019ECBC51E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40"/>
          <a:stretch/>
        </p:blipFill>
        <p:spPr bwMode="auto">
          <a:xfrm>
            <a:off x="4960603" y="1440721"/>
            <a:ext cx="3744567" cy="2262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2"/>
                                        </p:tgtEl>
                                        <p:attrNameLst>
                                          <p:attrName>style.visibility</p:attrName>
                                        </p:attrNameLst>
                                      </p:cBhvr>
                                      <p:to>
                                        <p:strVal val="visible"/>
                                      </p:to>
                                    </p:set>
                                    <p:animEffect transition="in" filter="fade">
                                      <p:cBhvr>
                                        <p:cTn id="7" dur="500"/>
                                        <p:tgtEl>
                                          <p:spTgt spid="13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4">
                                            <p:txEl>
                                              <p:pRg st="0" end="0"/>
                                            </p:txEl>
                                          </p:spTgt>
                                        </p:tgtEl>
                                        <p:attrNameLst>
                                          <p:attrName>style.visibility</p:attrName>
                                        </p:attrNameLst>
                                      </p:cBhvr>
                                      <p:to>
                                        <p:strVal val="visible"/>
                                      </p:to>
                                    </p:set>
                                    <p:animEffect transition="in" filter="fade">
                                      <p:cBhvr>
                                        <p:cTn id="12" dur="500"/>
                                        <p:tgtEl>
                                          <p:spTgt spid="1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4">
                                            <p:txEl>
                                              <p:pRg st="2" end="2"/>
                                            </p:txEl>
                                          </p:spTgt>
                                        </p:tgtEl>
                                        <p:attrNameLst>
                                          <p:attrName>style.visibility</p:attrName>
                                        </p:attrNameLst>
                                      </p:cBhvr>
                                      <p:to>
                                        <p:strVal val="visible"/>
                                      </p:to>
                                    </p:set>
                                    <p:animEffect transition="in" filter="fade">
                                      <p:cBhvr>
                                        <p:cTn id="17" dur="500"/>
                                        <p:tgtEl>
                                          <p:spTgt spid="1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0"/>
      <p:bldP spid="1312" grpId="1"/>
      <p:bldP spid="1314" grpId="0" build="p"/>
      <p:bldP spid="131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38"/>
          <p:cNvGrpSpPr/>
          <p:nvPr/>
        </p:nvGrpSpPr>
        <p:grpSpPr>
          <a:xfrm>
            <a:off x="5043820" y="1447044"/>
            <a:ext cx="3093345" cy="2249326"/>
            <a:chOff x="331763" y="414153"/>
            <a:chExt cx="6903246" cy="5019697"/>
          </a:xfrm>
        </p:grpSpPr>
        <p:sp>
          <p:nvSpPr>
            <p:cNvPr id="1652" name="Google Shape;1652;p3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3" name="Google Shape;1653;p3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4" name="Google Shape;1654;p38"/>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5" name="Google Shape;1655;p3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657" name="Google Shape;1657;p38"/>
          <p:cNvSpPr txBox="1">
            <a:spLocks noGrp="1"/>
          </p:cNvSpPr>
          <p:nvPr>
            <p:ph type="title"/>
          </p:nvPr>
        </p:nvSpPr>
        <p:spPr>
          <a:xfrm>
            <a:off x="720000" y="1126929"/>
            <a:ext cx="3852000" cy="60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err="1">
                <a:latin typeface="UTM Avo" panose="02040603050506020204" charset="0"/>
                <a:cs typeface="UTM Avo" panose="02040603050506020204" charset="0"/>
              </a:rPr>
              <a:t>Bài</a:t>
            </a:r>
            <a:r>
              <a:rPr lang="en-GB" sz="2400" dirty="0">
                <a:latin typeface="UTM Avo" panose="02040603050506020204" charset="0"/>
                <a:cs typeface="UTM Avo" panose="02040603050506020204" charset="0"/>
              </a:rPr>
              <a:t> </a:t>
            </a:r>
            <a:r>
              <a:rPr lang="en-GB" sz="2400" dirty="0" err="1">
                <a:latin typeface="UTM Avo" panose="02040603050506020204" charset="0"/>
                <a:cs typeface="UTM Avo" panose="02040603050506020204" charset="0"/>
              </a:rPr>
              <a:t>toán</a:t>
            </a:r>
            <a:endParaRPr lang="en-GB" sz="2400" dirty="0">
              <a:latin typeface="UTM Avo" panose="02040603050506020204" charset="0"/>
              <a:cs typeface="UTM Avo" panose="02040603050506020204" charset="0"/>
            </a:endParaRPr>
          </a:p>
        </p:txBody>
      </p:sp>
      <p:sp>
        <p:nvSpPr>
          <p:cNvPr id="1658" name="Google Shape;1658;p38"/>
          <p:cNvSpPr txBox="1">
            <a:spLocks noGrp="1"/>
          </p:cNvSpPr>
          <p:nvPr>
            <p:ph type="subTitle" idx="1"/>
          </p:nvPr>
        </p:nvSpPr>
        <p:spPr>
          <a:xfrm>
            <a:off x="719999" y="1735714"/>
            <a:ext cx="3931925" cy="207428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latin typeface="Consolas" panose="020B0609020204030204" pitchFamily="49" charset="0"/>
                <a:cs typeface="Consolas" panose="020B0609020204030204" pitchFamily="49" charset="0"/>
              </a:rPr>
              <a:t>Ví</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dụ</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về</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tìm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số</a:t>
            </a:r>
            <a:r>
              <a:rPr lang="en-US" dirty="0">
                <a:latin typeface="Consolas" panose="020B0609020204030204" pitchFamily="49" charset="0"/>
                <a:cs typeface="Consolas" panose="020B0609020204030204" pitchFamily="49" charset="0"/>
              </a:rPr>
              <a:t> Fibonacci </a:t>
            </a:r>
            <a:r>
              <a:rPr lang="en-US" dirty="0" err="1">
                <a:latin typeface="Consolas" panose="020B0609020204030204" pitchFamily="49" charset="0"/>
                <a:cs typeface="Consolas" panose="020B0609020204030204" pitchFamily="49" charset="0"/>
              </a:rPr>
              <a:t>thứ</a:t>
            </a:r>
            <a:r>
              <a:rPr lang="en-US" dirty="0">
                <a:latin typeface="Consolas" panose="020B0609020204030204" pitchFamily="49" charset="0"/>
                <a:cs typeface="Consolas" panose="020B0609020204030204" pitchFamily="49" charset="0"/>
              </a:rPr>
              <a:t> 5?</a:t>
            </a: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buNone/>
            </a:pPr>
            <a:endParaRPr lang="en-US"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FontTx/>
              <a:buChar char="-"/>
            </a:pPr>
            <a:r>
              <a:rPr lang="en-US" dirty="0" err="1">
                <a:latin typeface="Consolas" panose="020B0609020204030204" pitchFamily="49" charset="0"/>
                <a:cs typeface="Consolas" panose="020B0609020204030204" pitchFamily="49" charset="0"/>
              </a:rPr>
              <a:t>Nếu</a:t>
            </a:r>
            <a:r>
              <a:rPr lang="en-US" dirty="0">
                <a:latin typeface="Consolas" panose="020B0609020204030204" pitchFamily="49" charset="0"/>
                <a:cs typeface="Consolas" panose="020B0609020204030204" pitchFamily="49" charset="0"/>
              </a:rPr>
              <a:t> ta </a:t>
            </a:r>
            <a:r>
              <a:rPr lang="en-US" dirty="0" err="1">
                <a:latin typeface="Consolas" panose="020B0609020204030204" pitchFamily="49" charset="0"/>
                <a:cs typeface="Consolas" panose="020B0609020204030204" pitchFamily="49" charset="0"/>
              </a:rPr>
              <a:t>sử</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dụng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đệ</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quy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thì</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có</a:t>
            </a:r>
            <a:r>
              <a:rPr lang="en-US" dirty="0">
                <a:latin typeface="Consolas" panose="020B0609020204030204" pitchFamily="49" charset="0"/>
                <a:cs typeface="Consolas" panose="020B0609020204030204" pitchFamily="49" charset="0"/>
              </a:rPr>
              <a:t> 1 </a:t>
            </a:r>
            <a:r>
              <a:rPr lang="en-US" dirty="0" err="1">
                <a:latin typeface="Consolas" panose="020B0609020204030204" pitchFamily="49" charset="0"/>
                <a:cs typeface="Consolas" panose="020B0609020204030204" pitchFamily="49" charset="0"/>
              </a:rPr>
              <a:t>số</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được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giải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lại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nhiều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lần</a:t>
            </a:r>
            <a:endParaRPr lang="en-US"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FontTx/>
              <a:buChar char="-"/>
            </a:pPr>
            <a:endParaRPr lang="en-US" dirty="0">
              <a:latin typeface="Consolas" panose="020B0609020204030204" pitchFamily="49" charset="0"/>
              <a:cs typeface="Consolas" panose="020B0609020204030204" pitchFamily="49" charset="0"/>
            </a:endParaRPr>
          </a:p>
          <a:p>
            <a:pPr marL="0" lvl="0" indent="0" algn="just" rtl="0">
              <a:spcBef>
                <a:spcPts val="0"/>
              </a:spcBef>
              <a:spcAft>
                <a:spcPts val="0"/>
              </a:spcAft>
            </a:pPr>
            <a:endParaRPr lang="en-US" dirty="0">
              <a:latin typeface="Consolas" panose="020B0609020204030204" pitchFamily="49" charset="0"/>
              <a:cs typeface="Consolas" panose="020B0609020204030204" pitchFamily="49" charset="0"/>
            </a:endParaRPr>
          </a:p>
          <a:p>
            <a:pPr marL="171450" lvl="0" indent="-171450" algn="just" rtl="0">
              <a:spcBef>
                <a:spcPts val="0"/>
              </a:spcBef>
              <a:spcAft>
                <a:spcPts val="0"/>
              </a:spcAft>
              <a:buFontTx/>
              <a:buChar char="-"/>
            </a:pPr>
            <a:r>
              <a:rPr lang="en-US" dirty="0" err="1">
                <a:latin typeface="Consolas" panose="020B0609020204030204" pitchFamily="49" charset="0"/>
                <a:cs typeface="Consolas" panose="020B0609020204030204" pitchFamily="49" charset="0"/>
              </a:rPr>
              <a:t>Để</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giải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quyết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sự</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lặp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lại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này</a:t>
            </a:r>
            <a:r>
              <a:rPr lang="en-US" dirty="0">
                <a:latin typeface="Consolas" panose="020B0609020204030204" pitchFamily="49" charset="0"/>
                <a:cs typeface="Consolas" panose="020B0609020204030204" pitchFamily="49" charset="0"/>
              </a:rPr>
              <a:t> ta </a:t>
            </a:r>
            <a:r>
              <a:rPr lang="en-US" dirty="0" err="1">
                <a:latin typeface="Consolas" panose="020B0609020204030204" pitchFamily="49" charset="0"/>
                <a:cs typeface="Consolas" panose="020B0609020204030204" pitchFamily="49" charset="0"/>
              </a:rPr>
              <a:t>có</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thể</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dùng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kĩ</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thuật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lập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trình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động</a:t>
            </a:r>
            <a:endParaRPr lang="en-US" dirty="0">
              <a:latin typeface="Consolas" panose="020B0609020204030204" pitchFamily="49" charset="0"/>
              <a:cs typeface="Consolas" panose="020B0609020204030204" pitchFamily="49" charset="0"/>
            </a:endParaRPr>
          </a:p>
        </p:txBody>
      </p:sp>
      <p:grpSp>
        <p:nvGrpSpPr>
          <p:cNvPr id="1659" name="Google Shape;1659;p38"/>
          <p:cNvGrpSpPr/>
          <p:nvPr/>
        </p:nvGrpSpPr>
        <p:grpSpPr>
          <a:xfrm rot="10800000" flipH="1">
            <a:off x="378550" y="4314275"/>
            <a:ext cx="1569350" cy="460875"/>
            <a:chOff x="2064275" y="584400"/>
            <a:chExt cx="1569350" cy="460875"/>
          </a:xfrm>
        </p:grpSpPr>
        <p:sp>
          <p:nvSpPr>
            <p:cNvPr id="1660" name="Google Shape;1660;p38"/>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661" name="Google Shape;1661;p38"/>
            <p:cNvGrpSpPr/>
            <p:nvPr/>
          </p:nvGrpSpPr>
          <p:grpSpPr>
            <a:xfrm>
              <a:off x="2064275" y="584400"/>
              <a:ext cx="1511700" cy="460875"/>
              <a:chOff x="2064275" y="584400"/>
              <a:chExt cx="1511700" cy="460875"/>
            </a:xfrm>
          </p:grpSpPr>
          <p:sp>
            <p:nvSpPr>
              <p:cNvPr id="1662" name="Google Shape;1662;p38"/>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3" name="Google Shape;1663;p38"/>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4" name="Google Shape;1664;p38"/>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665" name="Google Shape;1665;p38"/>
          <p:cNvGrpSpPr/>
          <p:nvPr/>
        </p:nvGrpSpPr>
        <p:grpSpPr>
          <a:xfrm>
            <a:off x="7992725" y="667300"/>
            <a:ext cx="776625" cy="779750"/>
            <a:chOff x="5338000" y="2641600"/>
            <a:chExt cx="776625" cy="779750"/>
          </a:xfrm>
        </p:grpSpPr>
        <p:sp>
          <p:nvSpPr>
            <p:cNvPr id="1666" name="Google Shape;1666;p38"/>
            <p:cNvSpPr/>
            <p:nvPr/>
          </p:nvSpPr>
          <p:spPr>
            <a:xfrm>
              <a:off x="5425925" y="2688675"/>
              <a:ext cx="644775" cy="644750"/>
            </a:xfrm>
            <a:custGeom>
              <a:avLst/>
              <a:gdLst/>
              <a:ahLst/>
              <a:cxnLst/>
              <a:rect l="l" t="t" r="r" b="b"/>
              <a:pathLst>
                <a:path w="25791" h="25790" extrusionOk="0">
                  <a:moveTo>
                    <a:pt x="595" y="0"/>
                  </a:moveTo>
                  <a:cubicBezTo>
                    <a:pt x="265" y="0"/>
                    <a:pt x="0" y="267"/>
                    <a:pt x="0" y="595"/>
                  </a:cubicBezTo>
                  <a:cubicBezTo>
                    <a:pt x="0" y="923"/>
                    <a:pt x="265" y="1190"/>
                    <a:pt x="595" y="1190"/>
                  </a:cubicBezTo>
                  <a:cubicBezTo>
                    <a:pt x="1367" y="1190"/>
                    <a:pt x="2147" y="1226"/>
                    <a:pt x="2911" y="1300"/>
                  </a:cubicBezTo>
                  <a:cubicBezTo>
                    <a:pt x="2931" y="1302"/>
                    <a:pt x="2949" y="1302"/>
                    <a:pt x="2969" y="1302"/>
                  </a:cubicBezTo>
                  <a:cubicBezTo>
                    <a:pt x="3272" y="1302"/>
                    <a:pt x="3530" y="1071"/>
                    <a:pt x="3560" y="765"/>
                  </a:cubicBezTo>
                  <a:cubicBezTo>
                    <a:pt x="3591" y="438"/>
                    <a:pt x="3352" y="147"/>
                    <a:pt x="3025" y="116"/>
                  </a:cubicBezTo>
                  <a:cubicBezTo>
                    <a:pt x="2223" y="40"/>
                    <a:pt x="1405" y="0"/>
                    <a:pt x="595" y="0"/>
                  </a:cubicBezTo>
                  <a:close/>
                  <a:moveTo>
                    <a:pt x="5319" y="453"/>
                  </a:moveTo>
                  <a:cubicBezTo>
                    <a:pt x="5041" y="453"/>
                    <a:pt x="4791" y="651"/>
                    <a:pt x="4737" y="935"/>
                  </a:cubicBezTo>
                  <a:cubicBezTo>
                    <a:pt x="4673" y="1257"/>
                    <a:pt x="4885" y="1569"/>
                    <a:pt x="5206" y="1632"/>
                  </a:cubicBezTo>
                  <a:cubicBezTo>
                    <a:pt x="5965" y="1779"/>
                    <a:pt x="6722" y="1965"/>
                    <a:pt x="7457" y="2184"/>
                  </a:cubicBezTo>
                  <a:cubicBezTo>
                    <a:pt x="7514" y="2201"/>
                    <a:pt x="7571" y="2209"/>
                    <a:pt x="7627" y="2209"/>
                  </a:cubicBezTo>
                  <a:cubicBezTo>
                    <a:pt x="7883" y="2209"/>
                    <a:pt x="8121" y="2043"/>
                    <a:pt x="8197" y="1784"/>
                  </a:cubicBezTo>
                  <a:cubicBezTo>
                    <a:pt x="8290" y="1470"/>
                    <a:pt x="8113" y="1139"/>
                    <a:pt x="7798" y="1045"/>
                  </a:cubicBezTo>
                  <a:cubicBezTo>
                    <a:pt x="7024" y="814"/>
                    <a:pt x="6230" y="619"/>
                    <a:pt x="5433" y="464"/>
                  </a:cubicBezTo>
                  <a:cubicBezTo>
                    <a:pt x="5395" y="457"/>
                    <a:pt x="5357" y="453"/>
                    <a:pt x="5319" y="453"/>
                  </a:cubicBezTo>
                  <a:close/>
                  <a:moveTo>
                    <a:pt x="9869" y="1807"/>
                  </a:moveTo>
                  <a:cubicBezTo>
                    <a:pt x="9635" y="1807"/>
                    <a:pt x="9413" y="1948"/>
                    <a:pt x="9319" y="2178"/>
                  </a:cubicBezTo>
                  <a:cubicBezTo>
                    <a:pt x="9194" y="2482"/>
                    <a:pt x="9341" y="2829"/>
                    <a:pt x="9645" y="2953"/>
                  </a:cubicBezTo>
                  <a:cubicBezTo>
                    <a:pt x="10356" y="3242"/>
                    <a:pt x="11063" y="3572"/>
                    <a:pt x="11748" y="3932"/>
                  </a:cubicBezTo>
                  <a:cubicBezTo>
                    <a:pt x="11836" y="3978"/>
                    <a:pt x="11930" y="4000"/>
                    <a:pt x="12023" y="4000"/>
                  </a:cubicBezTo>
                  <a:cubicBezTo>
                    <a:pt x="12237" y="4000"/>
                    <a:pt x="12444" y="3884"/>
                    <a:pt x="12550" y="3682"/>
                  </a:cubicBezTo>
                  <a:cubicBezTo>
                    <a:pt x="12703" y="3391"/>
                    <a:pt x="12592" y="3031"/>
                    <a:pt x="12300" y="2878"/>
                  </a:cubicBezTo>
                  <a:cubicBezTo>
                    <a:pt x="11583" y="2502"/>
                    <a:pt x="10840" y="2156"/>
                    <a:pt x="10093" y="1852"/>
                  </a:cubicBezTo>
                  <a:cubicBezTo>
                    <a:pt x="10019" y="1822"/>
                    <a:pt x="9944" y="1807"/>
                    <a:pt x="9869" y="1807"/>
                  </a:cubicBezTo>
                  <a:close/>
                  <a:moveTo>
                    <a:pt x="14073" y="4017"/>
                  </a:moveTo>
                  <a:cubicBezTo>
                    <a:pt x="13879" y="4017"/>
                    <a:pt x="13689" y="4112"/>
                    <a:pt x="13574" y="4286"/>
                  </a:cubicBezTo>
                  <a:cubicBezTo>
                    <a:pt x="13394" y="4560"/>
                    <a:pt x="13471" y="4928"/>
                    <a:pt x="13745" y="5109"/>
                  </a:cubicBezTo>
                  <a:cubicBezTo>
                    <a:pt x="14388" y="5530"/>
                    <a:pt x="15019" y="5989"/>
                    <a:pt x="15622" y="6472"/>
                  </a:cubicBezTo>
                  <a:cubicBezTo>
                    <a:pt x="15731" y="6561"/>
                    <a:pt x="15863" y="6603"/>
                    <a:pt x="15993" y="6603"/>
                  </a:cubicBezTo>
                  <a:cubicBezTo>
                    <a:pt x="16167" y="6603"/>
                    <a:pt x="16340" y="6528"/>
                    <a:pt x="16458" y="6382"/>
                  </a:cubicBezTo>
                  <a:cubicBezTo>
                    <a:pt x="16663" y="6125"/>
                    <a:pt x="16622" y="5750"/>
                    <a:pt x="16366" y="5545"/>
                  </a:cubicBezTo>
                  <a:cubicBezTo>
                    <a:pt x="15733" y="5039"/>
                    <a:pt x="15072" y="4557"/>
                    <a:pt x="14397" y="4115"/>
                  </a:cubicBezTo>
                  <a:cubicBezTo>
                    <a:pt x="14297" y="4049"/>
                    <a:pt x="14184" y="4017"/>
                    <a:pt x="14073" y="4017"/>
                  </a:cubicBezTo>
                  <a:close/>
                  <a:moveTo>
                    <a:pt x="17773" y="6992"/>
                  </a:moveTo>
                  <a:cubicBezTo>
                    <a:pt x="17619" y="6992"/>
                    <a:pt x="17464" y="7051"/>
                    <a:pt x="17347" y="7170"/>
                  </a:cubicBezTo>
                  <a:cubicBezTo>
                    <a:pt x="17118" y="7406"/>
                    <a:pt x="17122" y="7782"/>
                    <a:pt x="17358" y="8012"/>
                  </a:cubicBezTo>
                  <a:cubicBezTo>
                    <a:pt x="17909" y="8548"/>
                    <a:pt x="18439" y="9119"/>
                    <a:pt x="18937" y="9708"/>
                  </a:cubicBezTo>
                  <a:cubicBezTo>
                    <a:pt x="19056" y="9847"/>
                    <a:pt x="19223" y="9920"/>
                    <a:pt x="19392" y="9920"/>
                  </a:cubicBezTo>
                  <a:cubicBezTo>
                    <a:pt x="19527" y="9920"/>
                    <a:pt x="19664" y="9874"/>
                    <a:pt x="19775" y="9778"/>
                  </a:cubicBezTo>
                  <a:cubicBezTo>
                    <a:pt x="20027" y="9567"/>
                    <a:pt x="20058" y="9192"/>
                    <a:pt x="19845" y="8940"/>
                  </a:cubicBezTo>
                  <a:cubicBezTo>
                    <a:pt x="19323" y="8323"/>
                    <a:pt x="18765" y="7724"/>
                    <a:pt x="18188" y="7160"/>
                  </a:cubicBezTo>
                  <a:cubicBezTo>
                    <a:pt x="18072" y="7048"/>
                    <a:pt x="17923" y="6992"/>
                    <a:pt x="17773" y="6992"/>
                  </a:cubicBezTo>
                  <a:close/>
                  <a:moveTo>
                    <a:pt x="20836" y="10617"/>
                  </a:moveTo>
                  <a:cubicBezTo>
                    <a:pt x="20719" y="10617"/>
                    <a:pt x="20602" y="10652"/>
                    <a:pt x="20498" y="10723"/>
                  </a:cubicBezTo>
                  <a:cubicBezTo>
                    <a:pt x="20229" y="10910"/>
                    <a:pt x="20161" y="11281"/>
                    <a:pt x="20348" y="11551"/>
                  </a:cubicBezTo>
                  <a:cubicBezTo>
                    <a:pt x="20789" y="12188"/>
                    <a:pt x="21201" y="12850"/>
                    <a:pt x="21574" y="13518"/>
                  </a:cubicBezTo>
                  <a:cubicBezTo>
                    <a:pt x="21683" y="13715"/>
                    <a:pt x="21885" y="13824"/>
                    <a:pt x="22094" y="13824"/>
                  </a:cubicBezTo>
                  <a:cubicBezTo>
                    <a:pt x="22192" y="13824"/>
                    <a:pt x="22291" y="13800"/>
                    <a:pt x="22382" y="13749"/>
                  </a:cubicBezTo>
                  <a:cubicBezTo>
                    <a:pt x="22669" y="13588"/>
                    <a:pt x="22772" y="13227"/>
                    <a:pt x="22613" y="12940"/>
                  </a:cubicBezTo>
                  <a:cubicBezTo>
                    <a:pt x="22221" y="12237"/>
                    <a:pt x="21789" y="11543"/>
                    <a:pt x="21326" y="10874"/>
                  </a:cubicBezTo>
                  <a:cubicBezTo>
                    <a:pt x="21210" y="10707"/>
                    <a:pt x="21025" y="10617"/>
                    <a:pt x="20836" y="10617"/>
                  </a:cubicBezTo>
                  <a:close/>
                  <a:moveTo>
                    <a:pt x="23150" y="14764"/>
                  </a:moveTo>
                  <a:cubicBezTo>
                    <a:pt x="23070" y="14764"/>
                    <a:pt x="22989" y="14780"/>
                    <a:pt x="22911" y="14814"/>
                  </a:cubicBezTo>
                  <a:cubicBezTo>
                    <a:pt x="22611" y="14945"/>
                    <a:pt x="22473" y="15295"/>
                    <a:pt x="22605" y="15596"/>
                  </a:cubicBezTo>
                  <a:cubicBezTo>
                    <a:pt x="22912" y="16301"/>
                    <a:pt x="23189" y="17030"/>
                    <a:pt x="23428" y="17764"/>
                  </a:cubicBezTo>
                  <a:cubicBezTo>
                    <a:pt x="23511" y="18016"/>
                    <a:pt x="23742" y="18174"/>
                    <a:pt x="23994" y="18174"/>
                  </a:cubicBezTo>
                  <a:cubicBezTo>
                    <a:pt x="24055" y="18174"/>
                    <a:pt x="24117" y="18165"/>
                    <a:pt x="24177" y="18146"/>
                  </a:cubicBezTo>
                  <a:cubicBezTo>
                    <a:pt x="24490" y="18045"/>
                    <a:pt x="24661" y="17708"/>
                    <a:pt x="24560" y="17396"/>
                  </a:cubicBezTo>
                  <a:cubicBezTo>
                    <a:pt x="24308" y="16626"/>
                    <a:pt x="24017" y="15860"/>
                    <a:pt x="23693" y="15121"/>
                  </a:cubicBezTo>
                  <a:cubicBezTo>
                    <a:pt x="23597" y="14898"/>
                    <a:pt x="23379" y="14764"/>
                    <a:pt x="23150" y="14764"/>
                  </a:cubicBezTo>
                  <a:close/>
                  <a:moveTo>
                    <a:pt x="24617" y="19279"/>
                  </a:moveTo>
                  <a:cubicBezTo>
                    <a:pt x="24575" y="19279"/>
                    <a:pt x="24533" y="19283"/>
                    <a:pt x="24490" y="19292"/>
                  </a:cubicBezTo>
                  <a:cubicBezTo>
                    <a:pt x="24169" y="19363"/>
                    <a:pt x="23966" y="19680"/>
                    <a:pt x="24037" y="20001"/>
                  </a:cubicBezTo>
                  <a:cubicBezTo>
                    <a:pt x="24204" y="20751"/>
                    <a:pt x="24334" y="21520"/>
                    <a:pt x="24427" y="22287"/>
                  </a:cubicBezTo>
                  <a:cubicBezTo>
                    <a:pt x="24463" y="22589"/>
                    <a:pt x="24719" y="22809"/>
                    <a:pt x="25017" y="22809"/>
                  </a:cubicBezTo>
                  <a:cubicBezTo>
                    <a:pt x="25040" y="22809"/>
                    <a:pt x="25064" y="22808"/>
                    <a:pt x="25088" y="22806"/>
                  </a:cubicBezTo>
                  <a:cubicBezTo>
                    <a:pt x="25414" y="22766"/>
                    <a:pt x="25646" y="22470"/>
                    <a:pt x="25607" y="22144"/>
                  </a:cubicBezTo>
                  <a:cubicBezTo>
                    <a:pt x="25509" y="21340"/>
                    <a:pt x="25372" y="20533"/>
                    <a:pt x="25198" y="19745"/>
                  </a:cubicBezTo>
                  <a:cubicBezTo>
                    <a:pt x="25136" y="19466"/>
                    <a:pt x="24892" y="19279"/>
                    <a:pt x="24617" y="19279"/>
                  </a:cubicBezTo>
                  <a:close/>
                  <a:moveTo>
                    <a:pt x="25172" y="23991"/>
                  </a:moveTo>
                  <a:cubicBezTo>
                    <a:pt x="24843" y="23999"/>
                    <a:pt x="24584" y="24272"/>
                    <a:pt x="24592" y="24600"/>
                  </a:cubicBezTo>
                  <a:cubicBezTo>
                    <a:pt x="24598" y="24799"/>
                    <a:pt x="24600" y="24999"/>
                    <a:pt x="24600" y="25197"/>
                  </a:cubicBezTo>
                  <a:cubicBezTo>
                    <a:pt x="24601" y="25524"/>
                    <a:pt x="24867" y="25789"/>
                    <a:pt x="25195" y="25789"/>
                  </a:cubicBezTo>
                  <a:lnTo>
                    <a:pt x="25197" y="25789"/>
                  </a:lnTo>
                  <a:cubicBezTo>
                    <a:pt x="25525" y="25788"/>
                    <a:pt x="25790" y="25522"/>
                    <a:pt x="25789" y="25194"/>
                  </a:cubicBezTo>
                  <a:cubicBezTo>
                    <a:pt x="25789" y="24986"/>
                    <a:pt x="25787" y="24777"/>
                    <a:pt x="25781" y="24570"/>
                  </a:cubicBezTo>
                  <a:cubicBezTo>
                    <a:pt x="25773" y="24247"/>
                    <a:pt x="25508" y="23991"/>
                    <a:pt x="25186" y="239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7" name="Google Shape;1667;p38"/>
            <p:cNvSpPr/>
            <p:nvPr/>
          </p:nvSpPr>
          <p:spPr>
            <a:xfrm>
              <a:off x="5352850" y="265647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8" name="Google Shape;1668;p38"/>
            <p:cNvSpPr/>
            <p:nvPr/>
          </p:nvSpPr>
          <p:spPr>
            <a:xfrm>
              <a:off x="5338000" y="2641600"/>
              <a:ext cx="117675" cy="117700"/>
            </a:xfrm>
            <a:custGeom>
              <a:avLst/>
              <a:gdLst/>
              <a:ahLst/>
              <a:cxnLst/>
              <a:rect l="l" t="t" r="r" b="b"/>
              <a:pathLst>
                <a:path w="4707" h="4708" extrusionOk="0">
                  <a:moveTo>
                    <a:pt x="3517" y="1190"/>
                  </a:moveTo>
                  <a:lnTo>
                    <a:pt x="3517" y="3518"/>
                  </a:lnTo>
                  <a:lnTo>
                    <a:pt x="1189" y="3518"/>
                  </a:lnTo>
                  <a:lnTo>
                    <a:pt x="1189" y="1190"/>
                  </a:lnTo>
                  <a:close/>
                  <a:moveTo>
                    <a:pt x="0" y="1"/>
                  </a:moveTo>
                  <a:lnTo>
                    <a:pt x="0" y="4707"/>
                  </a:lnTo>
                  <a:lnTo>
                    <a:pt x="4706" y="4707"/>
                  </a:lnTo>
                  <a:lnTo>
                    <a:pt x="4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9" name="Google Shape;1669;p38"/>
            <p:cNvSpPr/>
            <p:nvPr/>
          </p:nvSpPr>
          <p:spPr>
            <a:xfrm>
              <a:off x="6011800" y="33185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0" name="Google Shape;1670;p38"/>
            <p:cNvSpPr/>
            <p:nvPr/>
          </p:nvSpPr>
          <p:spPr>
            <a:xfrm>
              <a:off x="5996950" y="3303675"/>
              <a:ext cx="117675" cy="117675"/>
            </a:xfrm>
            <a:custGeom>
              <a:avLst/>
              <a:gdLst/>
              <a:ahLst/>
              <a:cxnLst/>
              <a:rect l="l" t="t" r="r" b="b"/>
              <a:pathLst>
                <a:path w="4707" h="4707" extrusionOk="0">
                  <a:moveTo>
                    <a:pt x="3517" y="1189"/>
                  </a:moveTo>
                  <a:lnTo>
                    <a:pt x="3517" y="3519"/>
                  </a:lnTo>
                  <a:lnTo>
                    <a:pt x="1190" y="3519"/>
                  </a:lnTo>
                  <a:lnTo>
                    <a:pt x="1190"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1" name="Google Shape;1671;p38"/>
            <p:cNvSpPr/>
            <p:nvPr/>
          </p:nvSpPr>
          <p:spPr>
            <a:xfrm>
              <a:off x="5842600" y="28550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2" name="Google Shape;1672;p38"/>
            <p:cNvSpPr/>
            <p:nvPr/>
          </p:nvSpPr>
          <p:spPr>
            <a:xfrm>
              <a:off x="5827750" y="2840175"/>
              <a:ext cx="117675" cy="117675"/>
            </a:xfrm>
            <a:custGeom>
              <a:avLst/>
              <a:gdLst/>
              <a:ahLst/>
              <a:cxnLst/>
              <a:rect l="l" t="t" r="r" b="b"/>
              <a:pathLst>
                <a:path w="4707" h="4707" extrusionOk="0">
                  <a:moveTo>
                    <a:pt x="3517" y="1190"/>
                  </a:moveTo>
                  <a:lnTo>
                    <a:pt x="3517" y="3518"/>
                  </a:lnTo>
                  <a:lnTo>
                    <a:pt x="1188" y="3518"/>
                  </a:lnTo>
                  <a:lnTo>
                    <a:pt x="1188"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3" name="Google Shape;1673;p38"/>
          <p:cNvGrpSpPr/>
          <p:nvPr/>
        </p:nvGrpSpPr>
        <p:grpSpPr>
          <a:xfrm>
            <a:off x="8628910" y="4482569"/>
            <a:ext cx="100800" cy="234700"/>
            <a:chOff x="2387825" y="3261400"/>
            <a:chExt cx="100800" cy="234700"/>
          </a:xfrm>
        </p:grpSpPr>
        <p:sp>
          <p:nvSpPr>
            <p:cNvPr id="1674" name="Google Shape;1674;p38"/>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5" name="Google Shape;1675;p38"/>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6" name="Google Shape;1676;p38"/>
          <p:cNvGrpSpPr/>
          <p:nvPr/>
        </p:nvGrpSpPr>
        <p:grpSpPr>
          <a:xfrm>
            <a:off x="8628910" y="3193094"/>
            <a:ext cx="100800" cy="1247175"/>
            <a:chOff x="2387825" y="1971925"/>
            <a:chExt cx="100800" cy="1247175"/>
          </a:xfrm>
        </p:grpSpPr>
        <p:sp>
          <p:nvSpPr>
            <p:cNvPr id="1677" name="Google Shape;1677;p38"/>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8" name="Google Shape;1678;p38"/>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9" name="Google Shape;1679;p38"/>
          <p:cNvGrpSpPr/>
          <p:nvPr/>
        </p:nvGrpSpPr>
        <p:grpSpPr>
          <a:xfrm>
            <a:off x="4094275" y="4438613"/>
            <a:ext cx="955450" cy="330775"/>
            <a:chOff x="2743375" y="769475"/>
            <a:chExt cx="955450" cy="330775"/>
          </a:xfrm>
        </p:grpSpPr>
        <p:sp>
          <p:nvSpPr>
            <p:cNvPr id="1680" name="Google Shape;1680;p38"/>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1" name="Google Shape;1681;p38"/>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2" name="Google Shape;1682;p38"/>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3" name="Google Shape;1683;p38"/>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84" name="Google Shape;1684;p38"/>
          <p:cNvGrpSpPr/>
          <p:nvPr/>
        </p:nvGrpSpPr>
        <p:grpSpPr>
          <a:xfrm>
            <a:off x="627250" y="1411980"/>
            <a:ext cx="112425" cy="112450"/>
            <a:chOff x="5786250" y="669375"/>
            <a:chExt cx="112425" cy="112450"/>
          </a:xfrm>
        </p:grpSpPr>
        <p:sp>
          <p:nvSpPr>
            <p:cNvPr id="1685" name="Google Shape;1685;p38"/>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6" name="Google Shape;1686;p38"/>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Quy hoạch động là gì? Tìm hiểu về thuật toán quy hoạch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126" y="1868250"/>
            <a:ext cx="2813599" cy="1174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7"/>
                                        </p:tgtEl>
                                        <p:attrNameLst>
                                          <p:attrName>style.visibility</p:attrName>
                                        </p:attrNameLst>
                                      </p:cBhvr>
                                      <p:to>
                                        <p:strVal val="visible"/>
                                      </p:to>
                                    </p:set>
                                    <p:animEffect transition="in" filter="fade">
                                      <p:cBhvr>
                                        <p:cTn id="7" dur="500"/>
                                        <p:tgtEl>
                                          <p:spTgt spid="1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
                                            <p:txEl>
                                              <p:pRg st="0" end="0"/>
                                            </p:txEl>
                                          </p:spTgt>
                                        </p:tgtEl>
                                        <p:attrNameLst>
                                          <p:attrName>style.visibility</p:attrName>
                                        </p:attrNameLst>
                                      </p:cBhvr>
                                      <p:to>
                                        <p:strVal val="visible"/>
                                      </p:to>
                                    </p:set>
                                    <p:animEffect transition="in" filter="fade">
                                      <p:cBhvr>
                                        <p:cTn id="12" dur="500"/>
                                        <p:tgtEl>
                                          <p:spTgt spid="16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58">
                                            <p:txEl>
                                              <p:pRg st="3" end="3"/>
                                            </p:txEl>
                                          </p:spTgt>
                                        </p:tgtEl>
                                        <p:attrNameLst>
                                          <p:attrName>style.visibility</p:attrName>
                                        </p:attrNameLst>
                                      </p:cBhvr>
                                      <p:to>
                                        <p:strVal val="visible"/>
                                      </p:to>
                                    </p:set>
                                    <p:animEffect transition="in" filter="fade">
                                      <p:cBhvr>
                                        <p:cTn id="17" dur="500"/>
                                        <p:tgtEl>
                                          <p:spTgt spid="165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58">
                                            <p:txEl>
                                              <p:pRg st="6" end="6"/>
                                            </p:txEl>
                                          </p:spTgt>
                                        </p:tgtEl>
                                        <p:attrNameLst>
                                          <p:attrName>style.visibility</p:attrName>
                                        </p:attrNameLst>
                                      </p:cBhvr>
                                      <p:to>
                                        <p:strVal val="visible"/>
                                      </p:to>
                                    </p:set>
                                    <p:animEffect transition="in" filter="fade">
                                      <p:cBhvr>
                                        <p:cTn id="22" dur="500"/>
                                        <p:tgtEl>
                                          <p:spTgt spid="16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 grpId="0"/>
      <p:bldP spid="1657" grpId="1"/>
      <p:bldP spid="1658" grpId="0" build="p"/>
      <p:bldP spid="1658"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38"/>
          <p:cNvGrpSpPr/>
          <p:nvPr/>
        </p:nvGrpSpPr>
        <p:grpSpPr>
          <a:xfrm>
            <a:off x="5043820" y="1447044"/>
            <a:ext cx="3093345" cy="2249326"/>
            <a:chOff x="331763" y="414153"/>
            <a:chExt cx="6903246" cy="5019697"/>
          </a:xfrm>
        </p:grpSpPr>
        <p:sp>
          <p:nvSpPr>
            <p:cNvPr id="1652" name="Google Shape;1652;p3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3" name="Google Shape;1653;p3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4" name="Google Shape;1654;p38"/>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5" name="Google Shape;1655;p3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657" name="Google Shape;1657;p38"/>
          <p:cNvSpPr txBox="1">
            <a:spLocks noGrp="1"/>
          </p:cNvSpPr>
          <p:nvPr>
            <p:ph type="title"/>
          </p:nvPr>
        </p:nvSpPr>
        <p:spPr>
          <a:xfrm>
            <a:off x="720000" y="723069"/>
            <a:ext cx="3852000" cy="60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latin typeface="UTM Avo" panose="02040603050506020204" charset="0"/>
                <a:cs typeface="UTM Avo" panose="02040603050506020204" charset="0"/>
              </a:rPr>
              <a:t>Ý </a:t>
            </a:r>
            <a:r>
              <a:rPr lang="en-GB" sz="2400" dirty="0" err="1">
                <a:latin typeface="UTM Avo" panose="02040603050506020204" charset="0"/>
                <a:cs typeface="UTM Avo" panose="02040603050506020204" charset="0"/>
              </a:rPr>
              <a:t>tưởng</a:t>
            </a:r>
            <a:endParaRPr lang="en-GB" sz="2400" dirty="0">
              <a:latin typeface="UTM Avo" panose="02040603050506020204" charset="0"/>
              <a:cs typeface="UTM Avo" panose="02040603050506020204" charset="0"/>
            </a:endParaRPr>
          </a:p>
        </p:txBody>
      </p:sp>
      <p:sp>
        <p:nvSpPr>
          <p:cNvPr id="1658" name="Google Shape;1658;p38"/>
          <p:cNvSpPr txBox="1">
            <a:spLocks noGrp="1"/>
          </p:cNvSpPr>
          <p:nvPr>
            <p:ph type="subTitle" idx="1"/>
          </p:nvPr>
        </p:nvSpPr>
        <p:spPr>
          <a:xfrm>
            <a:off x="727620" y="1339744"/>
            <a:ext cx="3931925" cy="3021284"/>
          </a:xfrm>
          <a:prstGeom prst="rect">
            <a:avLst/>
          </a:prstGeom>
        </p:spPr>
        <p:txBody>
          <a:bodyPr spcFirstLastPara="1" wrap="square" lIns="91425" tIns="91425" rIns="91425" bIns="91425" anchor="t" anchorCtr="0">
            <a:noAutofit/>
          </a:bodyPr>
          <a:lstStyle/>
          <a:p>
            <a:pPr marL="0" lvl="0" indent="0" algn="just"/>
            <a:r>
              <a:rPr lang="vi-VN" dirty="0">
                <a:latin typeface="Consolas" panose="020B0609020204030204" pitchFamily="49" charset="0"/>
                <a:cs typeface="Consolas" panose="020B0609020204030204" pitchFamily="49" charset="0"/>
              </a:rPr>
              <a:t>Tạo một mảng gọi là fib</a:t>
            </a:r>
            <a:r>
              <a:rPr lang="en-US" dirty="0">
                <a:latin typeface="Consolas" panose="020B0609020204030204" pitchFamily="49" charset="0"/>
                <a:cs typeface="Consolas" panose="020B0609020204030204" pitchFamily="49" charset="0"/>
              </a:rPr>
              <a:t>[</a:t>
            </a:r>
            <a:r>
              <a:rPr lang="vi-VN" dirty="0">
                <a:latin typeface="Consolas" panose="020B0609020204030204" pitchFamily="49" charset="0"/>
                <a:cs typeface="Consolas" panose="020B0609020204030204" pitchFamily="49" charset="0"/>
              </a:rPr>
              <a:t>n+1</a:t>
            </a:r>
            <a:r>
              <a:rPr lang="en-US" dirty="0">
                <a:latin typeface="Consolas" panose="020B0609020204030204" pitchFamily="49" charset="0"/>
                <a:cs typeface="Consolas" panose="020B0609020204030204" pitchFamily="49" charset="0"/>
              </a:rPr>
              <a:t>]</a:t>
            </a:r>
            <a:r>
              <a:rPr lang="vi-VN"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để</a:t>
            </a:r>
            <a:r>
              <a:rPr lang="en-US" dirty="0">
                <a:latin typeface="Consolas" panose="020B0609020204030204" pitchFamily="49" charset="0"/>
                <a:cs typeface="Consolas" panose="020B0609020204030204" pitchFamily="49" charset="0"/>
              </a:rPr>
              <a:t> </a:t>
            </a:r>
            <a:r>
              <a:rPr lang="vi-VN" dirty="0">
                <a:latin typeface="Consolas" panose="020B0609020204030204" pitchFamily="49" charset="0"/>
                <a:cs typeface="Consolas" panose="020B0609020204030204" pitchFamily="49" charset="0"/>
              </a:rPr>
              <a:t>lưu giá trị Fibonacci từ 0 đến n.</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Gán fib[0] = 0 và fib[1] = 1 (</a:t>
            </a:r>
            <a:r>
              <a:rPr lang="en-US" dirty="0">
                <a:latin typeface="Consolas" panose="020B0609020204030204" pitchFamily="49" charset="0"/>
                <a:cs typeface="Consolas" panose="020B0609020204030204" pitchFamily="49" charset="0"/>
              </a:rPr>
              <a:t>2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cơ</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sở</a:t>
            </a:r>
            <a:r>
              <a:rPr lang="vi-VN"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Sử dụng một vòng lặp để tính các giá trị Fibonacci từ 2 đến n:</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fib[i] = fib[i-1] + fib[i-2].</a:t>
            </a:r>
            <a:endParaRPr lang="en-US" dirty="0">
              <a:latin typeface="Consolas" panose="020B0609020204030204" pitchFamily="49" charset="0"/>
              <a:cs typeface="Consolas" panose="020B0609020204030204" pitchFamily="49" charset="0"/>
            </a:endParaRPr>
          </a:p>
          <a:p>
            <a:pPr marL="0" lvl="0" indent="0" algn="just"/>
            <a:endParaRPr lang="vi-VN" dirty="0">
              <a:latin typeface="Consolas" panose="020B0609020204030204" pitchFamily="49" charset="0"/>
              <a:cs typeface="Consolas" panose="020B0609020204030204" pitchFamily="49" charset="0"/>
            </a:endParaRPr>
          </a:p>
          <a:p>
            <a:pPr marL="0" lvl="0" indent="0" algn="just"/>
            <a:r>
              <a:rPr lang="vi-VN" dirty="0">
                <a:latin typeface="Consolas" panose="020B0609020204030204" pitchFamily="49" charset="0"/>
                <a:cs typeface="Consolas" panose="020B0609020204030204" pitchFamily="49" charset="0"/>
              </a:rPr>
              <a:t>Kết quả sẽ là giá trị của fib[n].</a:t>
            </a:r>
            <a:endParaRPr lang="en-US" dirty="0">
              <a:latin typeface="Consolas" panose="020B0609020204030204" pitchFamily="49" charset="0"/>
              <a:cs typeface="Consolas" panose="020B0609020204030204" pitchFamily="49" charset="0"/>
            </a:endParaRPr>
          </a:p>
        </p:txBody>
      </p:sp>
      <p:grpSp>
        <p:nvGrpSpPr>
          <p:cNvPr id="1659" name="Google Shape;1659;p38"/>
          <p:cNvGrpSpPr/>
          <p:nvPr/>
        </p:nvGrpSpPr>
        <p:grpSpPr>
          <a:xfrm rot="10800000" flipH="1">
            <a:off x="378550" y="4314275"/>
            <a:ext cx="1569350" cy="460875"/>
            <a:chOff x="2064275" y="584400"/>
            <a:chExt cx="1569350" cy="460875"/>
          </a:xfrm>
        </p:grpSpPr>
        <p:sp>
          <p:nvSpPr>
            <p:cNvPr id="1660" name="Google Shape;1660;p38"/>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661" name="Google Shape;1661;p38"/>
            <p:cNvGrpSpPr/>
            <p:nvPr/>
          </p:nvGrpSpPr>
          <p:grpSpPr>
            <a:xfrm>
              <a:off x="2064275" y="584400"/>
              <a:ext cx="1511700" cy="460875"/>
              <a:chOff x="2064275" y="584400"/>
              <a:chExt cx="1511700" cy="460875"/>
            </a:xfrm>
          </p:grpSpPr>
          <p:sp>
            <p:nvSpPr>
              <p:cNvPr id="1662" name="Google Shape;1662;p38"/>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3" name="Google Shape;1663;p38"/>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4" name="Google Shape;1664;p38"/>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665" name="Google Shape;1665;p38"/>
          <p:cNvGrpSpPr/>
          <p:nvPr/>
        </p:nvGrpSpPr>
        <p:grpSpPr>
          <a:xfrm>
            <a:off x="7992725" y="667300"/>
            <a:ext cx="776625" cy="779750"/>
            <a:chOff x="5338000" y="2641600"/>
            <a:chExt cx="776625" cy="779750"/>
          </a:xfrm>
        </p:grpSpPr>
        <p:sp>
          <p:nvSpPr>
            <p:cNvPr id="1666" name="Google Shape;1666;p38"/>
            <p:cNvSpPr/>
            <p:nvPr/>
          </p:nvSpPr>
          <p:spPr>
            <a:xfrm>
              <a:off x="5425925" y="2688675"/>
              <a:ext cx="644775" cy="644750"/>
            </a:xfrm>
            <a:custGeom>
              <a:avLst/>
              <a:gdLst/>
              <a:ahLst/>
              <a:cxnLst/>
              <a:rect l="l" t="t" r="r" b="b"/>
              <a:pathLst>
                <a:path w="25791" h="25790" extrusionOk="0">
                  <a:moveTo>
                    <a:pt x="595" y="0"/>
                  </a:moveTo>
                  <a:cubicBezTo>
                    <a:pt x="265" y="0"/>
                    <a:pt x="0" y="267"/>
                    <a:pt x="0" y="595"/>
                  </a:cubicBezTo>
                  <a:cubicBezTo>
                    <a:pt x="0" y="923"/>
                    <a:pt x="265" y="1190"/>
                    <a:pt x="595" y="1190"/>
                  </a:cubicBezTo>
                  <a:cubicBezTo>
                    <a:pt x="1367" y="1190"/>
                    <a:pt x="2147" y="1226"/>
                    <a:pt x="2911" y="1300"/>
                  </a:cubicBezTo>
                  <a:cubicBezTo>
                    <a:pt x="2931" y="1302"/>
                    <a:pt x="2949" y="1302"/>
                    <a:pt x="2969" y="1302"/>
                  </a:cubicBezTo>
                  <a:cubicBezTo>
                    <a:pt x="3272" y="1302"/>
                    <a:pt x="3530" y="1071"/>
                    <a:pt x="3560" y="765"/>
                  </a:cubicBezTo>
                  <a:cubicBezTo>
                    <a:pt x="3591" y="438"/>
                    <a:pt x="3352" y="147"/>
                    <a:pt x="3025" y="116"/>
                  </a:cubicBezTo>
                  <a:cubicBezTo>
                    <a:pt x="2223" y="40"/>
                    <a:pt x="1405" y="0"/>
                    <a:pt x="595" y="0"/>
                  </a:cubicBezTo>
                  <a:close/>
                  <a:moveTo>
                    <a:pt x="5319" y="453"/>
                  </a:moveTo>
                  <a:cubicBezTo>
                    <a:pt x="5041" y="453"/>
                    <a:pt x="4791" y="651"/>
                    <a:pt x="4737" y="935"/>
                  </a:cubicBezTo>
                  <a:cubicBezTo>
                    <a:pt x="4673" y="1257"/>
                    <a:pt x="4885" y="1569"/>
                    <a:pt x="5206" y="1632"/>
                  </a:cubicBezTo>
                  <a:cubicBezTo>
                    <a:pt x="5965" y="1779"/>
                    <a:pt x="6722" y="1965"/>
                    <a:pt x="7457" y="2184"/>
                  </a:cubicBezTo>
                  <a:cubicBezTo>
                    <a:pt x="7514" y="2201"/>
                    <a:pt x="7571" y="2209"/>
                    <a:pt x="7627" y="2209"/>
                  </a:cubicBezTo>
                  <a:cubicBezTo>
                    <a:pt x="7883" y="2209"/>
                    <a:pt x="8121" y="2043"/>
                    <a:pt x="8197" y="1784"/>
                  </a:cubicBezTo>
                  <a:cubicBezTo>
                    <a:pt x="8290" y="1470"/>
                    <a:pt x="8113" y="1139"/>
                    <a:pt x="7798" y="1045"/>
                  </a:cubicBezTo>
                  <a:cubicBezTo>
                    <a:pt x="7024" y="814"/>
                    <a:pt x="6230" y="619"/>
                    <a:pt x="5433" y="464"/>
                  </a:cubicBezTo>
                  <a:cubicBezTo>
                    <a:pt x="5395" y="457"/>
                    <a:pt x="5357" y="453"/>
                    <a:pt x="5319" y="453"/>
                  </a:cubicBezTo>
                  <a:close/>
                  <a:moveTo>
                    <a:pt x="9869" y="1807"/>
                  </a:moveTo>
                  <a:cubicBezTo>
                    <a:pt x="9635" y="1807"/>
                    <a:pt x="9413" y="1948"/>
                    <a:pt x="9319" y="2178"/>
                  </a:cubicBezTo>
                  <a:cubicBezTo>
                    <a:pt x="9194" y="2482"/>
                    <a:pt x="9341" y="2829"/>
                    <a:pt x="9645" y="2953"/>
                  </a:cubicBezTo>
                  <a:cubicBezTo>
                    <a:pt x="10356" y="3242"/>
                    <a:pt x="11063" y="3572"/>
                    <a:pt x="11748" y="3932"/>
                  </a:cubicBezTo>
                  <a:cubicBezTo>
                    <a:pt x="11836" y="3978"/>
                    <a:pt x="11930" y="4000"/>
                    <a:pt x="12023" y="4000"/>
                  </a:cubicBezTo>
                  <a:cubicBezTo>
                    <a:pt x="12237" y="4000"/>
                    <a:pt x="12444" y="3884"/>
                    <a:pt x="12550" y="3682"/>
                  </a:cubicBezTo>
                  <a:cubicBezTo>
                    <a:pt x="12703" y="3391"/>
                    <a:pt x="12592" y="3031"/>
                    <a:pt x="12300" y="2878"/>
                  </a:cubicBezTo>
                  <a:cubicBezTo>
                    <a:pt x="11583" y="2502"/>
                    <a:pt x="10840" y="2156"/>
                    <a:pt x="10093" y="1852"/>
                  </a:cubicBezTo>
                  <a:cubicBezTo>
                    <a:pt x="10019" y="1822"/>
                    <a:pt x="9944" y="1807"/>
                    <a:pt x="9869" y="1807"/>
                  </a:cubicBezTo>
                  <a:close/>
                  <a:moveTo>
                    <a:pt x="14073" y="4017"/>
                  </a:moveTo>
                  <a:cubicBezTo>
                    <a:pt x="13879" y="4017"/>
                    <a:pt x="13689" y="4112"/>
                    <a:pt x="13574" y="4286"/>
                  </a:cubicBezTo>
                  <a:cubicBezTo>
                    <a:pt x="13394" y="4560"/>
                    <a:pt x="13471" y="4928"/>
                    <a:pt x="13745" y="5109"/>
                  </a:cubicBezTo>
                  <a:cubicBezTo>
                    <a:pt x="14388" y="5530"/>
                    <a:pt x="15019" y="5989"/>
                    <a:pt x="15622" y="6472"/>
                  </a:cubicBezTo>
                  <a:cubicBezTo>
                    <a:pt x="15731" y="6561"/>
                    <a:pt x="15863" y="6603"/>
                    <a:pt x="15993" y="6603"/>
                  </a:cubicBezTo>
                  <a:cubicBezTo>
                    <a:pt x="16167" y="6603"/>
                    <a:pt x="16340" y="6528"/>
                    <a:pt x="16458" y="6382"/>
                  </a:cubicBezTo>
                  <a:cubicBezTo>
                    <a:pt x="16663" y="6125"/>
                    <a:pt x="16622" y="5750"/>
                    <a:pt x="16366" y="5545"/>
                  </a:cubicBezTo>
                  <a:cubicBezTo>
                    <a:pt x="15733" y="5039"/>
                    <a:pt x="15072" y="4557"/>
                    <a:pt x="14397" y="4115"/>
                  </a:cubicBezTo>
                  <a:cubicBezTo>
                    <a:pt x="14297" y="4049"/>
                    <a:pt x="14184" y="4017"/>
                    <a:pt x="14073" y="4017"/>
                  </a:cubicBezTo>
                  <a:close/>
                  <a:moveTo>
                    <a:pt x="17773" y="6992"/>
                  </a:moveTo>
                  <a:cubicBezTo>
                    <a:pt x="17619" y="6992"/>
                    <a:pt x="17464" y="7051"/>
                    <a:pt x="17347" y="7170"/>
                  </a:cubicBezTo>
                  <a:cubicBezTo>
                    <a:pt x="17118" y="7406"/>
                    <a:pt x="17122" y="7782"/>
                    <a:pt x="17358" y="8012"/>
                  </a:cubicBezTo>
                  <a:cubicBezTo>
                    <a:pt x="17909" y="8548"/>
                    <a:pt x="18439" y="9119"/>
                    <a:pt x="18937" y="9708"/>
                  </a:cubicBezTo>
                  <a:cubicBezTo>
                    <a:pt x="19056" y="9847"/>
                    <a:pt x="19223" y="9920"/>
                    <a:pt x="19392" y="9920"/>
                  </a:cubicBezTo>
                  <a:cubicBezTo>
                    <a:pt x="19527" y="9920"/>
                    <a:pt x="19664" y="9874"/>
                    <a:pt x="19775" y="9778"/>
                  </a:cubicBezTo>
                  <a:cubicBezTo>
                    <a:pt x="20027" y="9567"/>
                    <a:pt x="20058" y="9192"/>
                    <a:pt x="19845" y="8940"/>
                  </a:cubicBezTo>
                  <a:cubicBezTo>
                    <a:pt x="19323" y="8323"/>
                    <a:pt x="18765" y="7724"/>
                    <a:pt x="18188" y="7160"/>
                  </a:cubicBezTo>
                  <a:cubicBezTo>
                    <a:pt x="18072" y="7048"/>
                    <a:pt x="17923" y="6992"/>
                    <a:pt x="17773" y="6992"/>
                  </a:cubicBezTo>
                  <a:close/>
                  <a:moveTo>
                    <a:pt x="20836" y="10617"/>
                  </a:moveTo>
                  <a:cubicBezTo>
                    <a:pt x="20719" y="10617"/>
                    <a:pt x="20602" y="10652"/>
                    <a:pt x="20498" y="10723"/>
                  </a:cubicBezTo>
                  <a:cubicBezTo>
                    <a:pt x="20229" y="10910"/>
                    <a:pt x="20161" y="11281"/>
                    <a:pt x="20348" y="11551"/>
                  </a:cubicBezTo>
                  <a:cubicBezTo>
                    <a:pt x="20789" y="12188"/>
                    <a:pt x="21201" y="12850"/>
                    <a:pt x="21574" y="13518"/>
                  </a:cubicBezTo>
                  <a:cubicBezTo>
                    <a:pt x="21683" y="13715"/>
                    <a:pt x="21885" y="13824"/>
                    <a:pt x="22094" y="13824"/>
                  </a:cubicBezTo>
                  <a:cubicBezTo>
                    <a:pt x="22192" y="13824"/>
                    <a:pt x="22291" y="13800"/>
                    <a:pt x="22382" y="13749"/>
                  </a:cubicBezTo>
                  <a:cubicBezTo>
                    <a:pt x="22669" y="13588"/>
                    <a:pt x="22772" y="13227"/>
                    <a:pt x="22613" y="12940"/>
                  </a:cubicBezTo>
                  <a:cubicBezTo>
                    <a:pt x="22221" y="12237"/>
                    <a:pt x="21789" y="11543"/>
                    <a:pt x="21326" y="10874"/>
                  </a:cubicBezTo>
                  <a:cubicBezTo>
                    <a:pt x="21210" y="10707"/>
                    <a:pt x="21025" y="10617"/>
                    <a:pt x="20836" y="10617"/>
                  </a:cubicBezTo>
                  <a:close/>
                  <a:moveTo>
                    <a:pt x="23150" y="14764"/>
                  </a:moveTo>
                  <a:cubicBezTo>
                    <a:pt x="23070" y="14764"/>
                    <a:pt x="22989" y="14780"/>
                    <a:pt x="22911" y="14814"/>
                  </a:cubicBezTo>
                  <a:cubicBezTo>
                    <a:pt x="22611" y="14945"/>
                    <a:pt x="22473" y="15295"/>
                    <a:pt x="22605" y="15596"/>
                  </a:cubicBezTo>
                  <a:cubicBezTo>
                    <a:pt x="22912" y="16301"/>
                    <a:pt x="23189" y="17030"/>
                    <a:pt x="23428" y="17764"/>
                  </a:cubicBezTo>
                  <a:cubicBezTo>
                    <a:pt x="23511" y="18016"/>
                    <a:pt x="23742" y="18174"/>
                    <a:pt x="23994" y="18174"/>
                  </a:cubicBezTo>
                  <a:cubicBezTo>
                    <a:pt x="24055" y="18174"/>
                    <a:pt x="24117" y="18165"/>
                    <a:pt x="24177" y="18146"/>
                  </a:cubicBezTo>
                  <a:cubicBezTo>
                    <a:pt x="24490" y="18045"/>
                    <a:pt x="24661" y="17708"/>
                    <a:pt x="24560" y="17396"/>
                  </a:cubicBezTo>
                  <a:cubicBezTo>
                    <a:pt x="24308" y="16626"/>
                    <a:pt x="24017" y="15860"/>
                    <a:pt x="23693" y="15121"/>
                  </a:cubicBezTo>
                  <a:cubicBezTo>
                    <a:pt x="23597" y="14898"/>
                    <a:pt x="23379" y="14764"/>
                    <a:pt x="23150" y="14764"/>
                  </a:cubicBezTo>
                  <a:close/>
                  <a:moveTo>
                    <a:pt x="24617" y="19279"/>
                  </a:moveTo>
                  <a:cubicBezTo>
                    <a:pt x="24575" y="19279"/>
                    <a:pt x="24533" y="19283"/>
                    <a:pt x="24490" y="19292"/>
                  </a:cubicBezTo>
                  <a:cubicBezTo>
                    <a:pt x="24169" y="19363"/>
                    <a:pt x="23966" y="19680"/>
                    <a:pt x="24037" y="20001"/>
                  </a:cubicBezTo>
                  <a:cubicBezTo>
                    <a:pt x="24204" y="20751"/>
                    <a:pt x="24334" y="21520"/>
                    <a:pt x="24427" y="22287"/>
                  </a:cubicBezTo>
                  <a:cubicBezTo>
                    <a:pt x="24463" y="22589"/>
                    <a:pt x="24719" y="22809"/>
                    <a:pt x="25017" y="22809"/>
                  </a:cubicBezTo>
                  <a:cubicBezTo>
                    <a:pt x="25040" y="22809"/>
                    <a:pt x="25064" y="22808"/>
                    <a:pt x="25088" y="22806"/>
                  </a:cubicBezTo>
                  <a:cubicBezTo>
                    <a:pt x="25414" y="22766"/>
                    <a:pt x="25646" y="22470"/>
                    <a:pt x="25607" y="22144"/>
                  </a:cubicBezTo>
                  <a:cubicBezTo>
                    <a:pt x="25509" y="21340"/>
                    <a:pt x="25372" y="20533"/>
                    <a:pt x="25198" y="19745"/>
                  </a:cubicBezTo>
                  <a:cubicBezTo>
                    <a:pt x="25136" y="19466"/>
                    <a:pt x="24892" y="19279"/>
                    <a:pt x="24617" y="19279"/>
                  </a:cubicBezTo>
                  <a:close/>
                  <a:moveTo>
                    <a:pt x="25172" y="23991"/>
                  </a:moveTo>
                  <a:cubicBezTo>
                    <a:pt x="24843" y="23999"/>
                    <a:pt x="24584" y="24272"/>
                    <a:pt x="24592" y="24600"/>
                  </a:cubicBezTo>
                  <a:cubicBezTo>
                    <a:pt x="24598" y="24799"/>
                    <a:pt x="24600" y="24999"/>
                    <a:pt x="24600" y="25197"/>
                  </a:cubicBezTo>
                  <a:cubicBezTo>
                    <a:pt x="24601" y="25524"/>
                    <a:pt x="24867" y="25789"/>
                    <a:pt x="25195" y="25789"/>
                  </a:cubicBezTo>
                  <a:lnTo>
                    <a:pt x="25197" y="25789"/>
                  </a:lnTo>
                  <a:cubicBezTo>
                    <a:pt x="25525" y="25788"/>
                    <a:pt x="25790" y="25522"/>
                    <a:pt x="25789" y="25194"/>
                  </a:cubicBezTo>
                  <a:cubicBezTo>
                    <a:pt x="25789" y="24986"/>
                    <a:pt x="25787" y="24777"/>
                    <a:pt x="25781" y="24570"/>
                  </a:cubicBezTo>
                  <a:cubicBezTo>
                    <a:pt x="25773" y="24247"/>
                    <a:pt x="25508" y="23991"/>
                    <a:pt x="25186" y="239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7" name="Google Shape;1667;p38"/>
            <p:cNvSpPr/>
            <p:nvPr/>
          </p:nvSpPr>
          <p:spPr>
            <a:xfrm>
              <a:off x="5352850" y="265647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8" name="Google Shape;1668;p38"/>
            <p:cNvSpPr/>
            <p:nvPr/>
          </p:nvSpPr>
          <p:spPr>
            <a:xfrm>
              <a:off x="5338000" y="2641600"/>
              <a:ext cx="117675" cy="117700"/>
            </a:xfrm>
            <a:custGeom>
              <a:avLst/>
              <a:gdLst/>
              <a:ahLst/>
              <a:cxnLst/>
              <a:rect l="l" t="t" r="r" b="b"/>
              <a:pathLst>
                <a:path w="4707" h="4708" extrusionOk="0">
                  <a:moveTo>
                    <a:pt x="3517" y="1190"/>
                  </a:moveTo>
                  <a:lnTo>
                    <a:pt x="3517" y="3518"/>
                  </a:lnTo>
                  <a:lnTo>
                    <a:pt x="1189" y="3518"/>
                  </a:lnTo>
                  <a:lnTo>
                    <a:pt x="1189" y="1190"/>
                  </a:lnTo>
                  <a:close/>
                  <a:moveTo>
                    <a:pt x="0" y="1"/>
                  </a:moveTo>
                  <a:lnTo>
                    <a:pt x="0" y="4707"/>
                  </a:lnTo>
                  <a:lnTo>
                    <a:pt x="4706" y="4707"/>
                  </a:lnTo>
                  <a:lnTo>
                    <a:pt x="4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9" name="Google Shape;1669;p38"/>
            <p:cNvSpPr/>
            <p:nvPr/>
          </p:nvSpPr>
          <p:spPr>
            <a:xfrm>
              <a:off x="6011800" y="33185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0" name="Google Shape;1670;p38"/>
            <p:cNvSpPr/>
            <p:nvPr/>
          </p:nvSpPr>
          <p:spPr>
            <a:xfrm>
              <a:off x="5996950" y="3303675"/>
              <a:ext cx="117675" cy="117675"/>
            </a:xfrm>
            <a:custGeom>
              <a:avLst/>
              <a:gdLst/>
              <a:ahLst/>
              <a:cxnLst/>
              <a:rect l="l" t="t" r="r" b="b"/>
              <a:pathLst>
                <a:path w="4707" h="4707" extrusionOk="0">
                  <a:moveTo>
                    <a:pt x="3517" y="1189"/>
                  </a:moveTo>
                  <a:lnTo>
                    <a:pt x="3517" y="3519"/>
                  </a:lnTo>
                  <a:lnTo>
                    <a:pt x="1190" y="3519"/>
                  </a:lnTo>
                  <a:lnTo>
                    <a:pt x="1190"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1" name="Google Shape;1671;p38"/>
            <p:cNvSpPr/>
            <p:nvPr/>
          </p:nvSpPr>
          <p:spPr>
            <a:xfrm>
              <a:off x="5842600" y="28550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2" name="Google Shape;1672;p38"/>
            <p:cNvSpPr/>
            <p:nvPr/>
          </p:nvSpPr>
          <p:spPr>
            <a:xfrm>
              <a:off x="5827750" y="2840175"/>
              <a:ext cx="117675" cy="117675"/>
            </a:xfrm>
            <a:custGeom>
              <a:avLst/>
              <a:gdLst/>
              <a:ahLst/>
              <a:cxnLst/>
              <a:rect l="l" t="t" r="r" b="b"/>
              <a:pathLst>
                <a:path w="4707" h="4707" extrusionOk="0">
                  <a:moveTo>
                    <a:pt x="3517" y="1190"/>
                  </a:moveTo>
                  <a:lnTo>
                    <a:pt x="3517" y="3518"/>
                  </a:lnTo>
                  <a:lnTo>
                    <a:pt x="1188" y="3518"/>
                  </a:lnTo>
                  <a:lnTo>
                    <a:pt x="1188"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3" name="Google Shape;1673;p38"/>
          <p:cNvGrpSpPr/>
          <p:nvPr/>
        </p:nvGrpSpPr>
        <p:grpSpPr>
          <a:xfrm>
            <a:off x="8628910" y="4482569"/>
            <a:ext cx="100800" cy="234700"/>
            <a:chOff x="2387825" y="3261400"/>
            <a:chExt cx="100800" cy="234700"/>
          </a:xfrm>
        </p:grpSpPr>
        <p:sp>
          <p:nvSpPr>
            <p:cNvPr id="1674" name="Google Shape;1674;p38"/>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5" name="Google Shape;1675;p38"/>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6" name="Google Shape;1676;p38"/>
          <p:cNvGrpSpPr/>
          <p:nvPr/>
        </p:nvGrpSpPr>
        <p:grpSpPr>
          <a:xfrm>
            <a:off x="8628910" y="3193094"/>
            <a:ext cx="100800" cy="1247175"/>
            <a:chOff x="2387825" y="1971925"/>
            <a:chExt cx="100800" cy="1247175"/>
          </a:xfrm>
        </p:grpSpPr>
        <p:sp>
          <p:nvSpPr>
            <p:cNvPr id="1677" name="Google Shape;1677;p38"/>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8" name="Google Shape;1678;p38"/>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9" name="Google Shape;1679;p38"/>
          <p:cNvGrpSpPr/>
          <p:nvPr/>
        </p:nvGrpSpPr>
        <p:grpSpPr>
          <a:xfrm>
            <a:off x="4094275" y="4438613"/>
            <a:ext cx="955450" cy="330775"/>
            <a:chOff x="2743375" y="769475"/>
            <a:chExt cx="955450" cy="330775"/>
          </a:xfrm>
        </p:grpSpPr>
        <p:sp>
          <p:nvSpPr>
            <p:cNvPr id="1680" name="Google Shape;1680;p38"/>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1" name="Google Shape;1681;p38"/>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2" name="Google Shape;1682;p38"/>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3" name="Google Shape;1683;p38"/>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84" name="Google Shape;1684;p38"/>
          <p:cNvGrpSpPr/>
          <p:nvPr/>
        </p:nvGrpSpPr>
        <p:grpSpPr>
          <a:xfrm>
            <a:off x="627250" y="1008120"/>
            <a:ext cx="112425" cy="112450"/>
            <a:chOff x="5786250" y="669375"/>
            <a:chExt cx="112425" cy="112450"/>
          </a:xfrm>
        </p:grpSpPr>
        <p:sp>
          <p:nvSpPr>
            <p:cNvPr id="1685" name="Google Shape;1685;p38"/>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6" name="Google Shape;1686;p38"/>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Quy hoạch động là gì? Tìm hiểu về thuật toán quy hoạch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126" y="1868250"/>
            <a:ext cx="2813599" cy="1174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7"/>
                                        </p:tgtEl>
                                        <p:attrNameLst>
                                          <p:attrName>style.visibility</p:attrName>
                                        </p:attrNameLst>
                                      </p:cBhvr>
                                      <p:to>
                                        <p:strVal val="visible"/>
                                      </p:to>
                                    </p:set>
                                    <p:animEffect transition="in" filter="fade">
                                      <p:cBhvr>
                                        <p:cTn id="7" dur="500"/>
                                        <p:tgtEl>
                                          <p:spTgt spid="1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
                                            <p:txEl>
                                              <p:pRg st="0" end="0"/>
                                            </p:txEl>
                                          </p:spTgt>
                                        </p:tgtEl>
                                        <p:attrNameLst>
                                          <p:attrName>style.visibility</p:attrName>
                                        </p:attrNameLst>
                                      </p:cBhvr>
                                      <p:to>
                                        <p:strVal val="visible"/>
                                      </p:to>
                                    </p:set>
                                    <p:animEffect transition="in" filter="fade">
                                      <p:cBhvr>
                                        <p:cTn id="12" dur="500"/>
                                        <p:tgtEl>
                                          <p:spTgt spid="16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58">
                                            <p:txEl>
                                              <p:pRg st="2" end="2"/>
                                            </p:txEl>
                                          </p:spTgt>
                                        </p:tgtEl>
                                        <p:attrNameLst>
                                          <p:attrName>style.visibility</p:attrName>
                                        </p:attrNameLst>
                                      </p:cBhvr>
                                      <p:to>
                                        <p:strVal val="visible"/>
                                      </p:to>
                                    </p:set>
                                    <p:animEffect transition="in" filter="fade">
                                      <p:cBhvr>
                                        <p:cTn id="17" dur="500"/>
                                        <p:tgtEl>
                                          <p:spTgt spid="16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58">
                                            <p:txEl>
                                              <p:pRg st="4" end="4"/>
                                            </p:txEl>
                                          </p:spTgt>
                                        </p:tgtEl>
                                        <p:attrNameLst>
                                          <p:attrName>style.visibility</p:attrName>
                                        </p:attrNameLst>
                                      </p:cBhvr>
                                      <p:to>
                                        <p:strVal val="visible"/>
                                      </p:to>
                                    </p:set>
                                    <p:animEffect transition="in" filter="fade">
                                      <p:cBhvr>
                                        <p:cTn id="22" dur="500"/>
                                        <p:tgtEl>
                                          <p:spTgt spid="165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58">
                                            <p:txEl>
                                              <p:pRg st="6" end="6"/>
                                            </p:txEl>
                                          </p:spTgt>
                                        </p:tgtEl>
                                        <p:attrNameLst>
                                          <p:attrName>style.visibility</p:attrName>
                                        </p:attrNameLst>
                                      </p:cBhvr>
                                      <p:to>
                                        <p:strVal val="visible"/>
                                      </p:to>
                                    </p:set>
                                    <p:animEffect transition="in" filter="fade">
                                      <p:cBhvr>
                                        <p:cTn id="27" dur="500"/>
                                        <p:tgtEl>
                                          <p:spTgt spid="165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58">
                                            <p:txEl>
                                              <p:pRg st="8" end="8"/>
                                            </p:txEl>
                                          </p:spTgt>
                                        </p:tgtEl>
                                        <p:attrNameLst>
                                          <p:attrName>style.visibility</p:attrName>
                                        </p:attrNameLst>
                                      </p:cBhvr>
                                      <p:to>
                                        <p:strVal val="visible"/>
                                      </p:to>
                                    </p:set>
                                    <p:animEffect transition="in" filter="fade">
                                      <p:cBhvr>
                                        <p:cTn id="32" dur="500"/>
                                        <p:tgtEl>
                                          <p:spTgt spid="16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 grpId="0"/>
      <p:bldP spid="1657" grpId="1"/>
      <p:bldP spid="1658" grpId="0" build="p"/>
      <p:bldP spid="1658"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grpSp>
        <p:nvGrpSpPr>
          <p:cNvPr id="1651" name="Google Shape;1651;p38"/>
          <p:cNvGrpSpPr/>
          <p:nvPr/>
        </p:nvGrpSpPr>
        <p:grpSpPr>
          <a:xfrm>
            <a:off x="5043820" y="1447044"/>
            <a:ext cx="3093345" cy="2249326"/>
            <a:chOff x="331763" y="414153"/>
            <a:chExt cx="6903246" cy="5019697"/>
          </a:xfrm>
        </p:grpSpPr>
        <p:sp>
          <p:nvSpPr>
            <p:cNvPr id="1652" name="Google Shape;1652;p3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3" name="Google Shape;1653;p3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4" name="Google Shape;1654;p38"/>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55" name="Google Shape;1655;p3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657" name="Google Shape;1657;p38"/>
          <p:cNvSpPr txBox="1">
            <a:spLocks noGrp="1"/>
          </p:cNvSpPr>
          <p:nvPr>
            <p:ph type="title"/>
          </p:nvPr>
        </p:nvSpPr>
        <p:spPr>
          <a:xfrm>
            <a:off x="720000" y="1492689"/>
            <a:ext cx="3852000" cy="60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latin typeface="UTM Avo" panose="02040603050506020204" charset="0"/>
                <a:cs typeface="UTM Avo" panose="02040603050506020204" charset="0"/>
              </a:rPr>
              <a:t>Ý </a:t>
            </a:r>
            <a:r>
              <a:rPr lang="en-GB" sz="2400" dirty="0" err="1">
                <a:latin typeface="UTM Avo" panose="02040603050506020204" charset="0"/>
                <a:cs typeface="UTM Avo" panose="02040603050506020204" charset="0"/>
              </a:rPr>
              <a:t>tưởng</a:t>
            </a:r>
            <a:endParaRPr lang="en-GB" sz="2400" dirty="0">
              <a:latin typeface="UTM Avo" panose="02040603050506020204" charset="0"/>
              <a:cs typeface="UTM Avo" panose="02040603050506020204" charset="0"/>
            </a:endParaRPr>
          </a:p>
        </p:txBody>
      </p:sp>
      <p:sp>
        <p:nvSpPr>
          <p:cNvPr id="1658" name="Google Shape;1658;p38"/>
          <p:cNvSpPr txBox="1">
            <a:spLocks noGrp="1"/>
          </p:cNvSpPr>
          <p:nvPr>
            <p:ph type="subTitle" idx="1"/>
          </p:nvPr>
        </p:nvSpPr>
        <p:spPr>
          <a:xfrm>
            <a:off x="727620" y="2109364"/>
            <a:ext cx="3931925" cy="1025721"/>
          </a:xfrm>
          <a:prstGeom prst="rect">
            <a:avLst/>
          </a:prstGeom>
        </p:spPr>
        <p:txBody>
          <a:bodyPr spcFirstLastPara="1" wrap="square" lIns="91425" tIns="91425" rIns="91425" bIns="91425" anchor="t" anchorCtr="0">
            <a:noAutofit/>
          </a:bodyPr>
          <a:lstStyle/>
          <a:p>
            <a:pPr marL="0" lvl="0" indent="0" algn="just"/>
            <a:r>
              <a:rPr lang="en-US" dirty="0">
                <a:latin typeface="Consolas" panose="020B0609020204030204" pitchFamily="49" charset="0"/>
                <a:cs typeface="Consolas" panose="020B0609020204030204" pitchFamily="49" charset="0"/>
              </a:rPr>
              <a:t>Ý </a:t>
            </a:r>
            <a:r>
              <a:rPr lang="en-US" dirty="0" err="1">
                <a:latin typeface="Consolas" panose="020B0609020204030204" pitchFamily="49" charset="0"/>
                <a:cs typeface="Consolas" panose="020B0609020204030204" pitchFamily="49" charset="0"/>
              </a:rPr>
              <a:t>tưởng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chính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của</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kĩ</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thuật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lập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trình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động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là</a:t>
            </a:r>
            <a:r>
              <a:rPr lang="en-US" dirty="0">
                <a:latin typeface="Consolas" panose="020B0609020204030204" pitchFamily="49" charset="0"/>
                <a:cs typeface="Consolas" panose="020B0609020204030204" pitchFamily="49" charset="0"/>
              </a:rPr>
              <a:t> chia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thành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các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sau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đó</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giải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các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bài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toán</a:t>
            </a:r>
            <a:r>
              <a:rPr lang="en-US" dirty="0">
                <a:latin typeface="Consolas" panose="020B0609020204030204" pitchFamily="49" charset="0"/>
                <a:cs typeface="Consolas" panose="020B0609020204030204" pitchFamily="49" charset="0"/>
              </a:rPr>
              <a:t> con </a:t>
            </a:r>
            <a:r>
              <a:rPr lang="en-US" dirty="0" err="1">
                <a:latin typeface="Consolas" panose="020B0609020204030204" pitchFamily="49" charset="0"/>
                <a:cs typeface="Consolas" panose="020B0609020204030204" pitchFamily="49" charset="0"/>
              </a:rPr>
              <a:t>và</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lưu</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lại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kết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quả</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để</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dụng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khi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cần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thiết</a:t>
            </a:r>
            <a:endParaRPr lang="en-US" dirty="0">
              <a:latin typeface="Consolas" panose="020B0609020204030204" pitchFamily="49" charset="0"/>
              <a:cs typeface="Consolas" panose="020B0609020204030204" pitchFamily="49" charset="0"/>
            </a:endParaRPr>
          </a:p>
        </p:txBody>
      </p:sp>
      <p:grpSp>
        <p:nvGrpSpPr>
          <p:cNvPr id="1659" name="Google Shape;1659;p38"/>
          <p:cNvGrpSpPr/>
          <p:nvPr/>
        </p:nvGrpSpPr>
        <p:grpSpPr>
          <a:xfrm rot="10800000" flipH="1">
            <a:off x="378550" y="4314275"/>
            <a:ext cx="1569350" cy="460875"/>
            <a:chOff x="2064275" y="584400"/>
            <a:chExt cx="1569350" cy="460875"/>
          </a:xfrm>
        </p:grpSpPr>
        <p:sp>
          <p:nvSpPr>
            <p:cNvPr id="1660" name="Google Shape;1660;p38"/>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661" name="Google Shape;1661;p38"/>
            <p:cNvGrpSpPr/>
            <p:nvPr/>
          </p:nvGrpSpPr>
          <p:grpSpPr>
            <a:xfrm>
              <a:off x="2064275" y="584400"/>
              <a:ext cx="1511700" cy="460875"/>
              <a:chOff x="2064275" y="584400"/>
              <a:chExt cx="1511700" cy="460875"/>
            </a:xfrm>
          </p:grpSpPr>
          <p:sp>
            <p:nvSpPr>
              <p:cNvPr id="1662" name="Google Shape;1662;p38"/>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3" name="Google Shape;1663;p38"/>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4" name="Google Shape;1664;p38"/>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665" name="Google Shape;1665;p38"/>
          <p:cNvGrpSpPr/>
          <p:nvPr/>
        </p:nvGrpSpPr>
        <p:grpSpPr>
          <a:xfrm>
            <a:off x="7992725" y="667300"/>
            <a:ext cx="776625" cy="779750"/>
            <a:chOff x="5338000" y="2641600"/>
            <a:chExt cx="776625" cy="779750"/>
          </a:xfrm>
        </p:grpSpPr>
        <p:sp>
          <p:nvSpPr>
            <p:cNvPr id="1666" name="Google Shape;1666;p38"/>
            <p:cNvSpPr/>
            <p:nvPr/>
          </p:nvSpPr>
          <p:spPr>
            <a:xfrm>
              <a:off x="5425925" y="2688675"/>
              <a:ext cx="644775" cy="644750"/>
            </a:xfrm>
            <a:custGeom>
              <a:avLst/>
              <a:gdLst/>
              <a:ahLst/>
              <a:cxnLst/>
              <a:rect l="l" t="t" r="r" b="b"/>
              <a:pathLst>
                <a:path w="25791" h="25790" extrusionOk="0">
                  <a:moveTo>
                    <a:pt x="595" y="0"/>
                  </a:moveTo>
                  <a:cubicBezTo>
                    <a:pt x="265" y="0"/>
                    <a:pt x="0" y="267"/>
                    <a:pt x="0" y="595"/>
                  </a:cubicBezTo>
                  <a:cubicBezTo>
                    <a:pt x="0" y="923"/>
                    <a:pt x="265" y="1190"/>
                    <a:pt x="595" y="1190"/>
                  </a:cubicBezTo>
                  <a:cubicBezTo>
                    <a:pt x="1367" y="1190"/>
                    <a:pt x="2147" y="1226"/>
                    <a:pt x="2911" y="1300"/>
                  </a:cubicBezTo>
                  <a:cubicBezTo>
                    <a:pt x="2931" y="1302"/>
                    <a:pt x="2949" y="1302"/>
                    <a:pt x="2969" y="1302"/>
                  </a:cubicBezTo>
                  <a:cubicBezTo>
                    <a:pt x="3272" y="1302"/>
                    <a:pt x="3530" y="1071"/>
                    <a:pt x="3560" y="765"/>
                  </a:cubicBezTo>
                  <a:cubicBezTo>
                    <a:pt x="3591" y="438"/>
                    <a:pt x="3352" y="147"/>
                    <a:pt x="3025" y="116"/>
                  </a:cubicBezTo>
                  <a:cubicBezTo>
                    <a:pt x="2223" y="40"/>
                    <a:pt x="1405" y="0"/>
                    <a:pt x="595" y="0"/>
                  </a:cubicBezTo>
                  <a:close/>
                  <a:moveTo>
                    <a:pt x="5319" y="453"/>
                  </a:moveTo>
                  <a:cubicBezTo>
                    <a:pt x="5041" y="453"/>
                    <a:pt x="4791" y="651"/>
                    <a:pt x="4737" y="935"/>
                  </a:cubicBezTo>
                  <a:cubicBezTo>
                    <a:pt x="4673" y="1257"/>
                    <a:pt x="4885" y="1569"/>
                    <a:pt x="5206" y="1632"/>
                  </a:cubicBezTo>
                  <a:cubicBezTo>
                    <a:pt x="5965" y="1779"/>
                    <a:pt x="6722" y="1965"/>
                    <a:pt x="7457" y="2184"/>
                  </a:cubicBezTo>
                  <a:cubicBezTo>
                    <a:pt x="7514" y="2201"/>
                    <a:pt x="7571" y="2209"/>
                    <a:pt x="7627" y="2209"/>
                  </a:cubicBezTo>
                  <a:cubicBezTo>
                    <a:pt x="7883" y="2209"/>
                    <a:pt x="8121" y="2043"/>
                    <a:pt x="8197" y="1784"/>
                  </a:cubicBezTo>
                  <a:cubicBezTo>
                    <a:pt x="8290" y="1470"/>
                    <a:pt x="8113" y="1139"/>
                    <a:pt x="7798" y="1045"/>
                  </a:cubicBezTo>
                  <a:cubicBezTo>
                    <a:pt x="7024" y="814"/>
                    <a:pt x="6230" y="619"/>
                    <a:pt x="5433" y="464"/>
                  </a:cubicBezTo>
                  <a:cubicBezTo>
                    <a:pt x="5395" y="457"/>
                    <a:pt x="5357" y="453"/>
                    <a:pt x="5319" y="453"/>
                  </a:cubicBezTo>
                  <a:close/>
                  <a:moveTo>
                    <a:pt x="9869" y="1807"/>
                  </a:moveTo>
                  <a:cubicBezTo>
                    <a:pt x="9635" y="1807"/>
                    <a:pt x="9413" y="1948"/>
                    <a:pt x="9319" y="2178"/>
                  </a:cubicBezTo>
                  <a:cubicBezTo>
                    <a:pt x="9194" y="2482"/>
                    <a:pt x="9341" y="2829"/>
                    <a:pt x="9645" y="2953"/>
                  </a:cubicBezTo>
                  <a:cubicBezTo>
                    <a:pt x="10356" y="3242"/>
                    <a:pt x="11063" y="3572"/>
                    <a:pt x="11748" y="3932"/>
                  </a:cubicBezTo>
                  <a:cubicBezTo>
                    <a:pt x="11836" y="3978"/>
                    <a:pt x="11930" y="4000"/>
                    <a:pt x="12023" y="4000"/>
                  </a:cubicBezTo>
                  <a:cubicBezTo>
                    <a:pt x="12237" y="4000"/>
                    <a:pt x="12444" y="3884"/>
                    <a:pt x="12550" y="3682"/>
                  </a:cubicBezTo>
                  <a:cubicBezTo>
                    <a:pt x="12703" y="3391"/>
                    <a:pt x="12592" y="3031"/>
                    <a:pt x="12300" y="2878"/>
                  </a:cubicBezTo>
                  <a:cubicBezTo>
                    <a:pt x="11583" y="2502"/>
                    <a:pt x="10840" y="2156"/>
                    <a:pt x="10093" y="1852"/>
                  </a:cubicBezTo>
                  <a:cubicBezTo>
                    <a:pt x="10019" y="1822"/>
                    <a:pt x="9944" y="1807"/>
                    <a:pt x="9869" y="1807"/>
                  </a:cubicBezTo>
                  <a:close/>
                  <a:moveTo>
                    <a:pt x="14073" y="4017"/>
                  </a:moveTo>
                  <a:cubicBezTo>
                    <a:pt x="13879" y="4017"/>
                    <a:pt x="13689" y="4112"/>
                    <a:pt x="13574" y="4286"/>
                  </a:cubicBezTo>
                  <a:cubicBezTo>
                    <a:pt x="13394" y="4560"/>
                    <a:pt x="13471" y="4928"/>
                    <a:pt x="13745" y="5109"/>
                  </a:cubicBezTo>
                  <a:cubicBezTo>
                    <a:pt x="14388" y="5530"/>
                    <a:pt x="15019" y="5989"/>
                    <a:pt x="15622" y="6472"/>
                  </a:cubicBezTo>
                  <a:cubicBezTo>
                    <a:pt x="15731" y="6561"/>
                    <a:pt x="15863" y="6603"/>
                    <a:pt x="15993" y="6603"/>
                  </a:cubicBezTo>
                  <a:cubicBezTo>
                    <a:pt x="16167" y="6603"/>
                    <a:pt x="16340" y="6528"/>
                    <a:pt x="16458" y="6382"/>
                  </a:cubicBezTo>
                  <a:cubicBezTo>
                    <a:pt x="16663" y="6125"/>
                    <a:pt x="16622" y="5750"/>
                    <a:pt x="16366" y="5545"/>
                  </a:cubicBezTo>
                  <a:cubicBezTo>
                    <a:pt x="15733" y="5039"/>
                    <a:pt x="15072" y="4557"/>
                    <a:pt x="14397" y="4115"/>
                  </a:cubicBezTo>
                  <a:cubicBezTo>
                    <a:pt x="14297" y="4049"/>
                    <a:pt x="14184" y="4017"/>
                    <a:pt x="14073" y="4017"/>
                  </a:cubicBezTo>
                  <a:close/>
                  <a:moveTo>
                    <a:pt x="17773" y="6992"/>
                  </a:moveTo>
                  <a:cubicBezTo>
                    <a:pt x="17619" y="6992"/>
                    <a:pt x="17464" y="7051"/>
                    <a:pt x="17347" y="7170"/>
                  </a:cubicBezTo>
                  <a:cubicBezTo>
                    <a:pt x="17118" y="7406"/>
                    <a:pt x="17122" y="7782"/>
                    <a:pt x="17358" y="8012"/>
                  </a:cubicBezTo>
                  <a:cubicBezTo>
                    <a:pt x="17909" y="8548"/>
                    <a:pt x="18439" y="9119"/>
                    <a:pt x="18937" y="9708"/>
                  </a:cubicBezTo>
                  <a:cubicBezTo>
                    <a:pt x="19056" y="9847"/>
                    <a:pt x="19223" y="9920"/>
                    <a:pt x="19392" y="9920"/>
                  </a:cubicBezTo>
                  <a:cubicBezTo>
                    <a:pt x="19527" y="9920"/>
                    <a:pt x="19664" y="9874"/>
                    <a:pt x="19775" y="9778"/>
                  </a:cubicBezTo>
                  <a:cubicBezTo>
                    <a:pt x="20027" y="9567"/>
                    <a:pt x="20058" y="9192"/>
                    <a:pt x="19845" y="8940"/>
                  </a:cubicBezTo>
                  <a:cubicBezTo>
                    <a:pt x="19323" y="8323"/>
                    <a:pt x="18765" y="7724"/>
                    <a:pt x="18188" y="7160"/>
                  </a:cubicBezTo>
                  <a:cubicBezTo>
                    <a:pt x="18072" y="7048"/>
                    <a:pt x="17923" y="6992"/>
                    <a:pt x="17773" y="6992"/>
                  </a:cubicBezTo>
                  <a:close/>
                  <a:moveTo>
                    <a:pt x="20836" y="10617"/>
                  </a:moveTo>
                  <a:cubicBezTo>
                    <a:pt x="20719" y="10617"/>
                    <a:pt x="20602" y="10652"/>
                    <a:pt x="20498" y="10723"/>
                  </a:cubicBezTo>
                  <a:cubicBezTo>
                    <a:pt x="20229" y="10910"/>
                    <a:pt x="20161" y="11281"/>
                    <a:pt x="20348" y="11551"/>
                  </a:cubicBezTo>
                  <a:cubicBezTo>
                    <a:pt x="20789" y="12188"/>
                    <a:pt x="21201" y="12850"/>
                    <a:pt x="21574" y="13518"/>
                  </a:cubicBezTo>
                  <a:cubicBezTo>
                    <a:pt x="21683" y="13715"/>
                    <a:pt x="21885" y="13824"/>
                    <a:pt x="22094" y="13824"/>
                  </a:cubicBezTo>
                  <a:cubicBezTo>
                    <a:pt x="22192" y="13824"/>
                    <a:pt x="22291" y="13800"/>
                    <a:pt x="22382" y="13749"/>
                  </a:cubicBezTo>
                  <a:cubicBezTo>
                    <a:pt x="22669" y="13588"/>
                    <a:pt x="22772" y="13227"/>
                    <a:pt x="22613" y="12940"/>
                  </a:cubicBezTo>
                  <a:cubicBezTo>
                    <a:pt x="22221" y="12237"/>
                    <a:pt x="21789" y="11543"/>
                    <a:pt x="21326" y="10874"/>
                  </a:cubicBezTo>
                  <a:cubicBezTo>
                    <a:pt x="21210" y="10707"/>
                    <a:pt x="21025" y="10617"/>
                    <a:pt x="20836" y="10617"/>
                  </a:cubicBezTo>
                  <a:close/>
                  <a:moveTo>
                    <a:pt x="23150" y="14764"/>
                  </a:moveTo>
                  <a:cubicBezTo>
                    <a:pt x="23070" y="14764"/>
                    <a:pt x="22989" y="14780"/>
                    <a:pt x="22911" y="14814"/>
                  </a:cubicBezTo>
                  <a:cubicBezTo>
                    <a:pt x="22611" y="14945"/>
                    <a:pt x="22473" y="15295"/>
                    <a:pt x="22605" y="15596"/>
                  </a:cubicBezTo>
                  <a:cubicBezTo>
                    <a:pt x="22912" y="16301"/>
                    <a:pt x="23189" y="17030"/>
                    <a:pt x="23428" y="17764"/>
                  </a:cubicBezTo>
                  <a:cubicBezTo>
                    <a:pt x="23511" y="18016"/>
                    <a:pt x="23742" y="18174"/>
                    <a:pt x="23994" y="18174"/>
                  </a:cubicBezTo>
                  <a:cubicBezTo>
                    <a:pt x="24055" y="18174"/>
                    <a:pt x="24117" y="18165"/>
                    <a:pt x="24177" y="18146"/>
                  </a:cubicBezTo>
                  <a:cubicBezTo>
                    <a:pt x="24490" y="18045"/>
                    <a:pt x="24661" y="17708"/>
                    <a:pt x="24560" y="17396"/>
                  </a:cubicBezTo>
                  <a:cubicBezTo>
                    <a:pt x="24308" y="16626"/>
                    <a:pt x="24017" y="15860"/>
                    <a:pt x="23693" y="15121"/>
                  </a:cubicBezTo>
                  <a:cubicBezTo>
                    <a:pt x="23597" y="14898"/>
                    <a:pt x="23379" y="14764"/>
                    <a:pt x="23150" y="14764"/>
                  </a:cubicBezTo>
                  <a:close/>
                  <a:moveTo>
                    <a:pt x="24617" y="19279"/>
                  </a:moveTo>
                  <a:cubicBezTo>
                    <a:pt x="24575" y="19279"/>
                    <a:pt x="24533" y="19283"/>
                    <a:pt x="24490" y="19292"/>
                  </a:cubicBezTo>
                  <a:cubicBezTo>
                    <a:pt x="24169" y="19363"/>
                    <a:pt x="23966" y="19680"/>
                    <a:pt x="24037" y="20001"/>
                  </a:cubicBezTo>
                  <a:cubicBezTo>
                    <a:pt x="24204" y="20751"/>
                    <a:pt x="24334" y="21520"/>
                    <a:pt x="24427" y="22287"/>
                  </a:cubicBezTo>
                  <a:cubicBezTo>
                    <a:pt x="24463" y="22589"/>
                    <a:pt x="24719" y="22809"/>
                    <a:pt x="25017" y="22809"/>
                  </a:cubicBezTo>
                  <a:cubicBezTo>
                    <a:pt x="25040" y="22809"/>
                    <a:pt x="25064" y="22808"/>
                    <a:pt x="25088" y="22806"/>
                  </a:cubicBezTo>
                  <a:cubicBezTo>
                    <a:pt x="25414" y="22766"/>
                    <a:pt x="25646" y="22470"/>
                    <a:pt x="25607" y="22144"/>
                  </a:cubicBezTo>
                  <a:cubicBezTo>
                    <a:pt x="25509" y="21340"/>
                    <a:pt x="25372" y="20533"/>
                    <a:pt x="25198" y="19745"/>
                  </a:cubicBezTo>
                  <a:cubicBezTo>
                    <a:pt x="25136" y="19466"/>
                    <a:pt x="24892" y="19279"/>
                    <a:pt x="24617" y="19279"/>
                  </a:cubicBezTo>
                  <a:close/>
                  <a:moveTo>
                    <a:pt x="25172" y="23991"/>
                  </a:moveTo>
                  <a:cubicBezTo>
                    <a:pt x="24843" y="23999"/>
                    <a:pt x="24584" y="24272"/>
                    <a:pt x="24592" y="24600"/>
                  </a:cubicBezTo>
                  <a:cubicBezTo>
                    <a:pt x="24598" y="24799"/>
                    <a:pt x="24600" y="24999"/>
                    <a:pt x="24600" y="25197"/>
                  </a:cubicBezTo>
                  <a:cubicBezTo>
                    <a:pt x="24601" y="25524"/>
                    <a:pt x="24867" y="25789"/>
                    <a:pt x="25195" y="25789"/>
                  </a:cubicBezTo>
                  <a:lnTo>
                    <a:pt x="25197" y="25789"/>
                  </a:lnTo>
                  <a:cubicBezTo>
                    <a:pt x="25525" y="25788"/>
                    <a:pt x="25790" y="25522"/>
                    <a:pt x="25789" y="25194"/>
                  </a:cubicBezTo>
                  <a:cubicBezTo>
                    <a:pt x="25789" y="24986"/>
                    <a:pt x="25787" y="24777"/>
                    <a:pt x="25781" y="24570"/>
                  </a:cubicBezTo>
                  <a:cubicBezTo>
                    <a:pt x="25773" y="24247"/>
                    <a:pt x="25508" y="23991"/>
                    <a:pt x="25186" y="239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7" name="Google Shape;1667;p38"/>
            <p:cNvSpPr/>
            <p:nvPr/>
          </p:nvSpPr>
          <p:spPr>
            <a:xfrm>
              <a:off x="5352850" y="2656475"/>
              <a:ext cx="87950" cy="87950"/>
            </a:xfrm>
            <a:custGeom>
              <a:avLst/>
              <a:gdLst/>
              <a:ahLst/>
              <a:cxnLst/>
              <a:rect l="l" t="t" r="r" b="b"/>
              <a:pathLst>
                <a:path w="3518" h="3518"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8" name="Google Shape;1668;p38"/>
            <p:cNvSpPr/>
            <p:nvPr/>
          </p:nvSpPr>
          <p:spPr>
            <a:xfrm>
              <a:off x="5338000" y="2641600"/>
              <a:ext cx="117675" cy="117700"/>
            </a:xfrm>
            <a:custGeom>
              <a:avLst/>
              <a:gdLst/>
              <a:ahLst/>
              <a:cxnLst/>
              <a:rect l="l" t="t" r="r" b="b"/>
              <a:pathLst>
                <a:path w="4707" h="4708" extrusionOk="0">
                  <a:moveTo>
                    <a:pt x="3517" y="1190"/>
                  </a:moveTo>
                  <a:lnTo>
                    <a:pt x="3517" y="3518"/>
                  </a:lnTo>
                  <a:lnTo>
                    <a:pt x="1189" y="3518"/>
                  </a:lnTo>
                  <a:lnTo>
                    <a:pt x="1189" y="1190"/>
                  </a:lnTo>
                  <a:close/>
                  <a:moveTo>
                    <a:pt x="0" y="1"/>
                  </a:moveTo>
                  <a:lnTo>
                    <a:pt x="0" y="4707"/>
                  </a:lnTo>
                  <a:lnTo>
                    <a:pt x="4706" y="4707"/>
                  </a:lnTo>
                  <a:lnTo>
                    <a:pt x="4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69" name="Google Shape;1669;p38"/>
            <p:cNvSpPr/>
            <p:nvPr/>
          </p:nvSpPr>
          <p:spPr>
            <a:xfrm>
              <a:off x="6011800" y="33185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0" name="Google Shape;1670;p38"/>
            <p:cNvSpPr/>
            <p:nvPr/>
          </p:nvSpPr>
          <p:spPr>
            <a:xfrm>
              <a:off x="5996950" y="3303675"/>
              <a:ext cx="117675" cy="117675"/>
            </a:xfrm>
            <a:custGeom>
              <a:avLst/>
              <a:gdLst/>
              <a:ahLst/>
              <a:cxnLst/>
              <a:rect l="l" t="t" r="r" b="b"/>
              <a:pathLst>
                <a:path w="4707" h="4707" extrusionOk="0">
                  <a:moveTo>
                    <a:pt x="3517" y="1189"/>
                  </a:moveTo>
                  <a:lnTo>
                    <a:pt x="3517" y="3519"/>
                  </a:lnTo>
                  <a:lnTo>
                    <a:pt x="1190" y="3519"/>
                  </a:lnTo>
                  <a:lnTo>
                    <a:pt x="1190" y="1189"/>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1" name="Google Shape;1671;p38"/>
            <p:cNvSpPr/>
            <p:nvPr/>
          </p:nvSpPr>
          <p:spPr>
            <a:xfrm>
              <a:off x="5842600" y="2855025"/>
              <a:ext cx="87975" cy="87975"/>
            </a:xfrm>
            <a:custGeom>
              <a:avLst/>
              <a:gdLst/>
              <a:ahLst/>
              <a:cxnLst/>
              <a:rect l="l" t="t" r="r" b="b"/>
              <a:pathLst>
                <a:path w="3519" h="3519" extrusionOk="0">
                  <a:moveTo>
                    <a:pt x="1" y="1"/>
                  </a:moveTo>
                  <a:lnTo>
                    <a:pt x="1" y="3518"/>
                  </a:lnTo>
                  <a:lnTo>
                    <a:pt x="3518" y="3518"/>
                  </a:lnTo>
                  <a:lnTo>
                    <a:pt x="3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2" name="Google Shape;1672;p38"/>
            <p:cNvSpPr/>
            <p:nvPr/>
          </p:nvSpPr>
          <p:spPr>
            <a:xfrm>
              <a:off x="5827750" y="2840175"/>
              <a:ext cx="117675" cy="117675"/>
            </a:xfrm>
            <a:custGeom>
              <a:avLst/>
              <a:gdLst/>
              <a:ahLst/>
              <a:cxnLst/>
              <a:rect l="l" t="t" r="r" b="b"/>
              <a:pathLst>
                <a:path w="4707" h="4707" extrusionOk="0">
                  <a:moveTo>
                    <a:pt x="3517" y="1190"/>
                  </a:moveTo>
                  <a:lnTo>
                    <a:pt x="3517" y="3518"/>
                  </a:lnTo>
                  <a:lnTo>
                    <a:pt x="1188" y="3518"/>
                  </a:lnTo>
                  <a:lnTo>
                    <a:pt x="1188" y="1190"/>
                  </a:lnTo>
                  <a:close/>
                  <a:moveTo>
                    <a:pt x="0" y="0"/>
                  </a:moveTo>
                  <a:lnTo>
                    <a:pt x="0" y="4707"/>
                  </a:lnTo>
                  <a:lnTo>
                    <a:pt x="4707" y="4707"/>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3" name="Google Shape;1673;p38"/>
          <p:cNvGrpSpPr/>
          <p:nvPr/>
        </p:nvGrpSpPr>
        <p:grpSpPr>
          <a:xfrm>
            <a:off x="8628910" y="4482569"/>
            <a:ext cx="100800" cy="234700"/>
            <a:chOff x="2387825" y="3261400"/>
            <a:chExt cx="100800" cy="234700"/>
          </a:xfrm>
        </p:grpSpPr>
        <p:sp>
          <p:nvSpPr>
            <p:cNvPr id="1674" name="Google Shape;1674;p38"/>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5" name="Google Shape;1675;p38"/>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6" name="Google Shape;1676;p38"/>
          <p:cNvGrpSpPr/>
          <p:nvPr/>
        </p:nvGrpSpPr>
        <p:grpSpPr>
          <a:xfrm>
            <a:off x="8628910" y="3193094"/>
            <a:ext cx="100800" cy="1247175"/>
            <a:chOff x="2387825" y="1971925"/>
            <a:chExt cx="100800" cy="1247175"/>
          </a:xfrm>
        </p:grpSpPr>
        <p:sp>
          <p:nvSpPr>
            <p:cNvPr id="1677" name="Google Shape;1677;p38"/>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78" name="Google Shape;1678;p38"/>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79" name="Google Shape;1679;p38"/>
          <p:cNvGrpSpPr/>
          <p:nvPr/>
        </p:nvGrpSpPr>
        <p:grpSpPr>
          <a:xfrm>
            <a:off x="4094275" y="4438613"/>
            <a:ext cx="955450" cy="330775"/>
            <a:chOff x="2743375" y="769475"/>
            <a:chExt cx="955450" cy="330775"/>
          </a:xfrm>
        </p:grpSpPr>
        <p:sp>
          <p:nvSpPr>
            <p:cNvPr id="1680" name="Google Shape;1680;p38"/>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1" name="Google Shape;1681;p38"/>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2" name="Google Shape;1682;p38"/>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3" name="Google Shape;1683;p38"/>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684" name="Google Shape;1684;p38"/>
          <p:cNvGrpSpPr/>
          <p:nvPr/>
        </p:nvGrpSpPr>
        <p:grpSpPr>
          <a:xfrm>
            <a:off x="627250" y="1777740"/>
            <a:ext cx="112425" cy="112450"/>
            <a:chOff x="5786250" y="669375"/>
            <a:chExt cx="112425" cy="112450"/>
          </a:xfrm>
        </p:grpSpPr>
        <p:sp>
          <p:nvSpPr>
            <p:cNvPr id="1685" name="Google Shape;1685;p38"/>
            <p:cNvSpPr/>
            <p:nvPr/>
          </p:nvSpPr>
          <p:spPr>
            <a:xfrm>
              <a:off x="5786250" y="669375"/>
              <a:ext cx="112425" cy="112450"/>
            </a:xfrm>
            <a:custGeom>
              <a:avLst/>
              <a:gdLst/>
              <a:ahLst/>
              <a:cxnLst/>
              <a:rect l="l" t="t" r="r" b="b"/>
              <a:pathLst>
                <a:path w="4497" h="4498" extrusionOk="0">
                  <a:moveTo>
                    <a:pt x="3656" y="1"/>
                  </a:moveTo>
                  <a:lnTo>
                    <a:pt x="0" y="3657"/>
                  </a:lnTo>
                  <a:lnTo>
                    <a:pt x="842" y="4497"/>
                  </a:lnTo>
                  <a:lnTo>
                    <a:pt x="4497" y="842"/>
                  </a:lnTo>
                  <a:lnTo>
                    <a:pt x="3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86" name="Google Shape;1686;p38"/>
            <p:cNvSpPr/>
            <p:nvPr/>
          </p:nvSpPr>
          <p:spPr>
            <a:xfrm>
              <a:off x="5786250" y="669375"/>
              <a:ext cx="112425" cy="112450"/>
            </a:xfrm>
            <a:custGeom>
              <a:avLst/>
              <a:gdLst/>
              <a:ahLst/>
              <a:cxnLst/>
              <a:rect l="l" t="t" r="r" b="b"/>
              <a:pathLst>
                <a:path w="4497" h="4498" extrusionOk="0">
                  <a:moveTo>
                    <a:pt x="841" y="1"/>
                  </a:moveTo>
                  <a:lnTo>
                    <a:pt x="0" y="841"/>
                  </a:lnTo>
                  <a:lnTo>
                    <a:pt x="3656" y="4497"/>
                  </a:lnTo>
                  <a:lnTo>
                    <a:pt x="4497" y="3656"/>
                  </a:lnTo>
                  <a:lnTo>
                    <a:pt x="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pic>
        <p:nvPicPr>
          <p:cNvPr id="1026" name="Picture 2" descr="Quy hoạch động là gì? Tìm hiểu về thuật toán quy hoạch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126" y="1868250"/>
            <a:ext cx="2813599" cy="1174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7"/>
                                        </p:tgtEl>
                                        <p:attrNameLst>
                                          <p:attrName>style.visibility</p:attrName>
                                        </p:attrNameLst>
                                      </p:cBhvr>
                                      <p:to>
                                        <p:strVal val="visible"/>
                                      </p:to>
                                    </p:set>
                                    <p:animEffect transition="in" filter="fade">
                                      <p:cBhvr>
                                        <p:cTn id="7" dur="500"/>
                                        <p:tgtEl>
                                          <p:spTgt spid="16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
                                            <p:txEl>
                                              <p:pRg st="0" end="0"/>
                                            </p:txEl>
                                          </p:spTgt>
                                        </p:tgtEl>
                                        <p:attrNameLst>
                                          <p:attrName>style.visibility</p:attrName>
                                        </p:attrNameLst>
                                      </p:cBhvr>
                                      <p:to>
                                        <p:strVal val="visible"/>
                                      </p:to>
                                    </p:set>
                                    <p:animEffect transition="in" filter="fade">
                                      <p:cBhvr>
                                        <p:cTn id="12" dur="500"/>
                                        <p:tgtEl>
                                          <p:spTgt spid="16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 grpId="0"/>
      <p:bldP spid="1657" grpId="1"/>
      <p:bldP spid="1658" grpId="0" build="p"/>
      <p:bldP spid="1658"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0"/>
          <p:cNvSpPr txBox="1">
            <a:spLocks noGrp="1"/>
          </p:cNvSpPr>
          <p:nvPr>
            <p:ph type="title"/>
          </p:nvPr>
        </p:nvSpPr>
        <p:spPr>
          <a:xfrm>
            <a:off x="713225" y="2191800"/>
            <a:ext cx="4164000" cy="16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UTM Avo" panose="02040603050506020204" charset="0"/>
                <a:cs typeface="UTM Avo" panose="02040603050506020204" charset="0"/>
              </a:rPr>
              <a:t>Đặc điểm</a:t>
            </a:r>
          </a:p>
        </p:txBody>
      </p:sp>
      <p:sp>
        <p:nvSpPr>
          <p:cNvPr id="1236" name="Google Shape;1236;p30"/>
          <p:cNvSpPr txBox="1">
            <a:spLocks noGrp="1"/>
          </p:cNvSpPr>
          <p:nvPr>
            <p:ph type="title" idx="2"/>
          </p:nvPr>
        </p:nvSpPr>
        <p:spPr>
          <a:xfrm>
            <a:off x="1480654" y="1440300"/>
            <a:ext cx="1652100" cy="7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3"/>
                </a:solidFill>
                <a:latin typeface="UTM Avo" panose="02040603050506020204" charset="0"/>
                <a:cs typeface="UTM Avo" panose="02040603050506020204" charset="0"/>
              </a:rPr>
              <a:t>02</a:t>
            </a:r>
          </a:p>
        </p:txBody>
      </p:sp>
      <p:sp>
        <p:nvSpPr>
          <p:cNvPr id="1237" name="Google Shape;1237;p30"/>
          <p:cNvSpPr/>
          <p:nvPr/>
        </p:nvSpPr>
        <p:spPr>
          <a:xfrm>
            <a:off x="729154" y="1440300"/>
            <a:ext cx="751500" cy="751500"/>
          </a:xfrm>
          <a:prstGeom prst="mathMultiply">
            <a:avLst>
              <a:gd name="adj1" fmla="val 1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38" name="Google Shape;1238;p30"/>
          <p:cNvGrpSpPr/>
          <p:nvPr/>
        </p:nvGrpSpPr>
        <p:grpSpPr>
          <a:xfrm>
            <a:off x="6268645" y="1024579"/>
            <a:ext cx="3104705" cy="2523600"/>
            <a:chOff x="132320" y="1677597"/>
            <a:chExt cx="3104705" cy="2523600"/>
          </a:xfrm>
        </p:grpSpPr>
        <p:sp>
          <p:nvSpPr>
            <p:cNvPr id="1239" name="Google Shape;1239;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0" name="Google Shape;1240;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41" name="Google Shape;1241;p30"/>
            <p:cNvGrpSpPr/>
            <p:nvPr/>
          </p:nvGrpSpPr>
          <p:grpSpPr>
            <a:xfrm>
              <a:off x="467633" y="1725888"/>
              <a:ext cx="100821" cy="100821"/>
              <a:chOff x="2960900" y="1269275"/>
              <a:chExt cx="141225" cy="141225"/>
            </a:xfrm>
          </p:grpSpPr>
          <p:sp>
            <p:nvSpPr>
              <p:cNvPr id="1242" name="Google Shape;1242;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3" name="Google Shape;1243;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4" name="Google Shape;1244;p30"/>
            <p:cNvGrpSpPr/>
            <p:nvPr/>
          </p:nvGrpSpPr>
          <p:grpSpPr>
            <a:xfrm>
              <a:off x="228923" y="1725888"/>
              <a:ext cx="100803" cy="100821"/>
              <a:chOff x="2626525" y="1269275"/>
              <a:chExt cx="141200" cy="141225"/>
            </a:xfrm>
          </p:grpSpPr>
          <p:sp>
            <p:nvSpPr>
              <p:cNvPr id="1245" name="Google Shape;1245;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6" name="Google Shape;1246;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47" name="Google Shape;1247;p30"/>
            <p:cNvGrpSpPr/>
            <p:nvPr/>
          </p:nvGrpSpPr>
          <p:grpSpPr>
            <a:xfrm>
              <a:off x="348269" y="1725888"/>
              <a:ext cx="100821" cy="100821"/>
              <a:chOff x="2793700" y="1269275"/>
              <a:chExt cx="141225" cy="141225"/>
            </a:xfrm>
          </p:grpSpPr>
          <p:sp>
            <p:nvSpPr>
              <p:cNvPr id="1248" name="Google Shape;1248;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49" name="Google Shape;1249;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0" name="Google Shape;1250;p30"/>
          <p:cNvSpPr/>
          <p:nvPr/>
        </p:nvSpPr>
        <p:spPr>
          <a:xfrm>
            <a:off x="5362951" y="2857225"/>
            <a:ext cx="605650" cy="556600"/>
          </a:xfrm>
          <a:custGeom>
            <a:avLst/>
            <a:gdLst/>
            <a:ahLst/>
            <a:cxnLst/>
            <a:rect l="l" t="t" r="r" b="b"/>
            <a:pathLst>
              <a:path w="24226" h="22264" extrusionOk="0">
                <a:moveTo>
                  <a:pt x="20332" y="1189"/>
                </a:moveTo>
                <a:cubicBezTo>
                  <a:pt x="21823" y="1189"/>
                  <a:pt x="23036" y="2403"/>
                  <a:pt x="23036" y="3894"/>
                </a:cubicBezTo>
                <a:lnTo>
                  <a:pt x="23036" y="11997"/>
                </a:lnTo>
                <a:cubicBezTo>
                  <a:pt x="23036" y="13489"/>
                  <a:pt x="21823" y="14702"/>
                  <a:pt x="20332" y="14702"/>
                </a:cubicBezTo>
                <a:lnTo>
                  <a:pt x="18134" y="14702"/>
                </a:lnTo>
                <a:lnTo>
                  <a:pt x="13558" y="19277"/>
                </a:lnTo>
                <a:lnTo>
                  <a:pt x="13734" y="14702"/>
                </a:lnTo>
                <a:lnTo>
                  <a:pt x="3895" y="14702"/>
                </a:lnTo>
                <a:cubicBezTo>
                  <a:pt x="2403" y="14702"/>
                  <a:pt x="1190" y="13489"/>
                  <a:pt x="1190" y="11997"/>
                </a:cubicBezTo>
                <a:lnTo>
                  <a:pt x="1190" y="3894"/>
                </a:lnTo>
                <a:cubicBezTo>
                  <a:pt x="1190" y="2403"/>
                  <a:pt x="2403" y="1189"/>
                  <a:pt x="3895" y="1189"/>
                </a:cubicBezTo>
                <a:close/>
                <a:moveTo>
                  <a:pt x="3895" y="0"/>
                </a:moveTo>
                <a:cubicBezTo>
                  <a:pt x="1747" y="0"/>
                  <a:pt x="0" y="1747"/>
                  <a:pt x="0" y="3894"/>
                </a:cubicBezTo>
                <a:lnTo>
                  <a:pt x="0" y="11997"/>
                </a:lnTo>
                <a:cubicBezTo>
                  <a:pt x="0" y="14145"/>
                  <a:pt x="1747" y="15891"/>
                  <a:pt x="3895" y="15891"/>
                </a:cubicBezTo>
                <a:lnTo>
                  <a:pt x="12499" y="15891"/>
                </a:lnTo>
                <a:lnTo>
                  <a:pt x="12254" y="22264"/>
                </a:lnTo>
                <a:lnTo>
                  <a:pt x="18626" y="15891"/>
                </a:lnTo>
                <a:lnTo>
                  <a:pt x="20332" y="15891"/>
                </a:lnTo>
                <a:cubicBezTo>
                  <a:pt x="22479" y="15891"/>
                  <a:pt x="24226" y="14145"/>
                  <a:pt x="24226" y="11997"/>
                </a:cubicBezTo>
                <a:lnTo>
                  <a:pt x="24226" y="3894"/>
                </a:lnTo>
                <a:cubicBezTo>
                  <a:pt x="24226" y="1747"/>
                  <a:pt x="22479" y="0"/>
                  <a:pt x="20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1" name="Google Shape;1251;p30"/>
          <p:cNvGrpSpPr/>
          <p:nvPr/>
        </p:nvGrpSpPr>
        <p:grpSpPr>
          <a:xfrm>
            <a:off x="6404725" y="1334450"/>
            <a:ext cx="1569350" cy="460875"/>
            <a:chOff x="2064275" y="584400"/>
            <a:chExt cx="1569350" cy="460875"/>
          </a:xfrm>
        </p:grpSpPr>
        <p:sp>
          <p:nvSpPr>
            <p:cNvPr id="1252" name="Google Shape;1252;p30"/>
            <p:cNvSpPr/>
            <p:nvPr/>
          </p:nvSpPr>
          <p:spPr>
            <a:xfrm>
              <a:off x="3546325" y="592850"/>
              <a:ext cx="87300" cy="100800"/>
            </a:xfrm>
            <a:custGeom>
              <a:avLst/>
              <a:gdLst/>
              <a:ahLst/>
              <a:cxnLst/>
              <a:rect l="l" t="t" r="r" b="b"/>
              <a:pathLst>
                <a:path w="3492" h="4032" extrusionOk="0">
                  <a:moveTo>
                    <a:pt x="1" y="0"/>
                  </a:moveTo>
                  <a:lnTo>
                    <a:pt x="1" y="4032"/>
                  </a:lnTo>
                  <a:lnTo>
                    <a:pt x="3492" y="201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3" name="Google Shape;1253;p30"/>
            <p:cNvGrpSpPr/>
            <p:nvPr/>
          </p:nvGrpSpPr>
          <p:grpSpPr>
            <a:xfrm>
              <a:off x="2064275" y="584400"/>
              <a:ext cx="1511700" cy="460875"/>
              <a:chOff x="2064275" y="584400"/>
              <a:chExt cx="1511700" cy="460875"/>
            </a:xfrm>
          </p:grpSpPr>
          <p:sp>
            <p:nvSpPr>
              <p:cNvPr id="1254" name="Google Shape;1254;p30"/>
              <p:cNvSpPr/>
              <p:nvPr/>
            </p:nvSpPr>
            <p:spPr>
              <a:xfrm>
                <a:off x="2064275" y="628375"/>
                <a:ext cx="1511700" cy="416900"/>
              </a:xfrm>
              <a:custGeom>
                <a:avLst/>
                <a:gdLst/>
                <a:ahLst/>
                <a:cxnLst/>
                <a:rect l="l" t="t" r="r" b="b"/>
                <a:pathLst>
                  <a:path w="60468" h="16676" extrusionOk="0">
                    <a:moveTo>
                      <a:pt x="5878" y="1"/>
                    </a:moveTo>
                    <a:cubicBezTo>
                      <a:pt x="2637" y="1"/>
                      <a:pt x="1" y="2636"/>
                      <a:pt x="1" y="5877"/>
                    </a:cubicBezTo>
                    <a:lnTo>
                      <a:pt x="1" y="16080"/>
                    </a:lnTo>
                    <a:cubicBezTo>
                      <a:pt x="1" y="16409"/>
                      <a:pt x="267" y="16675"/>
                      <a:pt x="595" y="16675"/>
                    </a:cubicBezTo>
                    <a:cubicBezTo>
                      <a:pt x="923" y="16675"/>
                      <a:pt x="1190" y="16409"/>
                      <a:pt x="1190" y="16080"/>
                    </a:cubicBezTo>
                    <a:lnTo>
                      <a:pt x="1190" y="5877"/>
                    </a:lnTo>
                    <a:cubicBezTo>
                      <a:pt x="1190" y="3293"/>
                      <a:pt x="3293" y="1190"/>
                      <a:pt x="5878" y="1190"/>
                    </a:cubicBezTo>
                    <a:lnTo>
                      <a:pt x="59873" y="1190"/>
                    </a:lnTo>
                    <a:cubicBezTo>
                      <a:pt x="60201" y="1190"/>
                      <a:pt x="60468" y="923"/>
                      <a:pt x="60468" y="595"/>
                    </a:cubicBezTo>
                    <a:cubicBezTo>
                      <a:pt x="60468" y="267"/>
                      <a:pt x="60201" y="1"/>
                      <a:pt x="59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5" name="Google Shape;1255;p30"/>
              <p:cNvSpPr/>
              <p:nvPr/>
            </p:nvSpPr>
            <p:spPr>
              <a:xfrm>
                <a:off x="2519400" y="59927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6" name="Google Shape;1256;p30"/>
              <p:cNvSpPr/>
              <p:nvPr/>
            </p:nvSpPr>
            <p:spPr>
              <a:xfrm>
                <a:off x="2504525" y="584400"/>
                <a:ext cx="117675" cy="117700"/>
              </a:xfrm>
              <a:custGeom>
                <a:avLst/>
                <a:gdLst/>
                <a:ahLst/>
                <a:cxnLst/>
                <a:rect l="l" t="t" r="r" b="b"/>
                <a:pathLst>
                  <a:path w="4707" h="4708" extrusionOk="0">
                    <a:moveTo>
                      <a:pt x="3518" y="1190"/>
                    </a:moveTo>
                    <a:lnTo>
                      <a:pt x="3518" y="3518"/>
                    </a:lnTo>
                    <a:lnTo>
                      <a:pt x="1190" y="3518"/>
                    </a:lnTo>
                    <a:lnTo>
                      <a:pt x="1190" y="1190"/>
                    </a:lnTo>
                    <a:close/>
                    <a:moveTo>
                      <a:pt x="1" y="1"/>
                    </a:moveTo>
                    <a:lnTo>
                      <a:pt x="1" y="4707"/>
                    </a:lnTo>
                    <a:lnTo>
                      <a:pt x="4707" y="4707"/>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sp>
        <p:nvSpPr>
          <p:cNvPr id="1257" name="Google Shape;1257;p30"/>
          <p:cNvSpPr/>
          <p:nvPr/>
        </p:nvSpPr>
        <p:spPr>
          <a:xfrm>
            <a:off x="6616000" y="1599475"/>
            <a:ext cx="1494000" cy="13605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58" name="Google Shape;1258;p30"/>
          <p:cNvSpPr/>
          <p:nvPr/>
        </p:nvSpPr>
        <p:spPr>
          <a:xfrm>
            <a:off x="8490850" y="1334450"/>
            <a:ext cx="724550" cy="556625"/>
          </a:xfrm>
          <a:custGeom>
            <a:avLst/>
            <a:gdLst/>
            <a:ahLst/>
            <a:cxnLst/>
            <a:rect l="l" t="t" r="r" b="b"/>
            <a:pathLst>
              <a:path w="28982" h="22265" extrusionOk="0">
                <a:moveTo>
                  <a:pt x="25088" y="1190"/>
                </a:moveTo>
                <a:cubicBezTo>
                  <a:pt x="26579" y="1190"/>
                  <a:pt x="27793" y="2403"/>
                  <a:pt x="27793" y="3895"/>
                </a:cubicBezTo>
                <a:lnTo>
                  <a:pt x="27793" y="11998"/>
                </a:lnTo>
                <a:cubicBezTo>
                  <a:pt x="27793" y="13489"/>
                  <a:pt x="26579" y="14702"/>
                  <a:pt x="25088" y="14702"/>
                </a:cubicBezTo>
                <a:lnTo>
                  <a:pt x="22890" y="14702"/>
                </a:lnTo>
                <a:lnTo>
                  <a:pt x="18314" y="19278"/>
                </a:lnTo>
                <a:lnTo>
                  <a:pt x="18490" y="14702"/>
                </a:lnTo>
                <a:lnTo>
                  <a:pt x="3894" y="14702"/>
                </a:lnTo>
                <a:cubicBezTo>
                  <a:pt x="2403" y="14702"/>
                  <a:pt x="1190" y="13489"/>
                  <a:pt x="1190" y="11998"/>
                </a:cubicBezTo>
                <a:lnTo>
                  <a:pt x="1190" y="3895"/>
                </a:lnTo>
                <a:cubicBezTo>
                  <a:pt x="1190" y="2403"/>
                  <a:pt x="2403" y="1190"/>
                  <a:pt x="3894" y="1190"/>
                </a:cubicBezTo>
                <a:close/>
                <a:moveTo>
                  <a:pt x="3894" y="1"/>
                </a:moveTo>
                <a:cubicBezTo>
                  <a:pt x="1748" y="1"/>
                  <a:pt x="1" y="1748"/>
                  <a:pt x="1" y="3895"/>
                </a:cubicBezTo>
                <a:lnTo>
                  <a:pt x="1" y="11998"/>
                </a:lnTo>
                <a:cubicBezTo>
                  <a:pt x="1" y="14145"/>
                  <a:pt x="1748" y="15891"/>
                  <a:pt x="3894" y="15891"/>
                </a:cubicBezTo>
                <a:lnTo>
                  <a:pt x="17255" y="15891"/>
                </a:lnTo>
                <a:lnTo>
                  <a:pt x="17009" y="22265"/>
                </a:lnTo>
                <a:lnTo>
                  <a:pt x="23382" y="15891"/>
                </a:lnTo>
                <a:lnTo>
                  <a:pt x="25088" y="15891"/>
                </a:lnTo>
                <a:cubicBezTo>
                  <a:pt x="27235" y="15891"/>
                  <a:pt x="28982" y="14145"/>
                  <a:pt x="28982" y="11998"/>
                </a:cubicBezTo>
                <a:lnTo>
                  <a:pt x="28982" y="3895"/>
                </a:lnTo>
                <a:cubicBezTo>
                  <a:pt x="28982" y="1748"/>
                  <a:pt x="27235" y="1"/>
                  <a:pt x="25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59" name="Google Shape;1259;p30"/>
          <p:cNvGrpSpPr/>
          <p:nvPr/>
        </p:nvGrpSpPr>
        <p:grpSpPr>
          <a:xfrm>
            <a:off x="8660190" y="1405063"/>
            <a:ext cx="385608" cy="253042"/>
            <a:chOff x="2733050" y="3872800"/>
            <a:chExt cx="432975" cy="284125"/>
          </a:xfrm>
        </p:grpSpPr>
        <p:sp>
          <p:nvSpPr>
            <p:cNvPr id="1260" name="Google Shape;1260;p30"/>
            <p:cNvSpPr/>
            <p:nvPr/>
          </p:nvSpPr>
          <p:spPr>
            <a:xfrm>
              <a:off x="2733050" y="3950800"/>
              <a:ext cx="121900" cy="157800"/>
            </a:xfrm>
            <a:custGeom>
              <a:avLst/>
              <a:gdLst/>
              <a:ahLst/>
              <a:cxnLst/>
              <a:rect l="l" t="t" r="r" b="b"/>
              <a:pathLst>
                <a:path w="4876" h="6312" extrusionOk="0">
                  <a:moveTo>
                    <a:pt x="4875" y="1"/>
                  </a:moveTo>
                  <a:lnTo>
                    <a:pt x="0" y="2278"/>
                  </a:lnTo>
                  <a:lnTo>
                    <a:pt x="0" y="4034"/>
                  </a:lnTo>
                  <a:lnTo>
                    <a:pt x="4875" y="6312"/>
                  </a:lnTo>
                  <a:lnTo>
                    <a:pt x="4875" y="4900"/>
                  </a:lnTo>
                  <a:lnTo>
                    <a:pt x="1068" y="3156"/>
                  </a:lnTo>
                  <a:lnTo>
                    <a:pt x="4875" y="1413"/>
                  </a:lnTo>
                  <a:lnTo>
                    <a:pt x="4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1" name="Google Shape;1261;p30"/>
            <p:cNvSpPr/>
            <p:nvPr/>
          </p:nvSpPr>
          <p:spPr>
            <a:xfrm>
              <a:off x="2873925" y="3872800"/>
              <a:ext cx="154825" cy="284125"/>
            </a:xfrm>
            <a:custGeom>
              <a:avLst/>
              <a:gdLst/>
              <a:ahLst/>
              <a:cxnLst/>
              <a:rect l="l" t="t" r="r" b="b"/>
              <a:pathLst>
                <a:path w="6193" h="11365" extrusionOk="0">
                  <a:moveTo>
                    <a:pt x="4555" y="1"/>
                  </a:moveTo>
                  <a:lnTo>
                    <a:pt x="0" y="11365"/>
                  </a:lnTo>
                  <a:lnTo>
                    <a:pt x="1626" y="11365"/>
                  </a:lnTo>
                  <a:lnTo>
                    <a:pt x="6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2" name="Google Shape;1262;p30"/>
            <p:cNvSpPr/>
            <p:nvPr/>
          </p:nvSpPr>
          <p:spPr>
            <a:xfrm>
              <a:off x="3044125" y="3950800"/>
              <a:ext cx="121900" cy="157800"/>
            </a:xfrm>
            <a:custGeom>
              <a:avLst/>
              <a:gdLst/>
              <a:ahLst/>
              <a:cxnLst/>
              <a:rect l="l" t="t" r="r" b="b"/>
              <a:pathLst>
                <a:path w="4876" h="6312" extrusionOk="0">
                  <a:moveTo>
                    <a:pt x="1" y="1"/>
                  </a:moveTo>
                  <a:lnTo>
                    <a:pt x="1" y="1413"/>
                  </a:lnTo>
                  <a:lnTo>
                    <a:pt x="3797" y="3156"/>
                  </a:lnTo>
                  <a:lnTo>
                    <a:pt x="1" y="4900"/>
                  </a:lnTo>
                  <a:lnTo>
                    <a:pt x="1" y="6312"/>
                  </a:lnTo>
                  <a:lnTo>
                    <a:pt x="4876" y="4034"/>
                  </a:lnTo>
                  <a:lnTo>
                    <a:pt x="4876" y="22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63" name="Google Shape;1263;p30"/>
          <p:cNvSpPr/>
          <p:nvPr/>
        </p:nvSpPr>
        <p:spPr>
          <a:xfrm>
            <a:off x="8282700" y="1971125"/>
            <a:ext cx="932700" cy="915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4" name="Google Shape;1264;p30"/>
          <p:cNvGrpSpPr/>
          <p:nvPr/>
        </p:nvGrpSpPr>
        <p:grpSpPr>
          <a:xfrm>
            <a:off x="5228970" y="2531129"/>
            <a:ext cx="3104705" cy="2523600"/>
            <a:chOff x="132320" y="1677597"/>
            <a:chExt cx="3104705" cy="2523600"/>
          </a:xfrm>
        </p:grpSpPr>
        <p:sp>
          <p:nvSpPr>
            <p:cNvPr id="1265" name="Google Shape;1265;p30"/>
            <p:cNvSpPr/>
            <p:nvPr/>
          </p:nvSpPr>
          <p:spPr>
            <a:xfrm>
              <a:off x="133225" y="1677597"/>
              <a:ext cx="3103800" cy="2523600"/>
            </a:xfrm>
            <a:prstGeom prst="roundRect">
              <a:avLst>
                <a:gd name="adj" fmla="val 642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6" name="Google Shape;1266;p30"/>
            <p:cNvSpPr/>
            <p:nvPr/>
          </p:nvSpPr>
          <p:spPr>
            <a:xfrm>
              <a:off x="132320" y="1677598"/>
              <a:ext cx="3103800" cy="195300"/>
            </a:xfrm>
            <a:prstGeom prst="round2SameRect">
              <a:avLst>
                <a:gd name="adj1" fmla="val 50000"/>
                <a:gd name="adj2"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67" name="Google Shape;1267;p30"/>
            <p:cNvGrpSpPr/>
            <p:nvPr/>
          </p:nvGrpSpPr>
          <p:grpSpPr>
            <a:xfrm>
              <a:off x="467633" y="1725888"/>
              <a:ext cx="100821" cy="100821"/>
              <a:chOff x="2960900" y="1269275"/>
              <a:chExt cx="141225" cy="141225"/>
            </a:xfrm>
          </p:grpSpPr>
          <p:sp>
            <p:nvSpPr>
              <p:cNvPr id="1268" name="Google Shape;1268;p30"/>
              <p:cNvSpPr/>
              <p:nvPr/>
            </p:nvSpPr>
            <p:spPr>
              <a:xfrm>
                <a:off x="2975775" y="1284150"/>
                <a:ext cx="111475" cy="111475"/>
              </a:xfrm>
              <a:custGeom>
                <a:avLst/>
                <a:gdLst/>
                <a:ahLst/>
                <a:cxnLst/>
                <a:rect l="l" t="t" r="r" b="b"/>
                <a:pathLst>
                  <a:path w="4459" h="4459" extrusionOk="0">
                    <a:moveTo>
                      <a:pt x="2230" y="0"/>
                    </a:moveTo>
                    <a:cubicBezTo>
                      <a:pt x="999" y="0"/>
                      <a:pt x="0" y="998"/>
                      <a:pt x="0" y="2230"/>
                    </a:cubicBezTo>
                    <a:cubicBezTo>
                      <a:pt x="0" y="3461"/>
                      <a:pt x="999" y="4459"/>
                      <a:pt x="2230" y="4459"/>
                    </a:cubicBezTo>
                    <a:cubicBezTo>
                      <a:pt x="3461" y="4459"/>
                      <a:pt x="4459" y="3461"/>
                      <a:pt x="4459" y="2230"/>
                    </a:cubicBezTo>
                    <a:cubicBezTo>
                      <a:pt x="4459" y="998"/>
                      <a:pt x="3461" y="0"/>
                      <a:pt x="2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69" name="Google Shape;1269;p30"/>
              <p:cNvSpPr/>
              <p:nvPr/>
            </p:nvSpPr>
            <p:spPr>
              <a:xfrm>
                <a:off x="2960900" y="1269275"/>
                <a:ext cx="141225" cy="141225"/>
              </a:xfrm>
              <a:custGeom>
                <a:avLst/>
                <a:gdLst/>
                <a:ahLst/>
                <a:cxnLst/>
                <a:rect l="l" t="t" r="r" b="b"/>
                <a:pathLst>
                  <a:path w="5649" h="5649" extrusionOk="0">
                    <a:moveTo>
                      <a:pt x="2825" y="1190"/>
                    </a:moveTo>
                    <a:cubicBezTo>
                      <a:pt x="3727" y="1190"/>
                      <a:pt x="4459" y="1924"/>
                      <a:pt x="4459" y="2825"/>
                    </a:cubicBezTo>
                    <a:cubicBezTo>
                      <a:pt x="4459" y="3726"/>
                      <a:pt x="3727" y="4459"/>
                      <a:pt x="2825" y="4459"/>
                    </a:cubicBezTo>
                    <a:cubicBezTo>
                      <a:pt x="1923" y="4459"/>
                      <a:pt x="1190" y="3726"/>
                      <a:pt x="1190" y="2825"/>
                    </a:cubicBezTo>
                    <a:cubicBezTo>
                      <a:pt x="1190" y="1924"/>
                      <a:pt x="1923" y="1190"/>
                      <a:pt x="2825" y="1190"/>
                    </a:cubicBezTo>
                    <a:close/>
                    <a:moveTo>
                      <a:pt x="2825" y="1"/>
                    </a:moveTo>
                    <a:cubicBezTo>
                      <a:pt x="1268" y="1"/>
                      <a:pt x="1" y="1268"/>
                      <a:pt x="1" y="2825"/>
                    </a:cubicBezTo>
                    <a:cubicBezTo>
                      <a:pt x="1" y="4381"/>
                      <a:pt x="1268" y="5649"/>
                      <a:pt x="2825" y="5649"/>
                    </a:cubicBezTo>
                    <a:cubicBezTo>
                      <a:pt x="4382" y="5649"/>
                      <a:pt x="5648" y="4381"/>
                      <a:pt x="5648" y="2825"/>
                    </a:cubicBezTo>
                    <a:cubicBezTo>
                      <a:pt x="5648" y="1268"/>
                      <a:pt x="4382"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0" name="Google Shape;1270;p30"/>
            <p:cNvGrpSpPr/>
            <p:nvPr/>
          </p:nvGrpSpPr>
          <p:grpSpPr>
            <a:xfrm>
              <a:off x="228923" y="1725888"/>
              <a:ext cx="100803" cy="100821"/>
              <a:chOff x="2626525" y="1269275"/>
              <a:chExt cx="141200" cy="141225"/>
            </a:xfrm>
          </p:grpSpPr>
          <p:sp>
            <p:nvSpPr>
              <p:cNvPr id="1271" name="Google Shape;1271;p30"/>
              <p:cNvSpPr/>
              <p:nvPr/>
            </p:nvSpPr>
            <p:spPr>
              <a:xfrm>
                <a:off x="2641375" y="1284150"/>
                <a:ext cx="111500" cy="111475"/>
              </a:xfrm>
              <a:custGeom>
                <a:avLst/>
                <a:gdLst/>
                <a:ahLst/>
                <a:cxnLst/>
                <a:rect l="l" t="t" r="r" b="b"/>
                <a:pathLst>
                  <a:path w="4460" h="4459" extrusionOk="0">
                    <a:moveTo>
                      <a:pt x="2230" y="0"/>
                    </a:moveTo>
                    <a:cubicBezTo>
                      <a:pt x="998" y="0"/>
                      <a:pt x="1" y="998"/>
                      <a:pt x="1" y="2230"/>
                    </a:cubicBezTo>
                    <a:cubicBezTo>
                      <a:pt x="1" y="3461"/>
                      <a:pt x="998" y="4459"/>
                      <a:pt x="2230" y="4459"/>
                    </a:cubicBezTo>
                    <a:cubicBezTo>
                      <a:pt x="3462" y="4459"/>
                      <a:pt x="4459" y="3461"/>
                      <a:pt x="4459" y="2230"/>
                    </a:cubicBezTo>
                    <a:cubicBezTo>
                      <a:pt x="4459" y="998"/>
                      <a:pt x="3462" y="0"/>
                      <a:pt x="2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2" name="Google Shape;1272;p30"/>
              <p:cNvSpPr/>
              <p:nvPr/>
            </p:nvSpPr>
            <p:spPr>
              <a:xfrm>
                <a:off x="2626525" y="1269275"/>
                <a:ext cx="141200" cy="141225"/>
              </a:xfrm>
              <a:custGeom>
                <a:avLst/>
                <a:gdLst/>
                <a:ahLst/>
                <a:cxnLst/>
                <a:rect l="l" t="t" r="r" b="b"/>
                <a:pathLst>
                  <a:path w="5648" h="5649" extrusionOk="0">
                    <a:moveTo>
                      <a:pt x="2824" y="1190"/>
                    </a:moveTo>
                    <a:cubicBezTo>
                      <a:pt x="3725" y="1190"/>
                      <a:pt x="4459" y="1924"/>
                      <a:pt x="4459" y="2825"/>
                    </a:cubicBezTo>
                    <a:cubicBezTo>
                      <a:pt x="4459" y="3726"/>
                      <a:pt x="3725" y="4459"/>
                      <a:pt x="2824" y="4459"/>
                    </a:cubicBezTo>
                    <a:cubicBezTo>
                      <a:pt x="1922" y="4459"/>
                      <a:pt x="1190" y="3726"/>
                      <a:pt x="1190" y="2825"/>
                    </a:cubicBezTo>
                    <a:cubicBezTo>
                      <a:pt x="1190" y="1924"/>
                      <a:pt x="1922" y="1190"/>
                      <a:pt x="2824" y="1190"/>
                    </a:cubicBezTo>
                    <a:close/>
                    <a:moveTo>
                      <a:pt x="2824" y="1"/>
                    </a:moveTo>
                    <a:cubicBezTo>
                      <a:pt x="1266" y="1"/>
                      <a:pt x="0" y="1268"/>
                      <a:pt x="0" y="2825"/>
                    </a:cubicBezTo>
                    <a:cubicBezTo>
                      <a:pt x="0" y="4381"/>
                      <a:pt x="1266" y="5649"/>
                      <a:pt x="2824" y="5649"/>
                    </a:cubicBezTo>
                    <a:cubicBezTo>
                      <a:pt x="4381" y="5649"/>
                      <a:pt x="5648" y="4381"/>
                      <a:pt x="5648" y="2825"/>
                    </a:cubicBezTo>
                    <a:cubicBezTo>
                      <a:pt x="5648" y="1268"/>
                      <a:pt x="4381"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73" name="Google Shape;1273;p30"/>
            <p:cNvGrpSpPr/>
            <p:nvPr/>
          </p:nvGrpSpPr>
          <p:grpSpPr>
            <a:xfrm>
              <a:off x="348269" y="1725888"/>
              <a:ext cx="100821" cy="100821"/>
              <a:chOff x="2793700" y="1269275"/>
              <a:chExt cx="141225" cy="141225"/>
            </a:xfrm>
          </p:grpSpPr>
          <p:sp>
            <p:nvSpPr>
              <p:cNvPr id="1274" name="Google Shape;1274;p30"/>
              <p:cNvSpPr/>
              <p:nvPr/>
            </p:nvSpPr>
            <p:spPr>
              <a:xfrm>
                <a:off x="2808575" y="1284150"/>
                <a:ext cx="111500" cy="111475"/>
              </a:xfrm>
              <a:custGeom>
                <a:avLst/>
                <a:gdLst/>
                <a:ahLst/>
                <a:cxnLst/>
                <a:rect l="l" t="t" r="r" b="b"/>
                <a:pathLst>
                  <a:path w="4460" h="4459" extrusionOk="0">
                    <a:moveTo>
                      <a:pt x="2230" y="0"/>
                    </a:moveTo>
                    <a:cubicBezTo>
                      <a:pt x="999" y="0"/>
                      <a:pt x="1" y="998"/>
                      <a:pt x="1" y="2230"/>
                    </a:cubicBezTo>
                    <a:cubicBezTo>
                      <a:pt x="1" y="3461"/>
                      <a:pt x="999" y="4459"/>
                      <a:pt x="2230" y="4459"/>
                    </a:cubicBezTo>
                    <a:cubicBezTo>
                      <a:pt x="3462" y="4459"/>
                      <a:pt x="4459" y="3461"/>
                      <a:pt x="4459" y="2230"/>
                    </a:cubicBezTo>
                    <a:cubicBezTo>
                      <a:pt x="4459" y="998"/>
                      <a:pt x="3462" y="0"/>
                      <a:pt x="2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5" name="Google Shape;1275;p30"/>
              <p:cNvSpPr/>
              <p:nvPr/>
            </p:nvSpPr>
            <p:spPr>
              <a:xfrm>
                <a:off x="2793700" y="1269275"/>
                <a:ext cx="141225" cy="141225"/>
              </a:xfrm>
              <a:custGeom>
                <a:avLst/>
                <a:gdLst/>
                <a:ahLst/>
                <a:cxnLst/>
                <a:rect l="l" t="t" r="r" b="b"/>
                <a:pathLst>
                  <a:path w="5649" h="5649" extrusionOk="0">
                    <a:moveTo>
                      <a:pt x="2825" y="1190"/>
                    </a:moveTo>
                    <a:cubicBezTo>
                      <a:pt x="3726" y="1190"/>
                      <a:pt x="4459" y="1924"/>
                      <a:pt x="4459" y="2825"/>
                    </a:cubicBezTo>
                    <a:cubicBezTo>
                      <a:pt x="4459" y="3726"/>
                      <a:pt x="3726" y="4459"/>
                      <a:pt x="2825" y="4459"/>
                    </a:cubicBezTo>
                    <a:cubicBezTo>
                      <a:pt x="1924" y="4459"/>
                      <a:pt x="1190" y="3726"/>
                      <a:pt x="1190" y="2825"/>
                    </a:cubicBezTo>
                    <a:cubicBezTo>
                      <a:pt x="1190" y="1924"/>
                      <a:pt x="1924" y="1190"/>
                      <a:pt x="2825" y="1190"/>
                    </a:cubicBezTo>
                    <a:close/>
                    <a:moveTo>
                      <a:pt x="2825" y="1"/>
                    </a:moveTo>
                    <a:cubicBezTo>
                      <a:pt x="1268" y="1"/>
                      <a:pt x="1" y="1268"/>
                      <a:pt x="1" y="2825"/>
                    </a:cubicBezTo>
                    <a:cubicBezTo>
                      <a:pt x="1" y="4381"/>
                      <a:pt x="1268" y="5649"/>
                      <a:pt x="2825" y="5649"/>
                    </a:cubicBezTo>
                    <a:cubicBezTo>
                      <a:pt x="4381" y="5649"/>
                      <a:pt x="5649" y="4381"/>
                      <a:pt x="5649" y="2825"/>
                    </a:cubicBezTo>
                    <a:cubicBezTo>
                      <a:pt x="5649" y="1268"/>
                      <a:pt x="4381"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grpSp>
        <p:nvGrpSpPr>
          <p:cNvPr id="1276" name="Google Shape;1276;p30"/>
          <p:cNvGrpSpPr/>
          <p:nvPr/>
        </p:nvGrpSpPr>
        <p:grpSpPr>
          <a:xfrm>
            <a:off x="7331875" y="4776075"/>
            <a:ext cx="821600" cy="117650"/>
            <a:chOff x="5181550" y="4132300"/>
            <a:chExt cx="821600" cy="117650"/>
          </a:xfrm>
        </p:grpSpPr>
        <p:sp>
          <p:nvSpPr>
            <p:cNvPr id="1277" name="Google Shape;1277;p30"/>
            <p:cNvSpPr/>
            <p:nvPr/>
          </p:nvSpPr>
          <p:spPr>
            <a:xfrm>
              <a:off x="5225525" y="4176225"/>
              <a:ext cx="719950" cy="29750"/>
            </a:xfrm>
            <a:custGeom>
              <a:avLst/>
              <a:gdLst/>
              <a:ahLst/>
              <a:cxnLst/>
              <a:rect l="l" t="t" r="r" b="b"/>
              <a:pathLst>
                <a:path w="28798" h="1190" extrusionOk="0">
                  <a:moveTo>
                    <a:pt x="595" y="0"/>
                  </a:moveTo>
                  <a:cubicBezTo>
                    <a:pt x="267" y="0"/>
                    <a:pt x="0" y="267"/>
                    <a:pt x="0" y="595"/>
                  </a:cubicBezTo>
                  <a:cubicBezTo>
                    <a:pt x="0" y="925"/>
                    <a:pt x="267" y="1190"/>
                    <a:pt x="595" y="1190"/>
                  </a:cubicBezTo>
                  <a:lnTo>
                    <a:pt x="28203" y="1190"/>
                  </a:lnTo>
                  <a:cubicBezTo>
                    <a:pt x="28532" y="1190"/>
                    <a:pt x="28798" y="925"/>
                    <a:pt x="28798" y="595"/>
                  </a:cubicBezTo>
                  <a:cubicBezTo>
                    <a:pt x="28798" y="267"/>
                    <a:pt x="28532" y="0"/>
                    <a:pt x="28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8" name="Google Shape;1278;p30"/>
            <p:cNvSpPr/>
            <p:nvPr/>
          </p:nvSpPr>
          <p:spPr>
            <a:xfrm>
              <a:off x="5915850" y="4140700"/>
              <a:ext cx="87300" cy="100800"/>
            </a:xfrm>
            <a:custGeom>
              <a:avLst/>
              <a:gdLst/>
              <a:ahLst/>
              <a:cxnLst/>
              <a:rect l="l" t="t" r="r" b="b"/>
              <a:pathLst>
                <a:path w="3492" h="4032" extrusionOk="0">
                  <a:moveTo>
                    <a:pt x="0" y="0"/>
                  </a:moveTo>
                  <a:lnTo>
                    <a:pt x="0" y="4032"/>
                  </a:lnTo>
                  <a:lnTo>
                    <a:pt x="3491" y="20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79" name="Google Shape;1279;p30"/>
            <p:cNvSpPr/>
            <p:nvPr/>
          </p:nvSpPr>
          <p:spPr>
            <a:xfrm>
              <a:off x="5196425" y="4147125"/>
              <a:ext cx="87950" cy="87950"/>
            </a:xfrm>
            <a:custGeom>
              <a:avLst/>
              <a:gdLst/>
              <a:ahLst/>
              <a:cxnLst/>
              <a:rect l="l" t="t" r="r" b="b"/>
              <a:pathLst>
                <a:path w="3518" h="3518" extrusionOk="0">
                  <a:moveTo>
                    <a:pt x="0" y="0"/>
                  </a:moveTo>
                  <a:lnTo>
                    <a:pt x="0" y="3518"/>
                  </a:lnTo>
                  <a:lnTo>
                    <a:pt x="3518" y="3518"/>
                  </a:lnTo>
                  <a:lnTo>
                    <a:pt x="3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0" name="Google Shape;1280;p30"/>
            <p:cNvSpPr/>
            <p:nvPr/>
          </p:nvSpPr>
          <p:spPr>
            <a:xfrm>
              <a:off x="5181550" y="4132300"/>
              <a:ext cx="117700" cy="117650"/>
            </a:xfrm>
            <a:custGeom>
              <a:avLst/>
              <a:gdLst/>
              <a:ahLst/>
              <a:cxnLst/>
              <a:rect l="l" t="t" r="r" b="b"/>
              <a:pathLst>
                <a:path w="4708" h="4706" extrusionOk="0">
                  <a:moveTo>
                    <a:pt x="3518" y="1188"/>
                  </a:moveTo>
                  <a:lnTo>
                    <a:pt x="3518" y="3516"/>
                  </a:lnTo>
                  <a:lnTo>
                    <a:pt x="1190" y="3516"/>
                  </a:lnTo>
                  <a:lnTo>
                    <a:pt x="1190" y="1188"/>
                  </a:lnTo>
                  <a:close/>
                  <a:moveTo>
                    <a:pt x="1" y="0"/>
                  </a:moveTo>
                  <a:lnTo>
                    <a:pt x="1" y="4705"/>
                  </a:lnTo>
                  <a:lnTo>
                    <a:pt x="4707" y="4705"/>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81" name="Google Shape;1281;p30"/>
          <p:cNvGrpSpPr/>
          <p:nvPr/>
        </p:nvGrpSpPr>
        <p:grpSpPr>
          <a:xfrm>
            <a:off x="7375850" y="4634875"/>
            <a:ext cx="777625" cy="117650"/>
            <a:chOff x="5225525" y="3991100"/>
            <a:chExt cx="777625" cy="117650"/>
          </a:xfrm>
        </p:grpSpPr>
        <p:sp>
          <p:nvSpPr>
            <p:cNvPr id="1282" name="Google Shape;1282;p30"/>
            <p:cNvSpPr/>
            <p:nvPr/>
          </p:nvSpPr>
          <p:spPr>
            <a:xfrm>
              <a:off x="5225525" y="4035050"/>
              <a:ext cx="719950" cy="29725"/>
            </a:xfrm>
            <a:custGeom>
              <a:avLst/>
              <a:gdLst/>
              <a:ahLst/>
              <a:cxnLst/>
              <a:rect l="l" t="t" r="r" b="b"/>
              <a:pathLst>
                <a:path w="28798" h="1189" extrusionOk="0">
                  <a:moveTo>
                    <a:pt x="595" y="1"/>
                  </a:moveTo>
                  <a:cubicBezTo>
                    <a:pt x="267" y="1"/>
                    <a:pt x="0" y="266"/>
                    <a:pt x="0" y="594"/>
                  </a:cubicBezTo>
                  <a:cubicBezTo>
                    <a:pt x="0" y="924"/>
                    <a:pt x="267" y="1189"/>
                    <a:pt x="595" y="1189"/>
                  </a:cubicBezTo>
                  <a:lnTo>
                    <a:pt x="28203" y="1189"/>
                  </a:lnTo>
                  <a:cubicBezTo>
                    <a:pt x="28532" y="1189"/>
                    <a:pt x="28798" y="924"/>
                    <a:pt x="28798" y="594"/>
                  </a:cubicBezTo>
                  <a:cubicBezTo>
                    <a:pt x="28798" y="266"/>
                    <a:pt x="28532" y="1"/>
                    <a:pt x="2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3" name="Google Shape;1283;p30"/>
            <p:cNvSpPr/>
            <p:nvPr/>
          </p:nvSpPr>
          <p:spPr>
            <a:xfrm>
              <a:off x="5915850" y="3999500"/>
              <a:ext cx="87300" cy="100825"/>
            </a:xfrm>
            <a:custGeom>
              <a:avLst/>
              <a:gdLst/>
              <a:ahLst/>
              <a:cxnLst/>
              <a:rect l="l" t="t" r="r" b="b"/>
              <a:pathLst>
                <a:path w="3492" h="4033" extrusionOk="0">
                  <a:moveTo>
                    <a:pt x="0" y="1"/>
                  </a:moveTo>
                  <a:lnTo>
                    <a:pt x="0" y="4032"/>
                  </a:lnTo>
                  <a:lnTo>
                    <a:pt x="3491" y="201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4" name="Google Shape;1284;p30"/>
            <p:cNvSpPr/>
            <p:nvPr/>
          </p:nvSpPr>
          <p:spPr>
            <a:xfrm>
              <a:off x="5704325" y="4005925"/>
              <a:ext cx="87950" cy="87950"/>
            </a:xfrm>
            <a:custGeom>
              <a:avLst/>
              <a:gdLst/>
              <a:ahLst/>
              <a:cxnLst/>
              <a:rect l="l" t="t" r="r" b="b"/>
              <a:pathLst>
                <a:path w="3518" h="3518" extrusionOk="0">
                  <a:moveTo>
                    <a:pt x="0" y="1"/>
                  </a:moveTo>
                  <a:lnTo>
                    <a:pt x="0" y="3518"/>
                  </a:lnTo>
                  <a:lnTo>
                    <a:pt x="3517" y="3518"/>
                  </a:lnTo>
                  <a:lnTo>
                    <a:pt x="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5" name="Google Shape;1285;p30"/>
            <p:cNvSpPr/>
            <p:nvPr/>
          </p:nvSpPr>
          <p:spPr>
            <a:xfrm>
              <a:off x="5689450" y="3991100"/>
              <a:ext cx="117675" cy="117650"/>
            </a:xfrm>
            <a:custGeom>
              <a:avLst/>
              <a:gdLst/>
              <a:ahLst/>
              <a:cxnLst/>
              <a:rect l="l" t="t" r="r" b="b"/>
              <a:pathLst>
                <a:path w="4707" h="4706" extrusionOk="0">
                  <a:moveTo>
                    <a:pt x="3519" y="1188"/>
                  </a:moveTo>
                  <a:lnTo>
                    <a:pt x="3519" y="3516"/>
                  </a:lnTo>
                  <a:lnTo>
                    <a:pt x="1190" y="3516"/>
                  </a:lnTo>
                  <a:lnTo>
                    <a:pt x="1190" y="1188"/>
                  </a:lnTo>
                  <a:close/>
                  <a:moveTo>
                    <a:pt x="0" y="0"/>
                  </a:moveTo>
                  <a:lnTo>
                    <a:pt x="0" y="4706"/>
                  </a:lnTo>
                  <a:lnTo>
                    <a:pt x="4707" y="4706"/>
                  </a:lnTo>
                  <a:lnTo>
                    <a:pt x="47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286" name="Google Shape;1286;p30"/>
          <p:cNvSpPr/>
          <p:nvPr/>
        </p:nvSpPr>
        <p:spPr>
          <a:xfrm>
            <a:off x="5376223" y="2897350"/>
            <a:ext cx="2790586" cy="29750"/>
          </a:xfrm>
          <a:custGeom>
            <a:avLst/>
            <a:gdLst/>
            <a:ahLst/>
            <a:cxnLst/>
            <a:rect l="l" t="t" r="r" b="b"/>
            <a:pathLst>
              <a:path w="53058" h="1190" extrusionOk="0">
                <a:moveTo>
                  <a:pt x="0" y="0"/>
                </a:moveTo>
                <a:lnTo>
                  <a:pt x="0" y="1189"/>
                </a:lnTo>
                <a:lnTo>
                  <a:pt x="53057" y="1189"/>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7" name="Google Shape;1287;p30"/>
          <p:cNvSpPr/>
          <p:nvPr/>
        </p:nvSpPr>
        <p:spPr>
          <a:xfrm>
            <a:off x="5376223" y="2999775"/>
            <a:ext cx="2790586" cy="29725"/>
          </a:xfrm>
          <a:custGeom>
            <a:avLst/>
            <a:gdLst/>
            <a:ahLst/>
            <a:cxnLst/>
            <a:rect l="l" t="t" r="r" b="b"/>
            <a:pathLst>
              <a:path w="53058" h="1189" extrusionOk="0">
                <a:moveTo>
                  <a:pt x="0" y="0"/>
                </a:moveTo>
                <a:lnTo>
                  <a:pt x="0" y="1188"/>
                </a:lnTo>
                <a:lnTo>
                  <a:pt x="53057" y="1188"/>
                </a:lnTo>
                <a:lnTo>
                  <a:pt x="53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8" name="Google Shape;1288;p30"/>
          <p:cNvSpPr/>
          <p:nvPr/>
        </p:nvSpPr>
        <p:spPr>
          <a:xfrm>
            <a:off x="5376223" y="3102175"/>
            <a:ext cx="2790586" cy="29775"/>
          </a:xfrm>
          <a:custGeom>
            <a:avLst/>
            <a:gdLst/>
            <a:ahLst/>
            <a:cxnLst/>
            <a:rect l="l" t="t" r="r" b="b"/>
            <a:pathLst>
              <a:path w="53058" h="1191" extrusionOk="0">
                <a:moveTo>
                  <a:pt x="0" y="1"/>
                </a:moveTo>
                <a:lnTo>
                  <a:pt x="0" y="1190"/>
                </a:lnTo>
                <a:lnTo>
                  <a:pt x="53057" y="1190"/>
                </a:lnTo>
                <a:lnTo>
                  <a:pt x="5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89" name="Google Shape;1289;p30"/>
          <p:cNvSpPr/>
          <p:nvPr/>
        </p:nvSpPr>
        <p:spPr>
          <a:xfrm>
            <a:off x="5376223" y="3204575"/>
            <a:ext cx="1877116" cy="29750"/>
          </a:xfrm>
          <a:custGeom>
            <a:avLst/>
            <a:gdLst/>
            <a:ahLst/>
            <a:cxnLst/>
            <a:rect l="l" t="t" r="r" b="b"/>
            <a:pathLst>
              <a:path w="35690" h="1190" extrusionOk="0">
                <a:moveTo>
                  <a:pt x="0" y="1"/>
                </a:moveTo>
                <a:lnTo>
                  <a:pt x="0" y="1190"/>
                </a:lnTo>
                <a:lnTo>
                  <a:pt x="35690" y="1190"/>
                </a:lnTo>
                <a:lnTo>
                  <a:pt x="35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0" name="Google Shape;1290;p30"/>
          <p:cNvSpPr/>
          <p:nvPr/>
        </p:nvSpPr>
        <p:spPr>
          <a:xfrm>
            <a:off x="5362950" y="4233800"/>
            <a:ext cx="459200" cy="370200"/>
          </a:xfrm>
          <a:custGeom>
            <a:avLst/>
            <a:gdLst/>
            <a:ahLst/>
            <a:cxnLst/>
            <a:rect l="l" t="t" r="r" b="b"/>
            <a:pathLst>
              <a:path w="18368" h="14808" extrusionOk="0">
                <a:moveTo>
                  <a:pt x="9185" y="1"/>
                </a:moveTo>
                <a:cubicBezTo>
                  <a:pt x="5621" y="1"/>
                  <a:pt x="2387" y="1407"/>
                  <a:pt x="0" y="3690"/>
                </a:cubicBezTo>
                <a:lnTo>
                  <a:pt x="1340" y="5091"/>
                </a:lnTo>
                <a:cubicBezTo>
                  <a:pt x="3381" y="3138"/>
                  <a:pt x="6137" y="1939"/>
                  <a:pt x="9185" y="1937"/>
                </a:cubicBezTo>
                <a:cubicBezTo>
                  <a:pt x="12232" y="1939"/>
                  <a:pt x="14989" y="3138"/>
                  <a:pt x="17030" y="5091"/>
                </a:cubicBezTo>
                <a:lnTo>
                  <a:pt x="18368" y="3690"/>
                </a:lnTo>
                <a:cubicBezTo>
                  <a:pt x="15983" y="1407"/>
                  <a:pt x="12749" y="1"/>
                  <a:pt x="9185" y="1"/>
                </a:cubicBezTo>
                <a:close/>
                <a:moveTo>
                  <a:pt x="9185" y="4121"/>
                </a:moveTo>
                <a:cubicBezTo>
                  <a:pt x="6726" y="4122"/>
                  <a:pt x="4499" y="5095"/>
                  <a:pt x="2853" y="6670"/>
                </a:cubicBezTo>
                <a:lnTo>
                  <a:pt x="4191" y="8070"/>
                </a:lnTo>
                <a:cubicBezTo>
                  <a:pt x="5492" y="6825"/>
                  <a:pt x="7243" y="6060"/>
                  <a:pt x="9185" y="6058"/>
                </a:cubicBezTo>
                <a:cubicBezTo>
                  <a:pt x="11126" y="6060"/>
                  <a:pt x="12878" y="6825"/>
                  <a:pt x="14178" y="8070"/>
                </a:cubicBezTo>
                <a:lnTo>
                  <a:pt x="15517" y="6670"/>
                </a:lnTo>
                <a:cubicBezTo>
                  <a:pt x="13871" y="5095"/>
                  <a:pt x="11644" y="4122"/>
                  <a:pt x="9185" y="4121"/>
                </a:cubicBezTo>
                <a:close/>
                <a:moveTo>
                  <a:pt x="9185" y="8143"/>
                </a:moveTo>
                <a:cubicBezTo>
                  <a:pt x="7804" y="8143"/>
                  <a:pt x="6555" y="8689"/>
                  <a:pt x="5631" y="9573"/>
                </a:cubicBezTo>
                <a:lnTo>
                  <a:pt x="6969" y="10973"/>
                </a:lnTo>
                <a:cubicBezTo>
                  <a:pt x="7548" y="10419"/>
                  <a:pt x="8322" y="10081"/>
                  <a:pt x="9185" y="10081"/>
                </a:cubicBezTo>
                <a:cubicBezTo>
                  <a:pt x="10048" y="10081"/>
                  <a:pt x="10822" y="10419"/>
                  <a:pt x="11400" y="10973"/>
                </a:cubicBezTo>
                <a:lnTo>
                  <a:pt x="12739" y="9573"/>
                </a:lnTo>
                <a:cubicBezTo>
                  <a:pt x="11815" y="8689"/>
                  <a:pt x="10565" y="8143"/>
                  <a:pt x="9185" y="8143"/>
                </a:cubicBezTo>
                <a:close/>
                <a:moveTo>
                  <a:pt x="9185" y="11766"/>
                </a:moveTo>
                <a:cubicBezTo>
                  <a:pt x="8344" y="11766"/>
                  <a:pt x="7664" y="12447"/>
                  <a:pt x="7664" y="13287"/>
                </a:cubicBezTo>
                <a:cubicBezTo>
                  <a:pt x="7664" y="14127"/>
                  <a:pt x="8344" y="14808"/>
                  <a:pt x="9185" y="14808"/>
                </a:cubicBezTo>
                <a:cubicBezTo>
                  <a:pt x="10025" y="14808"/>
                  <a:pt x="10706" y="14127"/>
                  <a:pt x="10706" y="13287"/>
                </a:cubicBezTo>
                <a:cubicBezTo>
                  <a:pt x="10706" y="12447"/>
                  <a:pt x="10025" y="11766"/>
                  <a:pt x="9185" y="117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291" name="Google Shape;1291;p30"/>
          <p:cNvGrpSpPr/>
          <p:nvPr/>
        </p:nvGrpSpPr>
        <p:grpSpPr>
          <a:xfrm>
            <a:off x="5376225" y="3343325"/>
            <a:ext cx="955450" cy="330775"/>
            <a:chOff x="2743375" y="769475"/>
            <a:chExt cx="955450" cy="330775"/>
          </a:xfrm>
        </p:grpSpPr>
        <p:sp>
          <p:nvSpPr>
            <p:cNvPr id="1292" name="Google Shape;1292;p30"/>
            <p:cNvSpPr/>
            <p:nvPr/>
          </p:nvSpPr>
          <p:spPr>
            <a:xfrm>
              <a:off x="2875725" y="854975"/>
              <a:ext cx="159825" cy="159800"/>
            </a:xfrm>
            <a:custGeom>
              <a:avLst/>
              <a:gdLst/>
              <a:ahLst/>
              <a:cxnLst/>
              <a:rect l="l" t="t" r="r" b="b"/>
              <a:pathLst>
                <a:path w="6393" h="6392" extrusionOk="0">
                  <a:moveTo>
                    <a:pt x="1" y="0"/>
                  </a:moveTo>
                  <a:lnTo>
                    <a:pt x="6392" y="0"/>
                  </a:lnTo>
                  <a:lnTo>
                    <a:pt x="6392" y="6392"/>
                  </a:lnTo>
                  <a:lnTo>
                    <a:pt x="1" y="63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3" name="Google Shape;1293;p30"/>
            <p:cNvSpPr/>
            <p:nvPr/>
          </p:nvSpPr>
          <p:spPr>
            <a:xfrm>
              <a:off x="3141200" y="854975"/>
              <a:ext cx="159825" cy="159800"/>
            </a:xfrm>
            <a:custGeom>
              <a:avLst/>
              <a:gdLst/>
              <a:ahLst/>
              <a:cxnLst/>
              <a:rect l="l" t="t" r="r" b="b"/>
              <a:pathLst>
                <a:path w="6393" h="6392" extrusionOk="0">
                  <a:moveTo>
                    <a:pt x="1" y="0"/>
                  </a:moveTo>
                  <a:lnTo>
                    <a:pt x="6393" y="0"/>
                  </a:lnTo>
                  <a:lnTo>
                    <a:pt x="6393" y="6392"/>
                  </a:lnTo>
                  <a:lnTo>
                    <a:pt x="1" y="63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4" name="Google Shape;1294;p30"/>
            <p:cNvSpPr/>
            <p:nvPr/>
          </p:nvSpPr>
          <p:spPr>
            <a:xfrm>
              <a:off x="3406675" y="854975"/>
              <a:ext cx="159800" cy="159800"/>
            </a:xfrm>
            <a:custGeom>
              <a:avLst/>
              <a:gdLst/>
              <a:ahLst/>
              <a:cxnLst/>
              <a:rect l="l" t="t" r="r" b="b"/>
              <a:pathLst>
                <a:path w="6392" h="6392" extrusionOk="0">
                  <a:moveTo>
                    <a:pt x="0" y="0"/>
                  </a:moveTo>
                  <a:lnTo>
                    <a:pt x="6392" y="0"/>
                  </a:lnTo>
                  <a:lnTo>
                    <a:pt x="6392" y="6392"/>
                  </a:lnTo>
                  <a:lnTo>
                    <a:pt x="0" y="63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5" name="Google Shape;1295;p30"/>
            <p:cNvSpPr/>
            <p:nvPr/>
          </p:nvSpPr>
          <p:spPr>
            <a:xfrm>
              <a:off x="2743375" y="769475"/>
              <a:ext cx="955450" cy="330775"/>
            </a:xfrm>
            <a:custGeom>
              <a:avLst/>
              <a:gdLst/>
              <a:ahLst/>
              <a:cxnLst/>
              <a:rect l="l" t="t" r="r" b="b"/>
              <a:pathLst>
                <a:path w="38218" h="13231" extrusionOk="0">
                  <a:moveTo>
                    <a:pt x="37029" y="1190"/>
                  </a:moveTo>
                  <a:lnTo>
                    <a:pt x="37029" y="12041"/>
                  </a:lnTo>
                  <a:lnTo>
                    <a:pt x="1190" y="12041"/>
                  </a:lnTo>
                  <a:lnTo>
                    <a:pt x="1190" y="1190"/>
                  </a:lnTo>
                  <a:close/>
                  <a:moveTo>
                    <a:pt x="1" y="1"/>
                  </a:moveTo>
                  <a:lnTo>
                    <a:pt x="1" y="13230"/>
                  </a:lnTo>
                  <a:lnTo>
                    <a:pt x="38218" y="13230"/>
                  </a:lnTo>
                  <a:lnTo>
                    <a:pt x="38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296" name="Google Shape;1296;p30"/>
          <p:cNvGrpSpPr/>
          <p:nvPr/>
        </p:nvGrpSpPr>
        <p:grpSpPr>
          <a:xfrm>
            <a:off x="5968600" y="4185375"/>
            <a:ext cx="333150" cy="418625"/>
            <a:chOff x="5564900" y="3052425"/>
            <a:chExt cx="333150" cy="418625"/>
          </a:xfrm>
        </p:grpSpPr>
        <p:sp>
          <p:nvSpPr>
            <p:cNvPr id="1297" name="Google Shape;1297;p30"/>
            <p:cNvSpPr/>
            <p:nvPr/>
          </p:nvSpPr>
          <p:spPr>
            <a:xfrm>
              <a:off x="5593725" y="3091475"/>
              <a:ext cx="133250" cy="172000"/>
            </a:xfrm>
            <a:custGeom>
              <a:avLst/>
              <a:gdLst/>
              <a:ahLst/>
              <a:cxnLst/>
              <a:rect l="l" t="t" r="r" b="b"/>
              <a:pathLst>
                <a:path w="5330" h="6880" extrusionOk="0">
                  <a:moveTo>
                    <a:pt x="0" y="1"/>
                  </a:moveTo>
                  <a:cubicBezTo>
                    <a:pt x="0" y="2127"/>
                    <a:pt x="1456" y="3569"/>
                    <a:pt x="2625" y="4728"/>
                  </a:cubicBezTo>
                  <a:cubicBezTo>
                    <a:pt x="3405" y="5500"/>
                    <a:pt x="4141" y="6230"/>
                    <a:pt x="4141" y="6880"/>
                  </a:cubicBezTo>
                  <a:lnTo>
                    <a:pt x="5330" y="6880"/>
                  </a:lnTo>
                  <a:cubicBezTo>
                    <a:pt x="5330" y="5734"/>
                    <a:pt x="4423" y="4836"/>
                    <a:pt x="3462" y="3884"/>
                  </a:cubicBezTo>
                  <a:cubicBezTo>
                    <a:pt x="2345" y="2776"/>
                    <a:pt x="1189" y="1632"/>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8" name="Google Shape;1298;p30"/>
            <p:cNvSpPr/>
            <p:nvPr/>
          </p:nvSpPr>
          <p:spPr>
            <a:xfrm>
              <a:off x="5593725" y="3260000"/>
              <a:ext cx="133250" cy="172000"/>
            </a:xfrm>
            <a:custGeom>
              <a:avLst/>
              <a:gdLst/>
              <a:ahLst/>
              <a:cxnLst/>
              <a:rect l="l" t="t" r="r" b="b"/>
              <a:pathLst>
                <a:path w="5330" h="6880" extrusionOk="0">
                  <a:moveTo>
                    <a:pt x="4141" y="0"/>
                  </a:moveTo>
                  <a:cubicBezTo>
                    <a:pt x="4141" y="650"/>
                    <a:pt x="3405" y="1379"/>
                    <a:pt x="2625" y="2151"/>
                  </a:cubicBezTo>
                  <a:cubicBezTo>
                    <a:pt x="1456" y="3311"/>
                    <a:pt x="0" y="4752"/>
                    <a:pt x="0" y="6880"/>
                  </a:cubicBezTo>
                  <a:lnTo>
                    <a:pt x="1189" y="6880"/>
                  </a:lnTo>
                  <a:cubicBezTo>
                    <a:pt x="1189" y="5248"/>
                    <a:pt x="2345" y="4104"/>
                    <a:pt x="3462" y="2996"/>
                  </a:cubicBezTo>
                  <a:cubicBezTo>
                    <a:pt x="4423" y="2045"/>
                    <a:pt x="5330" y="1145"/>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99" name="Google Shape;1299;p30"/>
            <p:cNvSpPr/>
            <p:nvPr/>
          </p:nvSpPr>
          <p:spPr>
            <a:xfrm>
              <a:off x="5739075" y="3091475"/>
              <a:ext cx="133250" cy="172000"/>
            </a:xfrm>
            <a:custGeom>
              <a:avLst/>
              <a:gdLst/>
              <a:ahLst/>
              <a:cxnLst/>
              <a:rect l="l" t="t" r="r" b="b"/>
              <a:pathLst>
                <a:path w="5330" h="6880" extrusionOk="0">
                  <a:moveTo>
                    <a:pt x="4141" y="1"/>
                  </a:moveTo>
                  <a:cubicBezTo>
                    <a:pt x="4141" y="1632"/>
                    <a:pt x="2985" y="2776"/>
                    <a:pt x="1868" y="3884"/>
                  </a:cubicBezTo>
                  <a:cubicBezTo>
                    <a:pt x="907" y="4836"/>
                    <a:pt x="0" y="5734"/>
                    <a:pt x="0" y="6880"/>
                  </a:cubicBezTo>
                  <a:lnTo>
                    <a:pt x="1189" y="6880"/>
                  </a:lnTo>
                  <a:cubicBezTo>
                    <a:pt x="1189" y="6230"/>
                    <a:pt x="1925" y="5500"/>
                    <a:pt x="2705" y="4728"/>
                  </a:cubicBezTo>
                  <a:cubicBezTo>
                    <a:pt x="3874" y="3569"/>
                    <a:pt x="5330" y="2127"/>
                    <a:pt x="5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0" name="Google Shape;1300;p30"/>
            <p:cNvSpPr/>
            <p:nvPr/>
          </p:nvSpPr>
          <p:spPr>
            <a:xfrm>
              <a:off x="5739075" y="3260000"/>
              <a:ext cx="133250" cy="172000"/>
            </a:xfrm>
            <a:custGeom>
              <a:avLst/>
              <a:gdLst/>
              <a:ahLst/>
              <a:cxnLst/>
              <a:rect l="l" t="t" r="r" b="b"/>
              <a:pathLst>
                <a:path w="5330" h="6880" extrusionOk="0">
                  <a:moveTo>
                    <a:pt x="0" y="0"/>
                  </a:moveTo>
                  <a:cubicBezTo>
                    <a:pt x="0" y="1145"/>
                    <a:pt x="907" y="2045"/>
                    <a:pt x="1868" y="2996"/>
                  </a:cubicBezTo>
                  <a:cubicBezTo>
                    <a:pt x="2985" y="4104"/>
                    <a:pt x="4141" y="5248"/>
                    <a:pt x="4141" y="6880"/>
                  </a:cubicBezTo>
                  <a:lnTo>
                    <a:pt x="5330" y="6880"/>
                  </a:lnTo>
                  <a:cubicBezTo>
                    <a:pt x="5330" y="4752"/>
                    <a:pt x="3874" y="3311"/>
                    <a:pt x="2705" y="2151"/>
                  </a:cubicBezTo>
                  <a:cubicBezTo>
                    <a:pt x="1925" y="1379"/>
                    <a:pt x="1189" y="65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1" name="Google Shape;1301;p30"/>
            <p:cNvSpPr/>
            <p:nvPr/>
          </p:nvSpPr>
          <p:spPr>
            <a:xfrm>
              <a:off x="5663875" y="3159675"/>
              <a:ext cx="138250" cy="87075"/>
            </a:xfrm>
            <a:custGeom>
              <a:avLst/>
              <a:gdLst/>
              <a:ahLst/>
              <a:cxnLst/>
              <a:rect l="l" t="t" r="r" b="b"/>
              <a:pathLst>
                <a:path w="5530" h="3483" extrusionOk="0">
                  <a:moveTo>
                    <a:pt x="1" y="0"/>
                  </a:moveTo>
                  <a:cubicBezTo>
                    <a:pt x="454" y="504"/>
                    <a:pt x="981" y="993"/>
                    <a:pt x="1469" y="1499"/>
                  </a:cubicBezTo>
                  <a:cubicBezTo>
                    <a:pt x="1902" y="1954"/>
                    <a:pt x="2314" y="2422"/>
                    <a:pt x="2594" y="3014"/>
                  </a:cubicBezTo>
                  <a:cubicBezTo>
                    <a:pt x="2663" y="3161"/>
                    <a:pt x="2720" y="3319"/>
                    <a:pt x="2765" y="3483"/>
                  </a:cubicBezTo>
                  <a:cubicBezTo>
                    <a:pt x="2783" y="3413"/>
                    <a:pt x="2806" y="3343"/>
                    <a:pt x="2830" y="3276"/>
                  </a:cubicBezTo>
                  <a:cubicBezTo>
                    <a:pt x="2927" y="3005"/>
                    <a:pt x="3059" y="2761"/>
                    <a:pt x="3208" y="2535"/>
                  </a:cubicBezTo>
                  <a:cubicBezTo>
                    <a:pt x="3506" y="2081"/>
                    <a:pt x="3873" y="1691"/>
                    <a:pt x="4251" y="1306"/>
                  </a:cubicBezTo>
                  <a:cubicBezTo>
                    <a:pt x="4684" y="870"/>
                    <a:pt x="5133" y="440"/>
                    <a:pt x="5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2" name="Google Shape;1302;p30"/>
            <p:cNvSpPr/>
            <p:nvPr/>
          </p:nvSpPr>
          <p:spPr>
            <a:xfrm>
              <a:off x="5635525" y="3276800"/>
              <a:ext cx="195000" cy="155200"/>
            </a:xfrm>
            <a:custGeom>
              <a:avLst/>
              <a:gdLst/>
              <a:ahLst/>
              <a:cxnLst/>
              <a:rect l="l" t="t" r="r" b="b"/>
              <a:pathLst>
                <a:path w="7800" h="6208" extrusionOk="0">
                  <a:moveTo>
                    <a:pt x="3900" y="1"/>
                  </a:moveTo>
                  <a:cubicBezTo>
                    <a:pt x="3900" y="2"/>
                    <a:pt x="3900" y="3"/>
                    <a:pt x="3900" y="3"/>
                  </a:cubicBezTo>
                  <a:cubicBezTo>
                    <a:pt x="3895" y="3352"/>
                    <a:pt x="646" y="4817"/>
                    <a:pt x="152" y="5021"/>
                  </a:cubicBezTo>
                  <a:cubicBezTo>
                    <a:pt x="94" y="5267"/>
                    <a:pt x="43" y="5626"/>
                    <a:pt x="1" y="6208"/>
                  </a:cubicBezTo>
                  <a:lnTo>
                    <a:pt x="7799" y="6208"/>
                  </a:lnTo>
                  <a:cubicBezTo>
                    <a:pt x="7774" y="5201"/>
                    <a:pt x="7748" y="5124"/>
                    <a:pt x="7718" y="5048"/>
                  </a:cubicBezTo>
                  <a:cubicBezTo>
                    <a:pt x="7718" y="5048"/>
                    <a:pt x="7717" y="5047"/>
                    <a:pt x="7717" y="5047"/>
                  </a:cubicBezTo>
                  <a:lnTo>
                    <a:pt x="7716" y="5048"/>
                  </a:lnTo>
                  <a:cubicBezTo>
                    <a:pt x="7716" y="5048"/>
                    <a:pt x="3903" y="3626"/>
                    <a:pt x="3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3" name="Google Shape;1303;p30"/>
            <p:cNvSpPr/>
            <p:nvPr/>
          </p:nvSpPr>
          <p:spPr>
            <a:xfrm>
              <a:off x="5564900" y="3052425"/>
              <a:ext cx="333150" cy="29750"/>
            </a:xfrm>
            <a:custGeom>
              <a:avLst/>
              <a:gdLst/>
              <a:ahLst/>
              <a:cxnLst/>
              <a:rect l="l" t="t" r="r" b="b"/>
              <a:pathLst>
                <a:path w="13326" h="1190" extrusionOk="0">
                  <a:moveTo>
                    <a:pt x="1" y="0"/>
                  </a:moveTo>
                  <a:lnTo>
                    <a:pt x="1" y="1190"/>
                  </a:lnTo>
                  <a:lnTo>
                    <a:pt x="13325" y="1190"/>
                  </a:lnTo>
                  <a:lnTo>
                    <a:pt x="13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4" name="Google Shape;1304;p30"/>
            <p:cNvSpPr/>
            <p:nvPr/>
          </p:nvSpPr>
          <p:spPr>
            <a:xfrm>
              <a:off x="5564900" y="3441300"/>
              <a:ext cx="333150" cy="29750"/>
            </a:xfrm>
            <a:custGeom>
              <a:avLst/>
              <a:gdLst/>
              <a:ahLst/>
              <a:cxnLst/>
              <a:rect l="l" t="t" r="r" b="b"/>
              <a:pathLst>
                <a:path w="13326" h="1190" extrusionOk="0">
                  <a:moveTo>
                    <a:pt x="1" y="1"/>
                  </a:moveTo>
                  <a:lnTo>
                    <a:pt x="1" y="1190"/>
                  </a:lnTo>
                  <a:lnTo>
                    <a:pt x="13325" y="1190"/>
                  </a:lnTo>
                  <a:lnTo>
                    <a:pt x="13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305" name="Google Shape;1305;p30"/>
          <p:cNvGrpSpPr/>
          <p:nvPr/>
        </p:nvGrpSpPr>
        <p:grpSpPr>
          <a:xfrm>
            <a:off x="497600" y="4503175"/>
            <a:ext cx="1124725" cy="100825"/>
            <a:chOff x="3390550" y="1592925"/>
            <a:chExt cx="1124725" cy="100825"/>
          </a:xfrm>
        </p:grpSpPr>
        <p:sp>
          <p:nvSpPr>
            <p:cNvPr id="1306" name="Google Shape;1306;p30"/>
            <p:cNvSpPr/>
            <p:nvPr/>
          </p:nvSpPr>
          <p:spPr>
            <a:xfrm>
              <a:off x="3390550" y="1628475"/>
              <a:ext cx="1067050" cy="29725"/>
            </a:xfrm>
            <a:custGeom>
              <a:avLst/>
              <a:gdLst/>
              <a:ahLst/>
              <a:cxnLst/>
              <a:rect l="l" t="t" r="r" b="b"/>
              <a:pathLst>
                <a:path w="42682" h="1189" extrusionOk="0">
                  <a:moveTo>
                    <a:pt x="595" y="0"/>
                  </a:moveTo>
                  <a:cubicBezTo>
                    <a:pt x="266" y="0"/>
                    <a:pt x="0" y="265"/>
                    <a:pt x="0" y="594"/>
                  </a:cubicBezTo>
                  <a:cubicBezTo>
                    <a:pt x="0" y="923"/>
                    <a:pt x="266" y="1188"/>
                    <a:pt x="595" y="1188"/>
                  </a:cubicBezTo>
                  <a:lnTo>
                    <a:pt x="42088" y="1188"/>
                  </a:lnTo>
                  <a:cubicBezTo>
                    <a:pt x="42416" y="1188"/>
                    <a:pt x="42681" y="923"/>
                    <a:pt x="42681" y="594"/>
                  </a:cubicBezTo>
                  <a:cubicBezTo>
                    <a:pt x="42681" y="265"/>
                    <a:pt x="42416" y="0"/>
                    <a:pt x="42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307" name="Google Shape;1307;p30"/>
            <p:cNvSpPr/>
            <p:nvPr/>
          </p:nvSpPr>
          <p:spPr>
            <a:xfrm>
              <a:off x="4427975" y="1592925"/>
              <a:ext cx="87300" cy="100825"/>
            </a:xfrm>
            <a:custGeom>
              <a:avLst/>
              <a:gdLst/>
              <a:ahLst/>
              <a:cxnLst/>
              <a:rect l="l" t="t" r="r" b="b"/>
              <a:pathLst>
                <a:path w="3492" h="4033" extrusionOk="0">
                  <a:moveTo>
                    <a:pt x="1" y="1"/>
                  </a:moveTo>
                  <a:lnTo>
                    <a:pt x="1" y="4032"/>
                  </a:lnTo>
                  <a:lnTo>
                    <a:pt x="3492" y="20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39"/>
          <p:cNvSpPr txBox="1">
            <a:spLocks noGrp="1"/>
          </p:cNvSpPr>
          <p:nvPr>
            <p:ph type="title"/>
          </p:nvPr>
        </p:nvSpPr>
        <p:spPr>
          <a:xfrm>
            <a:off x="720000" y="592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latin typeface="UTM Avo" panose="02040603050506020204" charset="0"/>
                <a:cs typeface="UTM Avo" panose="02040603050506020204" charset="0"/>
              </a:rPr>
              <a:t>Đặc</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điểm</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của</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thuật</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toán</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lập</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trình</a:t>
            </a:r>
            <a:r>
              <a:rPr lang="en-US" sz="2400" dirty="0">
                <a:latin typeface="UTM Avo" panose="02040603050506020204" charset="0"/>
                <a:cs typeface="UTM Avo" panose="02040603050506020204" charset="0"/>
              </a:rPr>
              <a:t> </a:t>
            </a:r>
            <a:r>
              <a:rPr lang="en-US" sz="2400" dirty="0" err="1">
                <a:latin typeface="UTM Avo" panose="02040603050506020204" charset="0"/>
                <a:cs typeface="UTM Avo" panose="02040603050506020204" charset="0"/>
              </a:rPr>
              <a:t>động</a:t>
            </a:r>
            <a:endParaRPr sz="2400" dirty="0">
              <a:latin typeface="UTM Avo" panose="02040603050506020204" charset="0"/>
              <a:cs typeface="UTM Avo" panose="02040603050506020204" charset="0"/>
            </a:endParaRPr>
          </a:p>
        </p:txBody>
      </p:sp>
      <p:grpSp>
        <p:nvGrpSpPr>
          <p:cNvPr id="9" name="Group 8"/>
          <p:cNvGrpSpPr/>
          <p:nvPr/>
        </p:nvGrpSpPr>
        <p:grpSpPr>
          <a:xfrm>
            <a:off x="390885" y="2283203"/>
            <a:ext cx="2793927" cy="1116197"/>
            <a:chOff x="2935796" y="2195880"/>
            <a:chExt cx="2793927" cy="1116197"/>
          </a:xfrm>
        </p:grpSpPr>
        <p:sp>
          <p:nvSpPr>
            <p:cNvPr id="1697" name="Google Shape;1697;p39"/>
            <p:cNvSpPr txBox="1"/>
            <p:nvPr/>
          </p:nvSpPr>
          <p:spPr>
            <a:xfrm>
              <a:off x="2935796" y="2490652"/>
              <a:ext cx="2793927" cy="82142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b="1" dirty="0">
                  <a:solidFill>
                    <a:schemeClr val="dk1"/>
                  </a:solidFill>
                  <a:latin typeface="Consolas" panose="020B0609020204030204" pitchFamily="49" charset="0"/>
                  <a:ea typeface="Lexend"/>
                  <a:cs typeface="Consolas" panose="020B0609020204030204" pitchFamily="49" charset="0"/>
                  <a:sym typeface="Lexend"/>
                </a:rPr>
                <a:t>Tính chất lưu trữ thông tin</a:t>
              </a:r>
            </a:p>
          </p:txBody>
        </p:sp>
        <p:sp>
          <p:nvSpPr>
            <p:cNvPr id="1701" name="Google Shape;1701;p39"/>
            <p:cNvSpPr/>
            <p:nvPr/>
          </p:nvSpPr>
          <p:spPr>
            <a:xfrm>
              <a:off x="4196259" y="2195880"/>
              <a:ext cx="273000" cy="273000"/>
            </a:xfrm>
            <a:prstGeom prst="roundRect">
              <a:avLst>
                <a:gd name="adj" fmla="val 16667"/>
              </a:avLst>
            </a:prstGeom>
            <a:solidFill>
              <a:srgbClr val="92D050"/>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F3E053"/>
                </a:solidFill>
                <a:latin typeface="Consolas" panose="020B0609020204030204" pitchFamily="49" charset="0"/>
                <a:cs typeface="Consolas" panose="020B0609020204030204" pitchFamily="49" charset="0"/>
              </a:endParaRPr>
            </a:p>
          </p:txBody>
        </p:sp>
      </p:grpSp>
      <p:grpSp>
        <p:nvGrpSpPr>
          <p:cNvPr id="1706" name="Google Shape;1706;p39"/>
          <p:cNvGrpSpPr/>
          <p:nvPr/>
        </p:nvGrpSpPr>
        <p:grpSpPr>
          <a:xfrm>
            <a:off x="8626400" y="1953950"/>
            <a:ext cx="100800" cy="234700"/>
            <a:chOff x="2387825" y="3261400"/>
            <a:chExt cx="100800" cy="234700"/>
          </a:xfrm>
        </p:grpSpPr>
        <p:sp>
          <p:nvSpPr>
            <p:cNvPr id="1707" name="Google Shape;1707;p39"/>
            <p:cNvSpPr/>
            <p:nvPr/>
          </p:nvSpPr>
          <p:spPr>
            <a:xfrm>
              <a:off x="2423350" y="3261400"/>
              <a:ext cx="29750" cy="177050"/>
            </a:xfrm>
            <a:custGeom>
              <a:avLst/>
              <a:gdLst/>
              <a:ahLst/>
              <a:cxnLst/>
              <a:rect l="l" t="t" r="r" b="b"/>
              <a:pathLst>
                <a:path w="1190" h="7082" extrusionOk="0">
                  <a:moveTo>
                    <a:pt x="595" y="0"/>
                  </a:moveTo>
                  <a:cubicBezTo>
                    <a:pt x="265" y="0"/>
                    <a:pt x="0" y="267"/>
                    <a:pt x="0" y="595"/>
                  </a:cubicBezTo>
                  <a:lnTo>
                    <a:pt x="0" y="6487"/>
                  </a:lnTo>
                  <a:cubicBezTo>
                    <a:pt x="0" y="6815"/>
                    <a:pt x="265" y="7082"/>
                    <a:pt x="595" y="7082"/>
                  </a:cubicBezTo>
                  <a:cubicBezTo>
                    <a:pt x="923" y="7082"/>
                    <a:pt x="1189" y="6815"/>
                    <a:pt x="1189" y="6487"/>
                  </a:cubicBezTo>
                  <a:lnTo>
                    <a:pt x="1189" y="595"/>
                  </a:lnTo>
                  <a:cubicBezTo>
                    <a:pt x="1189" y="267"/>
                    <a:pt x="923"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8" name="Google Shape;1708;p39"/>
            <p:cNvSpPr/>
            <p:nvPr/>
          </p:nvSpPr>
          <p:spPr>
            <a:xfrm>
              <a:off x="2387825" y="3408825"/>
              <a:ext cx="100800" cy="87275"/>
            </a:xfrm>
            <a:custGeom>
              <a:avLst/>
              <a:gdLst/>
              <a:ahLst/>
              <a:cxnLst/>
              <a:rect l="l" t="t" r="r" b="b"/>
              <a:pathLst>
                <a:path w="4032" h="3491" extrusionOk="0">
                  <a:moveTo>
                    <a:pt x="0" y="0"/>
                  </a:moveTo>
                  <a:lnTo>
                    <a:pt x="2016" y="3491"/>
                  </a:lnTo>
                  <a:lnTo>
                    <a:pt x="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09" name="Google Shape;1709;p39"/>
          <p:cNvGrpSpPr/>
          <p:nvPr/>
        </p:nvGrpSpPr>
        <p:grpSpPr>
          <a:xfrm>
            <a:off x="8626400" y="664475"/>
            <a:ext cx="100800" cy="1247175"/>
            <a:chOff x="2387825" y="1971925"/>
            <a:chExt cx="100800" cy="1247175"/>
          </a:xfrm>
        </p:grpSpPr>
        <p:sp>
          <p:nvSpPr>
            <p:cNvPr id="1710" name="Google Shape;1710;p39"/>
            <p:cNvSpPr/>
            <p:nvPr/>
          </p:nvSpPr>
          <p:spPr>
            <a:xfrm>
              <a:off x="2423350" y="2029575"/>
              <a:ext cx="29750" cy="1189525"/>
            </a:xfrm>
            <a:custGeom>
              <a:avLst/>
              <a:gdLst/>
              <a:ahLst/>
              <a:cxnLst/>
              <a:rect l="l" t="t" r="r" b="b"/>
              <a:pathLst>
                <a:path w="1190" h="47581" extrusionOk="0">
                  <a:moveTo>
                    <a:pt x="595" y="0"/>
                  </a:moveTo>
                  <a:cubicBezTo>
                    <a:pt x="265" y="0"/>
                    <a:pt x="0" y="267"/>
                    <a:pt x="0" y="595"/>
                  </a:cubicBezTo>
                  <a:lnTo>
                    <a:pt x="0" y="46986"/>
                  </a:lnTo>
                  <a:cubicBezTo>
                    <a:pt x="0" y="47314"/>
                    <a:pt x="265" y="47580"/>
                    <a:pt x="595" y="47580"/>
                  </a:cubicBezTo>
                  <a:cubicBezTo>
                    <a:pt x="923" y="47580"/>
                    <a:pt x="1189" y="47314"/>
                    <a:pt x="1189" y="46986"/>
                  </a:cubicBezTo>
                  <a:lnTo>
                    <a:pt x="1189" y="595"/>
                  </a:lnTo>
                  <a:cubicBezTo>
                    <a:pt x="1189" y="267"/>
                    <a:pt x="923"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1" name="Google Shape;1711;p39"/>
            <p:cNvSpPr/>
            <p:nvPr/>
          </p:nvSpPr>
          <p:spPr>
            <a:xfrm>
              <a:off x="2387825" y="1971925"/>
              <a:ext cx="100800" cy="87300"/>
            </a:xfrm>
            <a:custGeom>
              <a:avLst/>
              <a:gdLst/>
              <a:ahLst/>
              <a:cxnLst/>
              <a:rect l="l" t="t" r="r" b="b"/>
              <a:pathLst>
                <a:path w="4032" h="3492" extrusionOk="0">
                  <a:moveTo>
                    <a:pt x="2016" y="0"/>
                  </a:moveTo>
                  <a:lnTo>
                    <a:pt x="0" y="3491"/>
                  </a:lnTo>
                  <a:lnTo>
                    <a:pt x="4031" y="3491"/>
                  </a:lnTo>
                  <a:lnTo>
                    <a:pt x="2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17" name="Google Shape;1717;p39"/>
          <p:cNvGrpSpPr/>
          <p:nvPr/>
        </p:nvGrpSpPr>
        <p:grpSpPr>
          <a:xfrm>
            <a:off x="8626400" y="4395800"/>
            <a:ext cx="129275" cy="129275"/>
            <a:chOff x="1873325" y="2352375"/>
            <a:chExt cx="129275" cy="129275"/>
          </a:xfrm>
        </p:grpSpPr>
        <p:sp>
          <p:nvSpPr>
            <p:cNvPr id="1718" name="Google Shape;1718;p39"/>
            <p:cNvSpPr/>
            <p:nvPr/>
          </p:nvSpPr>
          <p:spPr>
            <a:xfrm>
              <a:off x="1923075" y="2352375"/>
              <a:ext cx="29775" cy="129275"/>
            </a:xfrm>
            <a:custGeom>
              <a:avLst/>
              <a:gdLst/>
              <a:ahLst/>
              <a:cxnLst/>
              <a:rect l="l" t="t" r="r" b="b"/>
              <a:pathLst>
                <a:path w="1191" h="5171" extrusionOk="0">
                  <a:moveTo>
                    <a:pt x="1" y="0"/>
                  </a:moveTo>
                  <a:lnTo>
                    <a:pt x="1" y="5170"/>
                  </a:lnTo>
                  <a:lnTo>
                    <a:pt x="1190" y="5170"/>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9" name="Google Shape;1719;p39"/>
            <p:cNvSpPr/>
            <p:nvPr/>
          </p:nvSpPr>
          <p:spPr>
            <a:xfrm>
              <a:off x="1873325" y="2402125"/>
              <a:ext cx="129275" cy="29750"/>
            </a:xfrm>
            <a:custGeom>
              <a:avLst/>
              <a:gdLst/>
              <a:ahLst/>
              <a:cxnLst/>
              <a:rect l="l" t="t" r="r" b="b"/>
              <a:pathLst>
                <a:path w="5171" h="1190"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720" name="Google Shape;1720;p39"/>
          <p:cNvGrpSpPr/>
          <p:nvPr/>
        </p:nvGrpSpPr>
        <p:grpSpPr>
          <a:xfrm>
            <a:off x="8626400" y="4605400"/>
            <a:ext cx="129275" cy="129275"/>
            <a:chOff x="1873325" y="2561975"/>
            <a:chExt cx="129275" cy="129275"/>
          </a:xfrm>
        </p:grpSpPr>
        <p:sp>
          <p:nvSpPr>
            <p:cNvPr id="1721" name="Google Shape;1721;p39"/>
            <p:cNvSpPr/>
            <p:nvPr/>
          </p:nvSpPr>
          <p:spPr>
            <a:xfrm>
              <a:off x="1923075" y="2561975"/>
              <a:ext cx="29775" cy="129275"/>
            </a:xfrm>
            <a:custGeom>
              <a:avLst/>
              <a:gdLst/>
              <a:ahLst/>
              <a:cxnLst/>
              <a:rect l="l" t="t" r="r" b="b"/>
              <a:pathLst>
                <a:path w="1191" h="5171" extrusionOk="0">
                  <a:moveTo>
                    <a:pt x="1" y="0"/>
                  </a:moveTo>
                  <a:lnTo>
                    <a:pt x="1" y="5171"/>
                  </a:lnTo>
                  <a:lnTo>
                    <a:pt x="1190" y="5171"/>
                  </a:lnTo>
                  <a:lnTo>
                    <a:pt x="1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2" name="Google Shape;1722;p39"/>
            <p:cNvSpPr/>
            <p:nvPr/>
          </p:nvSpPr>
          <p:spPr>
            <a:xfrm>
              <a:off x="1873325" y="2611725"/>
              <a:ext cx="129275" cy="29775"/>
            </a:xfrm>
            <a:custGeom>
              <a:avLst/>
              <a:gdLst/>
              <a:ahLst/>
              <a:cxnLst/>
              <a:rect l="l" t="t" r="r" b="b"/>
              <a:pathLst>
                <a:path w="5171" h="1191" extrusionOk="0">
                  <a:moveTo>
                    <a:pt x="0" y="1"/>
                  </a:moveTo>
                  <a:lnTo>
                    <a:pt x="0" y="1190"/>
                  </a:lnTo>
                  <a:lnTo>
                    <a:pt x="5171" y="1190"/>
                  </a:ln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1386515" y="3661726"/>
            <a:ext cx="2793927" cy="867472"/>
            <a:chOff x="2935796" y="2195880"/>
            <a:chExt cx="2793927" cy="867472"/>
          </a:xfrm>
        </p:grpSpPr>
        <p:sp>
          <p:nvSpPr>
            <p:cNvPr id="11" name="Google Shape;1697;p39"/>
            <p:cNvSpPr txBox="1"/>
            <p:nvPr/>
          </p:nvSpPr>
          <p:spPr>
            <a:xfrm>
              <a:off x="2935796" y="2490652"/>
              <a:ext cx="2793927"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err="1">
                  <a:solidFill>
                    <a:schemeClr val="dk1"/>
                  </a:solidFill>
                  <a:latin typeface="Consolas" panose="020B0609020204030204" pitchFamily="49" charset="0"/>
                  <a:ea typeface="Lexend"/>
                  <a:cs typeface="Consolas" panose="020B0609020204030204" pitchFamily="49" charset="0"/>
                  <a:sym typeface="Lexend"/>
                </a:rPr>
                <a:t>Độ</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phức</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tạp</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thời</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gian</a:t>
              </a:r>
              <a:endParaRPr lang="en-US" sz="1200" b="1" dirty="0">
                <a:solidFill>
                  <a:schemeClr val="dk1"/>
                </a:solidFill>
                <a:latin typeface="Consolas" panose="020B0609020204030204" pitchFamily="49" charset="0"/>
                <a:ea typeface="Lexend"/>
                <a:cs typeface="Consolas" panose="020B0609020204030204" pitchFamily="49" charset="0"/>
                <a:sym typeface="Lexend"/>
              </a:endParaRPr>
            </a:p>
            <a:p>
              <a:pPr marL="0" lvl="0" indent="0" algn="ctr" rtl="0">
                <a:spcBef>
                  <a:spcPts val="0"/>
                </a:spcBef>
                <a:spcAft>
                  <a:spcPts val="0"/>
                </a:spcAft>
                <a:buNone/>
              </a:pPr>
              <a:r>
                <a:rPr lang="en-US" sz="1200" b="1" dirty="0">
                  <a:solidFill>
                    <a:schemeClr val="dk1"/>
                  </a:solidFill>
                  <a:latin typeface="Consolas" panose="020B0609020204030204" pitchFamily="49" charset="0"/>
                  <a:ea typeface="Lexend"/>
                  <a:cs typeface="Consolas" panose="020B0609020204030204" pitchFamily="49" charset="0"/>
                  <a:sym typeface="Lexend"/>
                </a:rPr>
                <a:t>và </a:t>
              </a:r>
              <a:r>
                <a:rPr lang="en-US" sz="1200" b="1" dirty="0" err="1">
                  <a:solidFill>
                    <a:schemeClr val="dk1"/>
                  </a:solidFill>
                  <a:latin typeface="Consolas" panose="020B0609020204030204" pitchFamily="49" charset="0"/>
                  <a:ea typeface="Lexend"/>
                  <a:cs typeface="Consolas" panose="020B0609020204030204" pitchFamily="49" charset="0"/>
                  <a:sym typeface="Lexend"/>
                </a:rPr>
                <a:t>không</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gian</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có</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thể</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cao</a:t>
              </a:r>
            </a:p>
          </p:txBody>
        </p:sp>
        <p:sp>
          <p:nvSpPr>
            <p:cNvPr id="12" name="Google Shape;1701;p39"/>
            <p:cNvSpPr/>
            <p:nvPr/>
          </p:nvSpPr>
          <p:spPr>
            <a:xfrm>
              <a:off x="4196259" y="2195880"/>
              <a:ext cx="273000" cy="273000"/>
            </a:xfrm>
            <a:prstGeom prst="roundRect">
              <a:avLst>
                <a:gd name="adj" fmla="val 16667"/>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grpSp>
        <p:nvGrpSpPr>
          <p:cNvPr id="13" name="Group 12"/>
          <p:cNvGrpSpPr/>
          <p:nvPr/>
        </p:nvGrpSpPr>
        <p:grpSpPr>
          <a:xfrm>
            <a:off x="2998441" y="1375069"/>
            <a:ext cx="2793927" cy="765383"/>
            <a:chOff x="2935796" y="2195880"/>
            <a:chExt cx="2793927" cy="765383"/>
          </a:xfrm>
        </p:grpSpPr>
        <p:sp>
          <p:nvSpPr>
            <p:cNvPr id="14" name="Google Shape;1697;p39"/>
            <p:cNvSpPr txBox="1"/>
            <p:nvPr/>
          </p:nvSpPr>
          <p:spPr>
            <a:xfrm>
              <a:off x="2935796" y="2490652"/>
              <a:ext cx="2793927" cy="4706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err="1">
                  <a:solidFill>
                    <a:schemeClr val="dk1"/>
                  </a:solidFill>
                  <a:latin typeface="Consolas" panose="020B0609020204030204" pitchFamily="49" charset="0"/>
                  <a:ea typeface="Lexend"/>
                  <a:cs typeface="Consolas" panose="020B0609020204030204" pitchFamily="49" charset="0"/>
                  <a:sym typeface="Lexend"/>
                </a:rPr>
                <a:t>Tính</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chất</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truy</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hồi</a:t>
              </a:r>
            </a:p>
          </p:txBody>
        </p:sp>
        <p:sp>
          <p:nvSpPr>
            <p:cNvPr id="15" name="Google Shape;1701;p39"/>
            <p:cNvSpPr/>
            <p:nvPr/>
          </p:nvSpPr>
          <p:spPr>
            <a:xfrm>
              <a:off x="4196259" y="2195880"/>
              <a:ext cx="273000" cy="273000"/>
            </a:xfrm>
            <a:prstGeom prst="roundRect">
              <a:avLst>
                <a:gd name="adj" fmla="val 16667"/>
              </a:avLst>
            </a:prstGeom>
            <a:solidFill>
              <a:srgbClr val="E9F9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grpSp>
        <p:nvGrpSpPr>
          <p:cNvPr id="16" name="Group 15"/>
          <p:cNvGrpSpPr/>
          <p:nvPr/>
        </p:nvGrpSpPr>
        <p:grpSpPr>
          <a:xfrm>
            <a:off x="5677063" y="2283203"/>
            <a:ext cx="2793927" cy="765383"/>
            <a:chOff x="2935796" y="2195880"/>
            <a:chExt cx="2793927" cy="765383"/>
          </a:xfrm>
        </p:grpSpPr>
        <p:sp>
          <p:nvSpPr>
            <p:cNvPr id="17" name="Google Shape;1697;p39"/>
            <p:cNvSpPr txBox="1"/>
            <p:nvPr/>
          </p:nvSpPr>
          <p:spPr>
            <a:xfrm>
              <a:off x="2935796" y="2490652"/>
              <a:ext cx="2793927" cy="47061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err="1">
                  <a:solidFill>
                    <a:schemeClr val="dk1"/>
                  </a:solidFill>
                  <a:latin typeface="Consolas" panose="020B0609020204030204" pitchFamily="49" charset="0"/>
                  <a:ea typeface="Lexend"/>
                  <a:cs typeface="Consolas" panose="020B0609020204030204" pitchFamily="49" charset="0"/>
                  <a:sym typeface="Lexend"/>
                </a:rPr>
                <a:t>Tính</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chất</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tối</a:t>
              </a:r>
              <a:r>
                <a:rPr lang="en-US" sz="1800" b="1" dirty="0">
                  <a:solidFill>
                    <a:schemeClr val="dk1"/>
                  </a:solidFill>
                  <a:latin typeface="Consolas" panose="020B0609020204030204" pitchFamily="49" charset="0"/>
                  <a:ea typeface="Lexend"/>
                  <a:cs typeface="Consolas" panose="020B0609020204030204" pitchFamily="49" charset="0"/>
                  <a:sym typeface="Lexend"/>
                </a:rPr>
                <a:t> </a:t>
              </a:r>
              <a:r>
                <a:rPr lang="en-US" sz="1800" b="1" dirty="0" err="1">
                  <a:solidFill>
                    <a:schemeClr val="dk1"/>
                  </a:solidFill>
                  <a:latin typeface="Consolas" panose="020B0609020204030204" pitchFamily="49" charset="0"/>
                  <a:ea typeface="Lexend"/>
                  <a:cs typeface="Consolas" panose="020B0609020204030204" pitchFamily="49" charset="0"/>
                  <a:sym typeface="Lexend"/>
                </a:rPr>
                <a:t>ưu</a:t>
              </a:r>
            </a:p>
          </p:txBody>
        </p:sp>
        <p:sp>
          <p:nvSpPr>
            <p:cNvPr id="18" name="Google Shape;1701;p39"/>
            <p:cNvSpPr/>
            <p:nvPr/>
          </p:nvSpPr>
          <p:spPr>
            <a:xfrm>
              <a:off x="4196259" y="2195880"/>
              <a:ext cx="273000" cy="273000"/>
            </a:xfrm>
            <a:prstGeom prst="roundRect">
              <a:avLst>
                <a:gd name="adj" fmla="val 16667"/>
              </a:avLst>
            </a:prstGeom>
            <a:solidFill>
              <a:schemeClr val="bg1">
                <a:lumMod val="75000"/>
              </a:scheme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grpSp>
        <p:nvGrpSpPr>
          <p:cNvPr id="19" name="Group 18"/>
          <p:cNvGrpSpPr/>
          <p:nvPr/>
        </p:nvGrpSpPr>
        <p:grpSpPr>
          <a:xfrm>
            <a:off x="4610983" y="3661726"/>
            <a:ext cx="2793927" cy="867472"/>
            <a:chOff x="2935796" y="2195880"/>
            <a:chExt cx="2793927" cy="867472"/>
          </a:xfrm>
        </p:grpSpPr>
        <p:sp>
          <p:nvSpPr>
            <p:cNvPr id="20" name="Google Shape;1697;p39"/>
            <p:cNvSpPr txBox="1"/>
            <p:nvPr/>
          </p:nvSpPr>
          <p:spPr>
            <a:xfrm>
              <a:off x="2935796" y="2490652"/>
              <a:ext cx="2793927"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 b="1" dirty="0" err="1">
                  <a:solidFill>
                    <a:schemeClr val="dk1"/>
                  </a:solidFill>
                  <a:latin typeface="Consolas" panose="020B0609020204030204" pitchFamily="49" charset="0"/>
                  <a:ea typeface="Lexend"/>
                  <a:cs typeface="Consolas" panose="020B0609020204030204" pitchFamily="49" charset="0"/>
                  <a:sym typeface="Lexend"/>
                </a:rPr>
                <a:t>Có</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thể</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giải</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quyết</a:t>
              </a:r>
              <a:endParaRPr lang="en-US" sz="1200" b="1" dirty="0">
                <a:solidFill>
                  <a:schemeClr val="dk1"/>
                </a:solidFill>
                <a:latin typeface="Consolas" panose="020B0609020204030204" pitchFamily="49" charset="0"/>
                <a:ea typeface="Lexend"/>
                <a:cs typeface="Consolas" panose="020B0609020204030204" pitchFamily="49" charset="0"/>
                <a:sym typeface="Lexend"/>
              </a:endParaRPr>
            </a:p>
            <a:p>
              <a:pPr marL="0" lvl="0" indent="0" algn="ctr" rtl="0">
                <a:spcBef>
                  <a:spcPts val="0"/>
                </a:spcBef>
                <a:spcAft>
                  <a:spcPts val="0"/>
                </a:spcAft>
                <a:buNone/>
              </a:pPr>
              <a:r>
                <a:rPr lang="en-US" sz="1200" b="1" dirty="0" err="1">
                  <a:solidFill>
                    <a:schemeClr val="dk1"/>
                  </a:solidFill>
                  <a:latin typeface="Consolas" panose="020B0609020204030204" pitchFamily="49" charset="0"/>
                  <a:ea typeface="Lexend"/>
                  <a:cs typeface="Consolas" panose="020B0609020204030204" pitchFamily="49" charset="0"/>
                  <a:sym typeface="Lexend"/>
                </a:rPr>
                <a:t>nhiều</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bài</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toán</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khác</a:t>
              </a:r>
              <a:r>
                <a:rPr lang="en-US" sz="1200" b="1" dirty="0">
                  <a:solidFill>
                    <a:schemeClr val="dk1"/>
                  </a:solidFill>
                  <a:latin typeface="Consolas" panose="020B0609020204030204" pitchFamily="49" charset="0"/>
                  <a:ea typeface="Lexend"/>
                  <a:cs typeface="Consolas" panose="020B0609020204030204" pitchFamily="49" charset="0"/>
                  <a:sym typeface="Lexend"/>
                </a:rPr>
                <a:t> </a:t>
              </a:r>
              <a:r>
                <a:rPr lang="en-US" sz="1200" b="1" dirty="0" err="1">
                  <a:solidFill>
                    <a:schemeClr val="dk1"/>
                  </a:solidFill>
                  <a:latin typeface="Consolas" panose="020B0609020204030204" pitchFamily="49" charset="0"/>
                  <a:ea typeface="Lexend"/>
                  <a:cs typeface="Consolas" panose="020B0609020204030204" pitchFamily="49" charset="0"/>
                  <a:sym typeface="Lexend"/>
                </a:rPr>
                <a:t>nhau</a:t>
              </a:r>
            </a:p>
          </p:txBody>
        </p:sp>
        <p:sp>
          <p:nvSpPr>
            <p:cNvPr id="21" name="Google Shape;1701;p39"/>
            <p:cNvSpPr/>
            <p:nvPr/>
          </p:nvSpPr>
          <p:spPr>
            <a:xfrm>
              <a:off x="4196259" y="2195880"/>
              <a:ext cx="273000" cy="273000"/>
            </a:xfrm>
            <a:prstGeom prst="roundRect">
              <a:avLst>
                <a:gd name="adj" fmla="val 16667"/>
              </a:avLst>
            </a:prstGeom>
            <a:solidFill>
              <a:schemeClr val="tx2">
                <a:lumMod val="60000"/>
                <a:lumOff val="40000"/>
              </a:scheme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Consolas" panose="020B0609020204030204" pitchFamily="49" charset="0"/>
                <a:cs typeface="Consolas" panose="020B0609020204030204"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1"/>
                                        </p:tgtEl>
                                        <p:attrNameLst>
                                          <p:attrName>style.visibility</p:attrName>
                                        </p:attrNameLst>
                                      </p:cBhvr>
                                      <p:to>
                                        <p:strVal val="visible"/>
                                      </p:to>
                                    </p:set>
                                    <p:animEffect transition="in" filter="fade">
                                      <p:cBhvr>
                                        <p:cTn id="7" dur="500"/>
                                        <p:tgtEl>
                                          <p:spTgt spid="16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p:bldP spid="1691" grpId="1"/>
    </p:bldLst>
  </p:timing>
</p:sld>
</file>

<file path=ppt/theme/theme1.xml><?xml version="1.0" encoding="utf-8"?>
<a:theme xmlns:a="http://schemas.openxmlformats.org/drawingml/2006/main" name="Silicon Valley Programmer Minitheme by Slidesgo">
  <a:themeElements>
    <a:clrScheme name="Simple Light">
      <a:dk1>
        <a:srgbClr val="353535"/>
      </a:dk1>
      <a:lt1>
        <a:srgbClr val="E9F9FF"/>
      </a:lt1>
      <a:dk2>
        <a:srgbClr val="FFFFFF"/>
      </a:dk2>
      <a:lt2>
        <a:srgbClr val="6974E4"/>
      </a:lt2>
      <a:accent1>
        <a:srgbClr val="B3EB43"/>
      </a:accent1>
      <a:accent2>
        <a:srgbClr val="F3E053"/>
      </a:accent2>
      <a:accent3>
        <a:srgbClr val="F77088"/>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1770</Words>
  <Application>Microsoft Office PowerPoint</Application>
  <PresentationFormat>On-screen Show (16:9)</PresentationFormat>
  <Paragraphs>254</Paragraphs>
  <Slides>24</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Consolas</vt:lpstr>
      <vt:lpstr>Raleway</vt:lpstr>
      <vt:lpstr>Arial</vt:lpstr>
      <vt:lpstr>UTM Avo</vt:lpstr>
      <vt:lpstr>Source Code Pro Black</vt:lpstr>
      <vt:lpstr>Wingdings</vt:lpstr>
      <vt:lpstr>Source Code Pro</vt:lpstr>
      <vt:lpstr>Bebas Neue</vt:lpstr>
      <vt:lpstr>Lexend</vt:lpstr>
      <vt:lpstr>Times New Roman</vt:lpstr>
      <vt:lpstr>Nunito Light</vt:lpstr>
      <vt:lpstr>Anaheim</vt:lpstr>
      <vt:lpstr>Silicon Valley Programmer Minitheme by Slidesgo</vt:lpstr>
      <vt:lpstr>Dynamic Programming</vt:lpstr>
      <vt:lpstr>Table of contents</vt:lpstr>
      <vt:lpstr>Khái niệm, ý tưởng </vt:lpstr>
      <vt:lpstr>Khái niệm về Quy hoạch động</vt:lpstr>
      <vt:lpstr>Bài toán</vt:lpstr>
      <vt:lpstr>Ý tưởng</vt:lpstr>
      <vt:lpstr>Ý tưởng</vt:lpstr>
      <vt:lpstr>Đặc điểm</vt:lpstr>
      <vt:lpstr>Đặc điểm của thuật toán lập trình động</vt:lpstr>
      <vt:lpstr>Tính chất</vt:lpstr>
      <vt:lpstr>Khi nào thì sử dụng quy hoạch động</vt:lpstr>
      <vt:lpstr>Thuật toán</vt:lpstr>
      <vt:lpstr>Các bước giải bài toán lập trình động hoạch động</vt:lpstr>
      <vt:lpstr>02 kỹ thuật giải bài toán</vt:lpstr>
      <vt:lpstr>Ví dụ: Tìm số fibonacci thứ n</vt:lpstr>
      <vt:lpstr>02 kỹ thuật giải bài toán</vt:lpstr>
      <vt:lpstr>Ví dụ: Bài toán KnapSack</vt:lpstr>
      <vt:lpstr>Ví dụ: Bài toán KnapSack </vt:lpstr>
      <vt:lpstr>PowerPoint Presentation</vt:lpstr>
      <vt:lpstr>PowerPoint Presentation</vt:lpstr>
      <vt:lpstr>PowerPoint Presentation</vt:lpstr>
      <vt:lpstr>Ưu, nhược điểm</vt:lpstr>
      <vt:lpstr>Ưu, nhược điểm</vt:lpstr>
      <vt:lpstr>QUIZZ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dc:title>
  <dc:creator>Administrator</dc:creator>
  <cp:lastModifiedBy>Đào Duy Thịnh</cp:lastModifiedBy>
  <cp:revision>26</cp:revision>
  <dcterms:created xsi:type="dcterms:W3CDTF">2023-05-08T17:07:00Z</dcterms:created>
  <dcterms:modified xsi:type="dcterms:W3CDTF">2023-05-23T03:47:28Z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600D9E6F4F4748F9ACA9130D042BAFE4</vt:lpwstr>
  </property>
  <property fmtid="{D5CDD505-2E9C-101B-9397-08002B2CF9AE}" pid="3" name="KSOProductBuildVer">
    <vt:lpwstr>1033-11.2.0.9052</vt:lpwstr>
  </property>
</Properties>
</file>