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350" r:id="rId6"/>
    <p:sldId id="365" r:id="rId7"/>
    <p:sldId id="431" r:id="rId8"/>
    <p:sldId id="433" r:id="rId9"/>
    <p:sldId id="454" r:id="rId10"/>
    <p:sldId id="455" r:id="rId11"/>
    <p:sldId id="453" r:id="rId12"/>
    <p:sldId id="456" r:id="rId13"/>
    <p:sldId id="457" r:id="rId14"/>
    <p:sldId id="458" r:id="rId15"/>
    <p:sldId id="459" r:id="rId16"/>
    <p:sldId id="460" r:id="rId17"/>
    <p:sldId id="462" r:id="rId18"/>
    <p:sldId id="463" r:id="rId19"/>
    <p:sldId id="461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379" r:id="rId32"/>
    <p:sldId id="354" r:id="rId33"/>
    <p:sldId id="371" r:id="rId34"/>
  </p:sldIdLst>
  <p:sldSz cx="9906000" cy="6858000" type="A4"/>
  <p:notesSz cx="6718300" cy="9855200"/>
  <p:embeddedFontLst>
    <p:embeddedFont>
      <p:font typeface="FlandersArtSans-Regular" panose="00000500000000000000" pitchFamily="2" charset="0"/>
      <p:regular r:id="rId37"/>
    </p:embeddedFont>
    <p:embeddedFont>
      <p:font typeface="FlandersArtSans-Light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FlandersArtSans-Bold" panose="020B0604020202020204" charset="0"/>
      <p:bold r:id="rId43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 Wolf Liesbet" initials="DWL" lastIdx="2" clrIdx="0">
    <p:extLst>
      <p:ext uri="{19B8F6BF-5375-455C-9EA6-DF929625EA0E}">
        <p15:presenceInfo xmlns:p15="http://schemas.microsoft.com/office/powerpoint/2012/main" userId="S-1-5-21-3662605696-431538287-2476864782-213412" providerId="AD"/>
      </p:ext>
    </p:extLst>
  </p:cmAuthor>
  <p:cmAuthor id="2" name="Michiel De Keyzer" initials="MDK" lastIdx="37" clrIdx="1">
    <p:extLst>
      <p:ext uri="{19B8F6BF-5375-455C-9EA6-DF929625EA0E}">
        <p15:presenceInfo xmlns:p15="http://schemas.microsoft.com/office/powerpoint/2012/main" userId="Michiel De Keyzer" providerId="None"/>
      </p:ext>
    </p:extLst>
  </p:cmAuthor>
  <p:cmAuthor id="3" name="Arne De Proft" initials="ADP" lastIdx="34" clrIdx="2">
    <p:extLst>
      <p:ext uri="{19B8F6BF-5375-455C-9EA6-DF929625EA0E}">
        <p15:presenceInfo xmlns:p15="http://schemas.microsoft.com/office/powerpoint/2012/main" userId="Arne De Prof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C00000"/>
    <a:srgbClr val="A9CCD9"/>
    <a:srgbClr val="00B0F0"/>
    <a:srgbClr val="FFF200"/>
    <a:srgbClr val="EDB9B9"/>
    <a:srgbClr val="C8B8C8"/>
    <a:srgbClr val="F2F2F2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1224" y="84"/>
      </p:cViewPr>
      <p:guideLst/>
    </p:cSldViewPr>
  </p:slideViewPr>
  <p:outlineViewPr>
    <p:cViewPr>
      <p:scale>
        <a:sx n="33" d="100"/>
        <a:sy n="33" d="100"/>
      </p:scale>
      <p:origin x="0" y="-19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66960" y="193474"/>
            <a:ext cx="3338521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40515" y="193474"/>
            <a:ext cx="1452984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4/06/2019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66962" y="9360729"/>
            <a:ext cx="3338520" cy="300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45927" y="9360730"/>
            <a:ext cx="747572" cy="30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1231900"/>
            <a:ext cx="4803775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66960" y="193474"/>
            <a:ext cx="3338521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40515" y="193474"/>
            <a:ext cx="1452984" cy="3009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4/06/2019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66962" y="9360729"/>
            <a:ext cx="3338520" cy="300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545927" y="9360730"/>
            <a:ext cx="747572" cy="3009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4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8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48CA6BF2-CD52-4E22-92A5-09015AAF1997}" type="datetime1">
              <a:rPr lang="nl-BE" smtClean="0"/>
              <a:t>4/06/2019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en-US" sz="140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739D19C-E4BE-4634-8741-0D3278A69C8F}" type="datetime1">
              <a:rPr lang="nl-BE" smtClean="0"/>
              <a:t>4/06/2019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>
            <a:extLst/>
          </a:blip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en-US" sz="3600" b="1"/>
              <a:t>Click to edit Master title style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9399167-FE2E-401C-9FAB-4732749FC8D2}" type="datetime1">
              <a:rPr lang="nl-BE" smtClean="0"/>
              <a:t>4/06/2019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691B98-7880-4930-A17E-436C236C694A}" type="datetime1">
              <a:rPr lang="nl-BE" smtClean="0"/>
              <a:t>4/06/2019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816C05-4076-4B00-B929-65EE2153E35C}" type="datetime1">
              <a:rPr lang="nl-BE" smtClean="0"/>
              <a:t>4/06/2019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 dirty="0" err="1"/>
              <a:t>Editeer</a:t>
            </a:r>
            <a:r>
              <a:rPr lang="nl-BE" dirty="0"/>
              <a:t> via Invoegen/Kop- en Voettekst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BC340CE2-304A-4DD5-BC55-9AE643CA1970}" type="datetime1">
              <a:rPr lang="nl-BE" smtClean="0"/>
              <a:t>4/06/2019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/>
              <a:t>5</a:t>
            </a:r>
            <a:r>
              <a:rPr lang="nl-BE" baseline="30000" noProof="0" dirty="0" smtClean="0"/>
              <a:t>e</a:t>
            </a:r>
            <a:r>
              <a:rPr lang="nl-BE" noProof="0" dirty="0" smtClean="0"/>
              <a:t> workshop</a:t>
            </a:r>
          </a:p>
          <a:p>
            <a:r>
              <a:rPr lang="nl-BE" dirty="0" smtClean="0"/>
              <a:t>04 juni</a:t>
            </a:r>
            <a:r>
              <a:rPr lang="nl-BE" noProof="0" dirty="0" smtClean="0"/>
              <a:t> 2019</a:t>
            </a:r>
            <a:endParaRPr lang="nl-BE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557442" cy="2794621"/>
          </a:xfrm>
        </p:spPr>
        <p:txBody>
          <a:bodyPr/>
          <a:lstStyle/>
          <a:p>
            <a:r>
              <a:rPr lang="nl-BE" noProof="0" dirty="0" smtClean="0"/>
              <a:t>OSLO Dossier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4563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4311"/>
              </p:ext>
            </p:extLst>
          </p:nvPr>
        </p:nvGraphicFramePr>
        <p:xfrm>
          <a:off x="1651000" y="1227666"/>
          <a:ext cx="6604000" cy="268224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Activiteit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EindDatum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StartDatum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98360"/>
              </p:ext>
            </p:extLst>
          </p:nvPr>
        </p:nvGraphicFramePr>
        <p:xfrm>
          <a:off x="1651000" y="1227666"/>
          <a:ext cx="6604000" cy="30530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Dossierstuk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DatumOntvangst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Bewaartermijn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TimeSpan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0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Hoofdauteur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Agent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9177"/>
              </p:ext>
            </p:extLst>
          </p:nvPr>
        </p:nvGraphicFramePr>
        <p:xfrm>
          <a:off x="1651000" y="1227666"/>
          <a:ext cx="6604000" cy="30530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Stukonderdeel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DatumOntvangst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Bewaartermijn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TimeSpan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6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Hoofdauteur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Agent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38853"/>
              </p:ext>
            </p:extLst>
          </p:nvPr>
        </p:nvGraphicFramePr>
        <p:xfrm>
          <a:off x="1651000" y="1227666"/>
          <a:ext cx="6604000" cy="194056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Representatie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Formaat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Formaat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codelijst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Origineel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Boolean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CreatieDatum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37398"/>
              </p:ext>
            </p:extLst>
          </p:nvPr>
        </p:nvGraphicFramePr>
        <p:xfrm>
          <a:off x="1651000" y="1227666"/>
          <a:ext cx="6604000" cy="194056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Object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Identificator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Identificator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0106"/>
              </p:ext>
            </p:extLst>
          </p:nvPr>
        </p:nvGraphicFramePr>
        <p:xfrm>
          <a:off x="1651000" y="1227666"/>
          <a:ext cx="6604000" cy="156972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ActiviteitContext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ActiviteitURI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55628"/>
              </p:ext>
            </p:extLst>
          </p:nvPr>
        </p:nvGraphicFramePr>
        <p:xfrm>
          <a:off x="1651000" y="1227666"/>
          <a:ext cx="6604000" cy="194056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Serie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Bewaartermijn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TimeSpan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90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Informatieclassificatie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Informatieclassificatie (</a:t>
                      </a:r>
                      <a:r>
                        <a:rPr lang="en-GB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codelijst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Vernietigingsprocedure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Vernietigingsprocedure</a:t>
                      </a:r>
                      <a:r>
                        <a:rPr lang="en-GB" dirty="0" smtClean="0"/>
                        <a:t> </a:t>
                      </a:r>
                      <a:r>
                        <a:rPr lang="en-GB" sz="1750" dirty="0" smtClean="0"/>
                        <a:t>(</a:t>
                      </a:r>
                      <a:r>
                        <a:rPr lang="en-GB" sz="1750" dirty="0" err="1" smtClean="0"/>
                        <a:t>codelijst</a:t>
                      </a:r>
                      <a:r>
                        <a:rPr lang="en-GB" sz="1750" dirty="0" smtClean="0"/>
                        <a:t>)</a:t>
                      </a:r>
                      <a:endParaRPr lang="en-GB" sz="17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 </a:t>
            </a:r>
            <a:r>
              <a:rPr lang="nl-BE" noProof="0" dirty="0" smtClean="0"/>
              <a:t>Attributen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488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Extra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21031"/>
              </p:ext>
            </p:extLst>
          </p:nvPr>
        </p:nvGraphicFramePr>
        <p:xfrm>
          <a:off x="1651000" y="1227666"/>
          <a:ext cx="6604000" cy="342392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Zaak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EindDatum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StartDatum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ReferentieNummer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Tekst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7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DienstverleningsType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Dienstverlening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4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17660"/>
              </p:ext>
            </p:extLst>
          </p:nvPr>
        </p:nvGraphicFramePr>
        <p:xfrm>
          <a:off x="1651000" y="1227666"/>
          <a:ext cx="6604000" cy="49072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Dossier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EindDatum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StartDatum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Bewaartermijn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TimeSpan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1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Informatieclassificatie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Informatieclassificatie (</a:t>
                      </a:r>
                      <a:r>
                        <a:rPr lang="en-GB" b="1" dirty="0" err="1" smtClean="0"/>
                        <a:t>codelijst</a:t>
                      </a:r>
                      <a:r>
                        <a:rPr lang="en-GB" b="1" dirty="0" smtClean="0"/>
                        <a:t>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6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ReferentieNummer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Tekst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9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Vertrouwelijkheid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Vertrouwelijkheid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DienstverleningsType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Dienstverlening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32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Organisatie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Agent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3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6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Onderwerpen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</a:t>
            </a:fld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40051"/>
              </p:ext>
            </p:extLst>
          </p:nvPr>
        </p:nvGraphicFramePr>
        <p:xfrm>
          <a:off x="681038" y="1349478"/>
          <a:ext cx="8747474" cy="358614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684964">
                  <a:extLst>
                    <a:ext uri="{9D8B030D-6E8A-4147-A177-3AD203B41FA5}">
                      <a16:colId xmlns:a16="http://schemas.microsoft.com/office/drawing/2014/main" val="742807622"/>
                    </a:ext>
                  </a:extLst>
                </a:gridCol>
                <a:gridCol w="2062510">
                  <a:extLst>
                    <a:ext uri="{9D8B030D-6E8A-4147-A177-3AD203B41FA5}">
                      <a16:colId xmlns:a16="http://schemas.microsoft.com/office/drawing/2014/main" val="1994822697"/>
                    </a:ext>
                  </a:extLst>
                </a:gridCol>
              </a:tblGrid>
              <a:tr h="73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Terugblik 4e workshop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5’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6968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Model: nieuwe versie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01887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noProof="0" dirty="0" smtClean="0"/>
                        <a:t>    Attributen</a:t>
                      </a:r>
                      <a:endParaRPr lang="nl-BE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772739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</a:t>
                      </a:r>
                      <a:r>
                        <a:rPr lang="nl-BE" sz="18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Vragen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57435"/>
                  </a:ext>
                </a:extLst>
              </a:tr>
              <a:tr h="711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noProof="0" dirty="0" smtClean="0"/>
                        <a:t>   Volgende stappen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5’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387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1103"/>
              </p:ext>
            </p:extLst>
          </p:nvPr>
        </p:nvGraphicFramePr>
        <p:xfrm>
          <a:off x="1651000" y="1227666"/>
          <a:ext cx="6604000" cy="37896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Procedurestap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EindDatum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StartDatum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DienstverleningsType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Dienstverlening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7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Vertrouwlijkheid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Vertrouwelijkheid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7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35037"/>
              </p:ext>
            </p:extLst>
          </p:nvPr>
        </p:nvGraphicFramePr>
        <p:xfrm>
          <a:off x="1651000" y="1227666"/>
          <a:ext cx="6604000" cy="342392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Activiteit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EindDatum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StartDatum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Rangorde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Tekst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VervalDatum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Datum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1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1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66943"/>
              </p:ext>
            </p:extLst>
          </p:nvPr>
        </p:nvGraphicFramePr>
        <p:xfrm>
          <a:off x="1651000" y="1227666"/>
          <a:ext cx="6604000" cy="453644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Dossierstuk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DatumOntvangst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Bewaartermijn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TimeSpan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5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Hoofdauteur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Agent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VernietigingsDatum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Datum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Taal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Taal</a:t>
                      </a:r>
                      <a:r>
                        <a:rPr lang="en-GB" i="1" dirty="0" smtClean="0"/>
                        <a:t>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IdentificatieNummer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Tekst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5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74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1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7847"/>
              </p:ext>
            </p:extLst>
          </p:nvPr>
        </p:nvGraphicFramePr>
        <p:xfrm>
          <a:off x="1651000" y="1227666"/>
          <a:ext cx="6604000" cy="453644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Stukonderdeel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DatumOntvangst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BewaarTermijn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TimeSpan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7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 smtClean="0"/>
                        <a:t>Hoofdauteur</a:t>
                      </a:r>
                      <a:endParaRPr lang="en-GB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Agent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Status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VernietigingsDatum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Datum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6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Taal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Taal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1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IdentificatieNummer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Tekst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1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Versie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24381"/>
              </p:ext>
            </p:extLst>
          </p:nvPr>
        </p:nvGraphicFramePr>
        <p:xfrm>
          <a:off x="1651000" y="1227666"/>
          <a:ext cx="6604000" cy="231140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Representatie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Formaat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Formaat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Origineel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Boolean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CreatieDatum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Datum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Drager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Drager</a:t>
                      </a:r>
                      <a:r>
                        <a:rPr lang="en-GB" i="1" dirty="0" smtClean="0"/>
                        <a:t>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50631"/>
              </p:ext>
            </p:extLst>
          </p:nvPr>
        </p:nvGraphicFramePr>
        <p:xfrm>
          <a:off x="1651000" y="1227666"/>
          <a:ext cx="6604000" cy="231140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Object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Beschrijving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Tekst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Identificator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Identificator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Geolocatie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Locatie</a:t>
                      </a:r>
                      <a:r>
                        <a:rPr lang="en-GB" i="1" baseline="0" dirty="0" smtClean="0"/>
                        <a:t> (OSLO²)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1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51000" y="1227666"/>
          <a:ext cx="6604000" cy="156972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ActiviteitContext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ActiviteitURI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5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/>
              <a:t>Extra </a:t>
            </a:r>
            <a:r>
              <a:rPr lang="nl-BE" sz="2400" dirty="0" smtClean="0"/>
              <a:t>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81430"/>
              </p:ext>
            </p:extLst>
          </p:nvPr>
        </p:nvGraphicFramePr>
        <p:xfrm>
          <a:off x="1651000" y="1227666"/>
          <a:ext cx="6604000" cy="30530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Serie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Bewaartermijn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TimeSpan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3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Informatieclassificatie</a:t>
                      </a:r>
                      <a:endParaRPr lang="nl-BE" sz="18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Informatieclassificatie (</a:t>
                      </a:r>
                      <a:r>
                        <a:rPr lang="en-GB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codelijst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Vernietigingsprocedure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Vernietigingsprocedure</a:t>
                      </a:r>
                      <a:r>
                        <a:rPr lang="en-GB" sz="1600" b="1" dirty="0" smtClean="0"/>
                        <a:t> (</a:t>
                      </a:r>
                      <a:r>
                        <a:rPr lang="en-GB" sz="1600" b="1" dirty="0" err="1" smtClean="0"/>
                        <a:t>codelijst</a:t>
                      </a:r>
                      <a:r>
                        <a:rPr lang="en-GB" sz="1600" b="1" dirty="0" smtClean="0"/>
                        <a:t>)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Openbaarheid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Openbaarheid</a:t>
                      </a:r>
                      <a:r>
                        <a:rPr lang="en-GB" i="1" dirty="0" smtClean="0"/>
                        <a:t> (</a:t>
                      </a:r>
                      <a:r>
                        <a:rPr lang="en-GB" i="1" dirty="0" err="1" smtClean="0"/>
                        <a:t>codelijst</a:t>
                      </a:r>
                      <a:r>
                        <a:rPr lang="en-GB" i="1" dirty="0" smtClean="0"/>
                        <a:t>)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5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StartDatum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Datum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3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EindDatum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Datum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0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Open vragen</a:t>
            </a:r>
            <a:endParaRPr lang="nl-BE" noProof="0" dirty="0"/>
          </a:p>
        </p:txBody>
      </p:sp>
      <p:sp>
        <p:nvSpPr>
          <p:cNvPr id="4" name="Rounded Rectangle 3"/>
          <p:cNvSpPr/>
          <p:nvPr/>
        </p:nvSpPr>
        <p:spPr>
          <a:xfrm>
            <a:off x="8480886" y="237324"/>
            <a:ext cx="1165685" cy="68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15 min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Terugblik</a:t>
            </a:r>
            <a:endParaRPr lang="nl-BE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2524" y="1083732"/>
            <a:ext cx="8562439" cy="5390809"/>
          </a:xfrm>
        </p:spPr>
        <p:txBody>
          <a:bodyPr>
            <a:normAutofit/>
          </a:bodyPr>
          <a:lstStyle/>
          <a:p>
            <a:r>
              <a:rPr lang="nl-BE" b="1" dirty="0" smtClean="0"/>
              <a:t>Voorstel vierde versie model</a:t>
            </a:r>
          </a:p>
          <a:p>
            <a:r>
              <a:rPr lang="nl-BE" b="1" dirty="0" smtClean="0"/>
              <a:t>Bespreken use case: bankrekeningnummer</a:t>
            </a:r>
          </a:p>
          <a:p>
            <a:r>
              <a:rPr lang="nl-BE" b="1" dirty="0" smtClean="0"/>
              <a:t>Oefening omtrent attributen</a:t>
            </a:r>
          </a:p>
          <a:p>
            <a:r>
              <a:rPr lang="nl-BE" b="1" dirty="0" smtClean="0"/>
              <a:t>Consensus:</a:t>
            </a:r>
          </a:p>
          <a:p>
            <a:pPr lvl="1"/>
            <a:r>
              <a:rPr lang="nl-BE" sz="1600" dirty="0" smtClean="0"/>
              <a:t>Men vervangt “document” door “dossierstuk” alsook “documentonderdeel” door “stukonderdeel”.</a:t>
            </a:r>
          </a:p>
          <a:p>
            <a:pPr lvl="1"/>
            <a:r>
              <a:rPr lang="nl-BE" sz="1600" dirty="0" smtClean="0"/>
              <a:t>Dossierstuk en stukonderdeel worden gegeneraliseerd tot </a:t>
            </a:r>
            <a:r>
              <a:rPr lang="nl-BE" sz="1600" dirty="0" err="1" smtClean="0"/>
              <a:t>prov:entity</a:t>
            </a:r>
            <a:r>
              <a:rPr lang="nl-BE" sz="1600" dirty="0" smtClean="0"/>
              <a:t>.</a:t>
            </a:r>
          </a:p>
          <a:p>
            <a:pPr marL="342900" lvl="1" indent="-342900">
              <a:buFont typeface="FlandersArtSans-Regular" panose="00000500000000000000" pitchFamily="2" charset="0"/>
              <a:buChar char="&gt;"/>
            </a:pPr>
            <a:r>
              <a:rPr lang="nl-BE" b="1" dirty="0" smtClean="0"/>
              <a:t>Volgende stappen:</a:t>
            </a:r>
          </a:p>
          <a:p>
            <a:pPr lvl="1"/>
            <a:r>
              <a:rPr lang="nl-BE" sz="1600" dirty="0" smtClean="0"/>
              <a:t>Model update, attributen updaten</a:t>
            </a:r>
          </a:p>
          <a:p>
            <a:pPr lvl="1"/>
            <a:r>
              <a:rPr lang="nl-BE" sz="1600" dirty="0" smtClean="0"/>
              <a:t>Model valideren</a:t>
            </a:r>
          </a:p>
          <a:p>
            <a:pPr lvl="1"/>
            <a:endParaRPr lang="nl-BE" sz="1600" dirty="0" smtClean="0"/>
          </a:p>
          <a:p>
            <a:pPr lvl="1"/>
            <a:endParaRPr lang="nl-BE" sz="1600" dirty="0" smtClean="0"/>
          </a:p>
          <a:p>
            <a:pPr marL="16329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88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5647295"/>
              </p:ext>
            </p:extLst>
          </p:nvPr>
        </p:nvGraphicFramePr>
        <p:xfrm>
          <a:off x="681038" y="1914526"/>
          <a:ext cx="7906564" cy="1440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195035">
                  <a:extLst>
                    <a:ext uri="{9D8B030D-6E8A-4147-A177-3AD203B41FA5}">
                      <a16:colId xmlns:a16="http://schemas.microsoft.com/office/drawing/2014/main" val="931845318"/>
                    </a:ext>
                  </a:extLst>
                </a:gridCol>
                <a:gridCol w="5711529">
                  <a:extLst>
                    <a:ext uri="{9D8B030D-6E8A-4147-A177-3AD203B41FA5}">
                      <a16:colId xmlns:a16="http://schemas.microsoft.com/office/drawing/2014/main" val="428524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1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HTML</a:t>
                      </a:r>
                      <a:r>
                        <a:rPr lang="nl-BE" sz="1600" baseline="0" dirty="0" smtClean="0"/>
                        <a:t> documentatie afwerken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32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2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Technische UML validatie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12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3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Publicatie op test.data.vlaanderen.be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060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nl-BE" sz="1600" b="1" dirty="0" smtClean="0"/>
                        <a:t>4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 smtClean="0"/>
                        <a:t>Public review periode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1958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stappen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30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Model: nieuwe versie</a:t>
            </a:r>
            <a:endParaRPr lang="nl-BE" noProof="0" dirty="0"/>
          </a:p>
        </p:txBody>
      </p:sp>
      <p:sp>
        <p:nvSpPr>
          <p:cNvPr id="5" name="Rounded Rectangle 4"/>
          <p:cNvSpPr/>
          <p:nvPr/>
        </p:nvSpPr>
        <p:spPr>
          <a:xfrm>
            <a:off x="8480886" y="237324"/>
            <a:ext cx="1165685" cy="68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4</a:t>
            </a:r>
            <a:r>
              <a:rPr lang="en-GB" dirty="0" smtClean="0">
                <a:solidFill>
                  <a:sysClr val="windowText" lastClr="000000"/>
                </a:solidFill>
              </a:rPr>
              <a:t>5 min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0" y="0"/>
            <a:ext cx="8286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noProof="0" dirty="0" smtClean="0"/>
              <a:t>‘Dossier’</a:t>
            </a:r>
            <a:endParaRPr lang="nl-BE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 smtClean="0"/>
              <a:t>Attributen</a:t>
            </a:r>
            <a:endParaRPr lang="nl-BE" noProof="0" dirty="0"/>
          </a:p>
        </p:txBody>
      </p:sp>
      <p:sp>
        <p:nvSpPr>
          <p:cNvPr id="4" name="Rounded Rectangle 3"/>
          <p:cNvSpPr/>
          <p:nvPr/>
        </p:nvSpPr>
        <p:spPr>
          <a:xfrm>
            <a:off x="8480886" y="237324"/>
            <a:ext cx="1165685" cy="68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50 min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41388"/>
              </p:ext>
            </p:extLst>
          </p:nvPr>
        </p:nvGraphicFramePr>
        <p:xfrm>
          <a:off x="1651000" y="1227666"/>
          <a:ext cx="6604000" cy="268224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Zaak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EindDatum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StartDatum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9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88614"/>
              </p:ext>
            </p:extLst>
          </p:nvPr>
        </p:nvGraphicFramePr>
        <p:xfrm>
          <a:off x="1651000" y="1227666"/>
          <a:ext cx="6604000" cy="342392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Dossier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EindDatum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StartDatum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Bewaartermijn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TimeSpan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1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Informatieclassificatie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Informatieclassificatie (</a:t>
                      </a:r>
                      <a:r>
                        <a:rPr lang="en-GB" dirty="0" err="1" smtClean="0"/>
                        <a:t>codelijst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6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6"/>
            <a:ext cx="4136495" cy="98435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Essentiele attributen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29238" y="1482215"/>
            <a:ext cx="3670829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783771" marR="0" indent="-326571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2pPr>
            <a:lvl3pPr marL="1219200" marR="0" indent="-3048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20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3pPr>
            <a:lvl4pPr marL="17373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4pPr>
            <a:lvl5pPr marL="2194560" marR="0" indent="-36576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 sz="1800" kern="1200">
                <a:solidFill>
                  <a:schemeClr val="tx1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nl-BE" sz="1600" dirty="0" smtClean="0"/>
          </a:p>
          <a:p>
            <a:pPr marL="457200" indent="-457200">
              <a:buFont typeface="+mj-lt"/>
              <a:buAutoNum type="arabicPeriod"/>
            </a:pPr>
            <a:endParaRPr lang="nl-BE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91177"/>
              </p:ext>
            </p:extLst>
          </p:nvPr>
        </p:nvGraphicFramePr>
        <p:xfrm>
          <a:off x="1651000" y="1227666"/>
          <a:ext cx="6604000" cy="268224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00601507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782370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/>
                        <a:t>Procedurestap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b="1" noProof="0" dirty="0" smtClean="0"/>
                        <a:t>Attribuut</a:t>
                      </a:r>
                      <a:endParaRPr lang="nl-BE" b="1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Type</a:t>
                      </a:r>
                      <a:endParaRPr lang="en-GB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0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Naam</a:t>
                      </a:r>
                      <a:endParaRPr lang="nl-BE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Tekst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Beschrijving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Tekst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EindDatum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3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StartDatum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4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9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EEBBAA58-7305-40B6-96FB-57860A0C78F6}" vid="{2D56A21C-4764-44E4-9B13-86BAD52A47A1}"/>
    </a:ext>
  </a:extLst>
</a:theme>
</file>

<file path=ppt/theme/theme2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af5a5f-e2e6-468c-9f28-f81d99523f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9" ma:contentTypeDescription="Create a new document." ma:contentTypeScope="" ma:versionID="017b88eaf1ff4c10f37eeb5d8af5bc18">
  <xsd:schema xmlns:xsd="http://www.w3.org/2001/XMLSchema" xmlns:xs="http://www.w3.org/2001/XMLSchema" xmlns:p="http://schemas.microsoft.com/office/2006/metadata/properties" xmlns:ns2="abd5de4e-6ecd-4522-a9f4-1c24c7648312" xmlns:ns3="d8af5a5f-e2e6-468c-9f28-f81d99523fed" targetNamespace="http://schemas.microsoft.com/office/2006/metadata/properties" ma:root="true" ma:fieldsID="504ec224f0846cb72e14a44fe2d9dd5d" ns2:_="" ns3:_="">
    <xsd:import namespace="abd5de4e-6ecd-4522-a9f4-1c24c7648312"/>
    <xsd:import namespace="d8af5a5f-e2e6-468c-9f28-f81d99523fe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E0740-7C99-4B07-9AF9-52B6D081C28D}">
  <ds:schemaRefs>
    <ds:schemaRef ds:uri="abd5de4e-6ecd-4522-a9f4-1c24c7648312"/>
    <ds:schemaRef ds:uri="d8af5a5f-e2e6-468c-9f28-f81d99523f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F2F1AD-D645-4193-A006-2254829C79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263841-5FF5-4F98-A02E-6898835F6B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17576</TotalTime>
  <Words>529</Words>
  <Application>Microsoft Office PowerPoint</Application>
  <PresentationFormat>A4 Paper (210x297 mm)</PresentationFormat>
  <Paragraphs>381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FlandersArtSans-Regular</vt:lpstr>
      <vt:lpstr>Arial</vt:lpstr>
      <vt:lpstr>FlandersArtSans-Light</vt:lpstr>
      <vt:lpstr>Calibri</vt:lpstr>
      <vt:lpstr>Wingdings</vt:lpstr>
      <vt:lpstr>FlandersArtSans-Bold</vt:lpstr>
      <vt:lpstr>Office Theme</vt:lpstr>
      <vt:lpstr>OSLO Dossier</vt:lpstr>
      <vt:lpstr>Onderwerpen</vt:lpstr>
      <vt:lpstr>Terugblik</vt:lpstr>
      <vt:lpstr>Model: nieuwe versie</vt:lpstr>
      <vt:lpstr>PowerPoint Presentation</vt:lpstr>
      <vt:lpstr>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Essentiele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Extra attributen</vt:lpstr>
      <vt:lpstr>Open vragen</vt:lpstr>
      <vt:lpstr>Vragen</vt:lpstr>
      <vt:lpstr>Volgende stappen</vt:lpstr>
    </vt:vector>
  </TitlesOfParts>
  <Company>Informatie Vlaanderen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Geert</dc:creator>
  <cp:lastModifiedBy>Arne De Proft</cp:lastModifiedBy>
  <cp:revision>331</cp:revision>
  <cp:lastPrinted>2019-03-15T10:44:33Z</cp:lastPrinted>
  <dcterms:created xsi:type="dcterms:W3CDTF">2018-05-03T08:43:13Z</dcterms:created>
  <dcterms:modified xsi:type="dcterms:W3CDTF">2019-06-04T07:41:18Z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</Properties>
</file>