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350" r:id="rId6"/>
    <p:sldId id="365" r:id="rId7"/>
    <p:sldId id="364" r:id="rId8"/>
    <p:sldId id="345" r:id="rId9"/>
    <p:sldId id="353" r:id="rId10"/>
    <p:sldId id="357" r:id="rId11"/>
    <p:sldId id="358" r:id="rId12"/>
    <p:sldId id="372" r:id="rId13"/>
    <p:sldId id="373" r:id="rId14"/>
    <p:sldId id="374" r:id="rId15"/>
    <p:sldId id="375" r:id="rId16"/>
    <p:sldId id="376" r:id="rId17"/>
    <p:sldId id="377" r:id="rId18"/>
    <p:sldId id="351" r:id="rId19"/>
    <p:sldId id="379" r:id="rId20"/>
    <p:sldId id="354" r:id="rId21"/>
    <p:sldId id="378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70" r:id="rId31"/>
    <p:sldId id="371" r:id="rId32"/>
  </p:sldIdLst>
  <p:sldSz cx="9906000" cy="6858000" type="A4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FlandersArtSans-Regular" panose="020B0604020202020204" charset="0"/>
      <p:regular r:id="rId39"/>
    </p:embeddedFont>
    <p:embeddedFont>
      <p:font typeface="FlandersArtSans-Bold" panose="020B0604020202020204" charset="0"/>
      <p:bold r:id="rId40"/>
    </p:embeddedFont>
    <p:embeddedFont>
      <p:font typeface="FlandersArtSans-Light" panose="020B0604020202020204" charset="0"/>
      <p:regular r:id="rId41"/>
    </p:embeddedFont>
    <p:embeddedFont>
      <p:font typeface="Georgia" panose="02040502050405020303" pitchFamily="18" charset="0"/>
      <p:regular r:id="rId42"/>
      <p:bold r:id="rId43"/>
      <p:italic r:id="rId44"/>
      <p:boldItalic r:id="rId45"/>
    </p:embeddedFont>
  </p:embeddedFontLst>
  <p:defaultTextStyle>
    <a:defPPr>
      <a:defRPr lang="nl-BE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Wolf Liesbet" initials="DWL" lastIdx="2" clrIdx="0">
    <p:extLst>
      <p:ext uri="{19B8F6BF-5375-455C-9EA6-DF929625EA0E}">
        <p15:presenceInfo xmlns:p15="http://schemas.microsoft.com/office/powerpoint/2012/main" userId="S-1-5-21-3662605696-431538287-2476864782-213412" providerId="AD"/>
      </p:ext>
    </p:extLst>
  </p:cmAuthor>
  <p:cmAuthor id="2" name="Michiel De Keyzer" initials="MDK" lastIdx="11" clrIdx="1">
    <p:extLst>
      <p:ext uri="{19B8F6BF-5375-455C-9EA6-DF929625EA0E}">
        <p15:presenceInfo xmlns:p15="http://schemas.microsoft.com/office/powerpoint/2012/main" userId="Michiel De Keyzer" providerId="None"/>
      </p:ext>
    </p:extLst>
  </p:cmAuthor>
  <p:cmAuthor id="3" name="Arne De Proft" initials="ADP" lastIdx="20" clrIdx="2">
    <p:extLst>
      <p:ext uri="{19B8F6BF-5375-455C-9EA6-DF929625EA0E}">
        <p15:presenceInfo xmlns:p15="http://schemas.microsoft.com/office/powerpoint/2012/main" userId="Arne De Pr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C8B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6437" autoAdjust="0"/>
  </p:normalViewPr>
  <p:slideViewPr>
    <p:cSldViewPr snapToGrid="0">
      <p:cViewPr varScale="1">
        <p:scale>
          <a:sx n="111" d="100"/>
          <a:sy n="111" d="100"/>
        </p:scale>
        <p:origin x="1020" y="114"/>
      </p:cViewPr>
      <p:guideLst/>
    </p:cSldViewPr>
  </p:slideViewPr>
  <p:outlineViewPr>
    <p:cViewPr>
      <p:scale>
        <a:sx n="33" d="100"/>
        <a:sy n="33" d="100"/>
      </p:scale>
      <p:origin x="0" y="-40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12/03/2019</a:t>
            </a:fld>
            <a:endParaRPr lang="nl-B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12/03/2019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19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1pPr>
    <a:lvl2pPr marL="36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2pPr>
    <a:lvl3pPr marL="54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3pPr>
    <a:lvl4pPr marL="72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4pPr>
    <a:lvl5pPr marL="90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96157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8711" y="4509834"/>
            <a:ext cx="7434681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9706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842570" y="365126"/>
            <a:ext cx="5382393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48CA6BF2-CD52-4E22-92A5-09015AAF1997}" type="datetime1">
              <a:rPr lang="nl-BE" smtClean="0"/>
              <a:t>12/03/2019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91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32472" y="1499129"/>
            <a:ext cx="6963662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D739D19C-E4BE-4634-8741-0D3278A69C8F}" type="datetime1">
              <a:rPr lang="nl-BE" smtClean="0"/>
              <a:t>12/03/2019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9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4" y="-21307"/>
            <a:ext cx="8762846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1" y="-21306"/>
            <a:ext cx="6861969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5094419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6707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1"/>
            <a:ext cx="9555510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1" y="687274"/>
            <a:ext cx="195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74295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rcRect l="763" t="1399" r="6439" b="3435"/>
          <a:stretch>
            <a:fillRect/>
          </a:stretch>
        </p:blipFill>
        <p:spPr>
          <a:xfrm>
            <a:off x="350488" y="-1"/>
            <a:ext cx="955551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967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79399167-FE2E-401C-9FAB-4732749FC8D2}" type="datetime1">
              <a:rPr lang="nl-BE" smtClean="0"/>
              <a:t>12/03/2019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691B98-7880-4930-A17E-436C236C694A}" type="datetime1">
              <a:rPr lang="nl-BE" smtClean="0"/>
              <a:t>12/03/2019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5040876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63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BC816C05-4076-4B00-B929-65EE2153E35C}" type="datetime1">
              <a:rPr lang="nl-BE" smtClean="0"/>
              <a:t>12/03/2019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29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E4E33C0-43DC-4AB9-AFAB-31D7544B7A0D}" type="datetime1">
              <a:rPr lang="nl-BE" smtClean="0"/>
              <a:t>12/03/2019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56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BC340CE2-304A-4DD5-BC55-9AE643CA1970}" type="datetime1">
              <a:rPr lang="nl-BE" smtClean="0"/>
              <a:t>12/03/2019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1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1</a:t>
            </a:r>
            <a:r>
              <a:rPr lang="nl-BE" baseline="30000" noProof="0" dirty="0" smtClean="0"/>
              <a:t>e</a:t>
            </a:r>
            <a:r>
              <a:rPr lang="nl-BE" noProof="0" dirty="0" smtClean="0"/>
              <a:t> workshop</a:t>
            </a:r>
          </a:p>
          <a:p>
            <a:r>
              <a:rPr lang="nl-BE" dirty="0" smtClean="0"/>
              <a:t>28</a:t>
            </a:r>
            <a:r>
              <a:rPr lang="nl-BE" noProof="0" dirty="0" smtClean="0"/>
              <a:t> februari 2019</a:t>
            </a:r>
            <a:endParaRPr lang="nl-BE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557442" cy="2794621"/>
          </a:xfrm>
        </p:spPr>
        <p:txBody>
          <a:bodyPr/>
          <a:lstStyle/>
          <a:p>
            <a:r>
              <a:rPr lang="nl-BE" noProof="0" dirty="0" smtClean="0"/>
              <a:t>OSLO Dossier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4563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Alle procedurestappen (en onrechtstreeks stukken/documenten) </a:t>
            </a:r>
            <a:br>
              <a:rPr lang="nl-NL" sz="1800" dirty="0" smtClean="0"/>
            </a:br>
            <a:r>
              <a:rPr lang="nl-NL" sz="1800" dirty="0" smtClean="0"/>
              <a:t>vormen het dossier</a:t>
            </a:r>
            <a:endParaRPr lang="nl-NL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Eens het dossier is afgewerkt wordt het gearchiveerd.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 		 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Eens het dossier is afgewerkt wordt het gearchiveerd.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Het dossier dient te worden teruggevonden wanneer men informatie opvraagt omtrent: locatie/type/periode/…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6"/>
            <a:ext cx="9906000" cy="57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Vragen: sneuvelmodel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4637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sz="1600" dirty="0" smtClean="0"/>
              <a:t>Behoort OBJECT toe aan DOSSIER of PROCEDURESTAP?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smtClean="0"/>
              <a:t>Dient DOSSIER rechtstreeks een relatie te hebben met DOCUMENT?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smtClean="0"/>
              <a:t>Is er nood aan klasse SERIE, of volstaat relatie DOSSIER-DOSSIER?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smtClean="0"/>
              <a:t>Is er nood aan klasse REPRESENTATIE (of is dit te specifiek voor archivering)?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/>
              <a:t>Is er nood aan attribuut </a:t>
            </a:r>
            <a:r>
              <a:rPr lang="nl-BE" sz="1600" i="1" dirty="0"/>
              <a:t>thema</a:t>
            </a:r>
            <a:r>
              <a:rPr lang="nl-BE" sz="1600" dirty="0"/>
              <a:t>, of is dit klasse apart</a:t>
            </a:r>
            <a:r>
              <a:rPr lang="nl-BE" sz="16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smtClean="0"/>
              <a:t>Nood aan GEBEURTENIS? (klasse-niveau)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smtClean="0"/>
              <a:t>Nood aan </a:t>
            </a:r>
            <a:r>
              <a:rPr lang="nl-BE" sz="1600" i="1" dirty="0" smtClean="0"/>
              <a:t>status</a:t>
            </a:r>
            <a:r>
              <a:rPr lang="nl-BE" sz="1600" dirty="0" smtClean="0"/>
              <a:t>? (attribuut-niveau)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16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Model met vragen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-Down Arrow 29"/>
          <p:cNvSpPr/>
          <p:nvPr/>
        </p:nvSpPr>
        <p:spPr>
          <a:xfrm>
            <a:off x="7450667" y="5098424"/>
            <a:ext cx="296333" cy="49389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1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4755770" y="4297947"/>
            <a:ext cx="296333" cy="49389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915348" y="3389478"/>
            <a:ext cx="285794" cy="39249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4803700" y="5913791"/>
            <a:ext cx="491067" cy="29819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5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915348" y="4791843"/>
            <a:ext cx="285794" cy="39249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681038" y="1253072"/>
            <a:ext cx="445029" cy="37253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 rot="19676300">
            <a:off x="4847805" y="6292237"/>
            <a:ext cx="459476" cy="29819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556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Behoort OBJECT toe aan DOSSIER of PROCEDURESTAP?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-Down Arrow 29"/>
          <p:cNvSpPr/>
          <p:nvPr/>
        </p:nvSpPr>
        <p:spPr>
          <a:xfrm>
            <a:off x="7450667" y="5098424"/>
            <a:ext cx="296333" cy="49389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1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Onderwerpen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</a:t>
            </a:fld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03521"/>
              </p:ext>
            </p:extLst>
          </p:nvPr>
        </p:nvGraphicFramePr>
        <p:xfrm>
          <a:off x="681038" y="1950612"/>
          <a:ext cx="8747474" cy="317922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684964">
                  <a:extLst>
                    <a:ext uri="{9D8B030D-6E8A-4147-A177-3AD203B41FA5}">
                      <a16:colId xmlns:a16="http://schemas.microsoft.com/office/drawing/2014/main" val="742807622"/>
                    </a:ext>
                  </a:extLst>
                </a:gridCol>
                <a:gridCol w="2062510">
                  <a:extLst>
                    <a:ext uri="{9D8B030D-6E8A-4147-A177-3AD203B41FA5}">
                      <a16:colId xmlns:a16="http://schemas.microsoft.com/office/drawing/2014/main" val="1994822697"/>
                    </a:ext>
                  </a:extLst>
                </a:gridCol>
              </a:tblGrid>
              <a:tr h="817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noProof="0" dirty="0" smtClean="0"/>
                        <a:t>   Terugblik business workshop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15”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6968"/>
                  </a:ext>
                </a:extLst>
              </a:tr>
              <a:tr h="787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noProof="0" dirty="0" smtClean="0"/>
                        <a:t>   Voorstel model a.d.h.v. use case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90”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772739"/>
                  </a:ext>
                </a:extLst>
              </a:tr>
              <a:tr h="787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Vragen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10”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675672"/>
                  </a:ext>
                </a:extLst>
              </a:tr>
              <a:tr h="787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Volgende stap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5”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38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Dient DOSSIER rechtstreeks een relatie te hebben met DOCUMENT?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-Down Arrow 30"/>
          <p:cNvSpPr/>
          <p:nvPr/>
        </p:nvSpPr>
        <p:spPr>
          <a:xfrm>
            <a:off x="4755770" y="4297947"/>
            <a:ext cx="296333" cy="49389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Is er nood aan klasse SERIE, of volstaat relatie DOSSIER-DOSSIER?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915348" y="3389478"/>
            <a:ext cx="285794" cy="39249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Is er nood aan klasse REPRESENTATIE (of is dit te specifiek voor archivering)?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915348" y="4791843"/>
            <a:ext cx="285794" cy="39249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Is er nood aan attribuut thema, of is dit klasse apart?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4803700" y="5913791"/>
            <a:ext cx="491067" cy="29819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5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Nood aan GEBEURTENIS? (klasse-niveau)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1038" y="1253072"/>
            <a:ext cx="445029" cy="37253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6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1800" dirty="0"/>
              <a:t>Nood aan </a:t>
            </a:r>
            <a:r>
              <a:rPr lang="nl-BE" sz="1800" i="1" dirty="0"/>
              <a:t>status</a:t>
            </a:r>
            <a:r>
              <a:rPr lang="nl-BE" sz="1800" dirty="0"/>
              <a:t>? (attribuut-niveau)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5308714" y="5194550"/>
            <a:ext cx="1828625" cy="112158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Locatie: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Startdatum: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Einddatum:		...</a:t>
            </a:r>
          </a:p>
          <a:p>
            <a:pPr lvl="0" defTabSz="360363">
              <a:tabLst>
                <a:tab pos="719138" algn="l"/>
              </a:tabLst>
            </a:pP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Thema: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Status:	...</a:t>
            </a: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sv" sz="8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800" dirty="0" smtClean="0">
                <a:latin typeface="Georgia"/>
                <a:ea typeface="Georgia"/>
                <a:cs typeface="Georgia"/>
                <a:sym typeface="Georgia"/>
              </a:rPr>
            </a:br>
            <a:endParaRPr sz="8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Elbow Connector 20"/>
          <p:cNvCxnSpPr/>
          <p:nvPr/>
        </p:nvCxnSpPr>
        <p:spPr>
          <a:xfrm>
            <a:off x="4903937" y="5592320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03937" y="5592320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03937" y="5951862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27" y="4654413"/>
            <a:ext cx="0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3" idx="3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542246" y="4654413"/>
            <a:ext cx="752521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1"/>
          </p:cNvCxnSpPr>
          <p:nvPr/>
        </p:nvCxnSpPr>
        <p:spPr>
          <a:xfrm>
            <a:off x="7137337" y="5574002"/>
            <a:ext cx="753770" cy="1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 rot="19676300">
            <a:off x="4847805" y="6292237"/>
            <a:ext cx="459476" cy="29819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870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6"/>
            <a:ext cx="9906000" cy="57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Q&amp;A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78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76200659"/>
              </p:ext>
            </p:extLst>
          </p:nvPr>
        </p:nvGraphicFramePr>
        <p:xfrm>
          <a:off x="3181104" y="1914526"/>
          <a:ext cx="5406498" cy="3960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00962">
                  <a:extLst>
                    <a:ext uri="{9D8B030D-6E8A-4147-A177-3AD203B41FA5}">
                      <a16:colId xmlns:a16="http://schemas.microsoft.com/office/drawing/2014/main" val="931845318"/>
                    </a:ext>
                  </a:extLst>
                </a:gridCol>
                <a:gridCol w="3905536">
                  <a:extLst>
                    <a:ext uri="{9D8B030D-6E8A-4147-A177-3AD203B41FA5}">
                      <a16:colId xmlns:a16="http://schemas.microsoft.com/office/drawing/2014/main" val="428524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Datum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19/03/2019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322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Locatie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??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12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Deelnemers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Iedereen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73666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Onderwerp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Bespreken</a:t>
                      </a:r>
                      <a:r>
                        <a:rPr lang="nl-BE" sz="1600" baseline="0" dirty="0" smtClean="0"/>
                        <a:t> model v2 (focus op structuur en attributen)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035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Volgende stappen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28</a:t>
            </a:fld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1" y="1914526"/>
            <a:ext cx="1325562" cy="14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Terugblik</a:t>
            </a:r>
            <a:endParaRPr lang="nl-BE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2524" y="1083732"/>
            <a:ext cx="8562439" cy="5390809"/>
          </a:xfrm>
        </p:spPr>
        <p:txBody>
          <a:bodyPr>
            <a:normAutofit/>
          </a:bodyPr>
          <a:lstStyle/>
          <a:p>
            <a:r>
              <a:rPr lang="nl-BE" b="1" dirty="0" smtClean="0"/>
              <a:t>5 use cases:</a:t>
            </a:r>
          </a:p>
          <a:p>
            <a:pPr lvl="1"/>
            <a:r>
              <a:rPr lang="nl-NL" sz="1600" dirty="0"/>
              <a:t>Netwerkschijf archiveren</a:t>
            </a:r>
          </a:p>
          <a:p>
            <a:pPr lvl="1"/>
            <a:r>
              <a:rPr lang="nl-NL" sz="1600" dirty="0" smtClean="0"/>
              <a:t>Archiveren </a:t>
            </a:r>
            <a:r>
              <a:rPr lang="nl-NL" sz="1600" dirty="0"/>
              <a:t>en fysische geo-locatie</a:t>
            </a:r>
          </a:p>
          <a:p>
            <a:pPr lvl="1"/>
            <a:r>
              <a:rPr lang="nl-NL" sz="1600" dirty="0" smtClean="0"/>
              <a:t>Archiveren </a:t>
            </a:r>
            <a:r>
              <a:rPr lang="nl-NL" sz="1600" dirty="0"/>
              <a:t>en opvolging van status</a:t>
            </a:r>
          </a:p>
          <a:p>
            <a:pPr lvl="1"/>
            <a:r>
              <a:rPr lang="nl-NL" sz="1600" dirty="0"/>
              <a:t>Dossier en transportaanvraag OCMW</a:t>
            </a:r>
          </a:p>
          <a:p>
            <a:pPr lvl="1"/>
            <a:r>
              <a:rPr lang="nl-NL" sz="1600" dirty="0"/>
              <a:t>Dossier vanuit standpunt van de </a:t>
            </a:r>
            <a:r>
              <a:rPr lang="nl-NL" sz="1600" dirty="0" smtClean="0"/>
              <a:t>administratie</a:t>
            </a:r>
            <a:br>
              <a:rPr lang="nl-NL" sz="1600" dirty="0" smtClean="0"/>
            </a:br>
            <a:endParaRPr lang="nl-BE" sz="1600" dirty="0" smtClean="0"/>
          </a:p>
          <a:p>
            <a:r>
              <a:rPr lang="nl-BE" b="1" dirty="0" smtClean="0"/>
              <a:t>5 open vragen:</a:t>
            </a:r>
          </a:p>
          <a:p>
            <a:pPr lvl="1"/>
            <a:r>
              <a:rPr lang="nl-BE" sz="1600" dirty="0" smtClean="0"/>
              <a:t>Wat is een dossier? </a:t>
            </a:r>
            <a:r>
              <a:rPr lang="nl-BE" sz="1200" dirty="0" smtClean="0"/>
              <a:t>(Opvolgingsdocument, of onderwerp zelf?)</a:t>
            </a:r>
          </a:p>
          <a:p>
            <a:pPr lvl="1"/>
            <a:r>
              <a:rPr lang="nl-BE" sz="1600" dirty="0" smtClean="0"/>
              <a:t>Wat is een serie? </a:t>
            </a:r>
            <a:r>
              <a:rPr lang="nl-BE" sz="1200" dirty="0" smtClean="0"/>
              <a:t>(Bundeling van types met gelijkaardige eigenschappen, of bij elkaar horende dossiers?)</a:t>
            </a:r>
          </a:p>
          <a:p>
            <a:pPr lvl="1"/>
            <a:r>
              <a:rPr lang="nl-BE" sz="1600" dirty="0" smtClean="0"/>
              <a:t>Hoe verbind met dezelfde onderwerpen?</a:t>
            </a:r>
          </a:p>
          <a:p>
            <a:pPr lvl="1"/>
            <a:r>
              <a:rPr lang="nl-BE" sz="1600" dirty="0" smtClean="0"/>
              <a:t>Wat is een gebeurtenis?</a:t>
            </a:r>
          </a:p>
          <a:p>
            <a:pPr lvl="1"/>
            <a:r>
              <a:rPr lang="nl-BE" sz="1600" dirty="0" smtClean="0"/>
              <a:t>Wat is een sub-dossier?</a:t>
            </a:r>
          </a:p>
          <a:p>
            <a:pPr marL="16329" indent="0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88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Bestaande applicaties o.b.v. OSLO</a:t>
            </a:r>
            <a:endParaRPr lang="nl-B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62524" y="1083732"/>
            <a:ext cx="8562439" cy="5390809"/>
          </a:xfrm>
        </p:spPr>
        <p:txBody>
          <a:bodyPr/>
          <a:lstStyle/>
          <a:p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960735" y="1158169"/>
            <a:ext cx="3397152" cy="2173731"/>
            <a:chOff x="2220987" y="1976914"/>
            <a:chExt cx="3397152" cy="2173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987" y="1976914"/>
              <a:ext cx="3397152" cy="2095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44887" y="3781313"/>
              <a:ext cx="223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Mijn Burgerprofiel</a:t>
              </a:r>
              <a:endParaRPr lang="nl-BE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9499" y="3910438"/>
            <a:ext cx="3765288" cy="2674382"/>
            <a:chOff x="1068812" y="5114847"/>
            <a:chExt cx="3765288" cy="267438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2" y="5114847"/>
              <a:ext cx="3765288" cy="23050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33856" y="7419897"/>
              <a:ext cx="223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LB-LOD</a:t>
              </a:r>
              <a:endParaRPr lang="nl-BE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87" y="3140591"/>
            <a:ext cx="3667450" cy="32632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74012" y="643312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Vlaamse Codex</a:t>
            </a:r>
            <a:endParaRPr lang="nl-B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Sneuvelmodel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5824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Een burger vraagt een bepaalde subsidie aan.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De procedure wordt opgestart waarbij verschillende procedurestappen worden doorlopen. Deze vullen het dossier aan, wijzigen het dossier, …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Op een bepaald moment wil iemand de vooruitgang van het dossier raadplegen.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Eens het dossier is afgewerkt wordt het gearchiveerd.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Het dossier dient te worden teruggevonden wanneer men informatie opvraagt omtrent: locatie/type/periode/…</a:t>
            </a:r>
            <a:endParaRPr lang="nl-NL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01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Een burger vraagt een bepaalde subsidie aan</a:t>
            </a:r>
            <a:r>
              <a:rPr lang="nl-BE" sz="1800" dirty="0" smtClean="0"/>
              <a:t>.</a:t>
            </a:r>
            <a:endParaRPr lang="nl-BE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11" name="Google Shape;212;p23"/>
          <p:cNvSpPr/>
          <p:nvPr/>
        </p:nvSpPr>
        <p:spPr>
          <a:xfrm>
            <a:off x="5308714" y="14764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5" name="Google Shape;212;p23"/>
          <p:cNvSpPr/>
          <p:nvPr/>
        </p:nvSpPr>
        <p:spPr>
          <a:xfrm>
            <a:off x="7891105" y="227509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6" name="Straight Arrow Connector 5"/>
          <p:cNvCxnSpPr>
            <a:stCxn id="5" idx="1"/>
            <a:endCxn id="11" idx="3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De procedure wordt opgestart waarbij verschillende procedurestappen worden </a:t>
            </a:r>
            <a:r>
              <a:rPr lang="nl-NL" sz="1800" dirty="0" smtClean="0"/>
              <a:t>doorlopen. Deze stappen kunnen documenten genereren. </a:t>
            </a:r>
            <a:endParaRPr lang="nl-NL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Vervolledigen</a:t>
            </a:r>
            <a:endParaRPr lang="nl-NL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Google Shape;212;p23"/>
          <p:cNvSpPr/>
          <p:nvPr/>
        </p:nvSpPr>
        <p:spPr>
          <a:xfrm>
            <a:off x="5308715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6" name="Google Shape;212;p23"/>
          <p:cNvSpPr/>
          <p:nvPr/>
        </p:nvSpPr>
        <p:spPr>
          <a:xfrm>
            <a:off x="5308714" y="1178289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DIENSTVERLENING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6223027" y="1976905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931831" y="2663063"/>
            <a:ext cx="376883" cy="3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831" y="2663063"/>
            <a:ext cx="0" cy="35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31831" y="3022605"/>
            <a:ext cx="376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2;p23"/>
          <p:cNvSpPr/>
          <p:nvPr/>
        </p:nvSpPr>
        <p:spPr>
          <a:xfrm>
            <a:off x="5308714" y="3855797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PROCEDURESTAP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6223027" y="3315659"/>
            <a:ext cx="1" cy="54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12;p23"/>
          <p:cNvSpPr/>
          <p:nvPr/>
        </p:nvSpPr>
        <p:spPr>
          <a:xfrm>
            <a:off x="272632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STUK/DOCUMENT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3" name="Straight Arrow Connector 22"/>
          <p:cNvCxnSpPr>
            <a:endCxn id="22" idx="3"/>
          </p:cNvCxnSpPr>
          <p:nvPr/>
        </p:nvCxnSpPr>
        <p:spPr>
          <a:xfrm flipH="1">
            <a:off x="4554948" y="4246638"/>
            <a:ext cx="753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2;p23"/>
          <p:cNvSpPr/>
          <p:nvPr/>
        </p:nvSpPr>
        <p:spPr>
          <a:xfrm>
            <a:off x="143933" y="3847330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SERIE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1972558" y="4246638"/>
            <a:ext cx="75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12;p23"/>
          <p:cNvSpPr/>
          <p:nvPr/>
        </p:nvSpPr>
        <p:spPr>
          <a:xfrm>
            <a:off x="7891107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OBJECT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37339" y="4645946"/>
            <a:ext cx="753766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12;p23"/>
          <p:cNvSpPr/>
          <p:nvPr/>
        </p:nvSpPr>
        <p:spPr>
          <a:xfrm>
            <a:off x="143933" y="518608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REPRESENTATIE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72558" y="4645946"/>
            <a:ext cx="753765" cy="54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12;p23"/>
          <p:cNvSpPr/>
          <p:nvPr/>
        </p:nvSpPr>
        <p:spPr>
          <a:xfrm>
            <a:off x="7891103" y="2517043"/>
            <a:ext cx="1828625" cy="798616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 b="1" dirty="0" smtClean="0">
                <a:latin typeface="Georgia"/>
                <a:ea typeface="Georgia"/>
                <a:cs typeface="Georgia"/>
                <a:sym typeface="Georgia"/>
              </a:rPr>
              <a:t>AGENT</a:t>
            </a:r>
            <a:endParaRPr sz="1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7137339" y="1875791"/>
            <a:ext cx="753766" cy="79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7137339" y="2916351"/>
            <a:ext cx="753764" cy="133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EEBBAA58-7305-40B6-96FB-57860A0C78F6}" vid="{2D56A21C-4764-44E4-9B13-86BAD52A47A1}"/>
    </a:ext>
  </a:extLst>
</a:theme>
</file>

<file path=ppt/theme/theme2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af5a5f-e2e6-468c-9f28-f81d99523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9" ma:contentTypeDescription="Create a new document." ma:contentTypeScope="" ma:versionID="017b88eaf1ff4c10f37eeb5d8af5bc18">
  <xsd:schema xmlns:xsd="http://www.w3.org/2001/XMLSchema" xmlns:xs="http://www.w3.org/2001/XMLSchema" xmlns:p="http://schemas.microsoft.com/office/2006/metadata/properties" xmlns:ns2="abd5de4e-6ecd-4522-a9f4-1c24c7648312" xmlns:ns3="d8af5a5f-e2e6-468c-9f28-f81d99523fed" targetNamespace="http://schemas.microsoft.com/office/2006/metadata/properties" ma:root="true" ma:fieldsID="504ec224f0846cb72e14a44fe2d9dd5d" ns2:_="" ns3:_="">
    <xsd:import namespace="abd5de4e-6ecd-4522-a9f4-1c24c7648312"/>
    <xsd:import namespace="d8af5a5f-e2e6-468c-9f28-f81d99523f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4E0740-7C99-4B07-9AF9-52B6D081C28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bd5de4e-6ecd-4522-a9f4-1c24c7648312"/>
    <ds:schemaRef ds:uri="d8af5a5f-e2e6-468c-9f28-f81d99523fed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263841-5FF5-4F98-A02E-6898835F6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F2F1AD-D645-4193-A006-2254829C79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12862</TotalTime>
  <Words>815</Words>
  <Application>Microsoft Office PowerPoint</Application>
  <PresentationFormat>A4 Paper (210x297 mm)</PresentationFormat>
  <Paragraphs>570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Wingdings</vt:lpstr>
      <vt:lpstr>FlandersArtSans-Regular</vt:lpstr>
      <vt:lpstr>FlandersArtSans-Bold</vt:lpstr>
      <vt:lpstr>Arial</vt:lpstr>
      <vt:lpstr>FlandersArtSans-Light</vt:lpstr>
      <vt:lpstr>Georgia</vt:lpstr>
      <vt:lpstr>Office Theme</vt:lpstr>
      <vt:lpstr>OSLO Dossier</vt:lpstr>
      <vt:lpstr>Onderwerpen</vt:lpstr>
      <vt:lpstr>Terugblik</vt:lpstr>
      <vt:lpstr>Bestaande applicaties o.b.v. OSLO</vt:lpstr>
      <vt:lpstr>Sneuvelmodel</vt:lpstr>
      <vt:lpstr>Use case</vt:lpstr>
      <vt:lpstr>Een burger vraagt een bepaalde subsidie aan.</vt:lpstr>
      <vt:lpstr>De procedure wordt opgestart waarbij verschillende procedurestappen worden doorlopen. Deze stappen kunnen documenten genereren. </vt:lpstr>
      <vt:lpstr>Vervolledigen</vt:lpstr>
      <vt:lpstr>Alle procedurestappen (en onrechtstreeks stukken/documenten)  vormen het dossier</vt:lpstr>
      <vt:lpstr>Eens het dossier is afgewerkt wordt het gearchiveerd.</vt:lpstr>
      <vt:lpstr>Eens het dossier is afgewerkt wordt het gearchiveerd.</vt:lpstr>
      <vt:lpstr>Het dossier dient te worden teruggevonden wanneer men informatie opvraagt omtrent: locatie/type/periode/…</vt:lpstr>
      <vt:lpstr>Model</vt:lpstr>
      <vt:lpstr>PowerPoint Presentation</vt:lpstr>
      <vt:lpstr>Vragen: sneuvelmodel</vt:lpstr>
      <vt:lpstr>Vragen</vt:lpstr>
      <vt:lpstr>Model met vragen</vt:lpstr>
      <vt:lpstr>Behoort OBJECT toe aan DOSSIER of PROCEDURESTAP?</vt:lpstr>
      <vt:lpstr>Dient DOSSIER rechtstreeks een relatie te hebben met DOCUMENT?</vt:lpstr>
      <vt:lpstr>Is er nood aan klasse SERIE, of volstaat relatie DOSSIER-DOSSIER?</vt:lpstr>
      <vt:lpstr>Is er nood aan klasse REPRESENTATIE (of is dit te specifiek voor archivering)?</vt:lpstr>
      <vt:lpstr>Is er nood aan attribuut thema, of is dit klasse apart?</vt:lpstr>
      <vt:lpstr>Nood aan GEBEURTENIS? (klasse-niveau)</vt:lpstr>
      <vt:lpstr>Nood aan status? (attribuut-niveau)</vt:lpstr>
      <vt:lpstr>PowerPoint Presentation</vt:lpstr>
      <vt:lpstr>Q&amp;A</vt:lpstr>
      <vt:lpstr>Volgende stappen</vt:lpstr>
    </vt:vector>
  </TitlesOfParts>
  <Company>Informatie Vlaanderen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Thijs Geert</dc:creator>
  <cp:lastModifiedBy>Kevin Haleydt</cp:lastModifiedBy>
  <cp:revision>171</cp:revision>
  <dcterms:created xsi:type="dcterms:W3CDTF">2018-05-03T08:43:13Z</dcterms:created>
  <dcterms:modified xsi:type="dcterms:W3CDTF">2019-03-12T08:37:12Z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</Properties>
</file>