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50"/>
  </p:notesMasterIdLst>
  <p:handoutMasterIdLst>
    <p:handoutMasterId r:id="rId51"/>
  </p:handoutMasterIdLst>
  <p:sldIdLst>
    <p:sldId id="257" r:id="rId5"/>
    <p:sldId id="350" r:id="rId6"/>
    <p:sldId id="345" r:id="rId7"/>
    <p:sldId id="499" r:id="rId8"/>
    <p:sldId id="544" r:id="rId9"/>
    <p:sldId id="545" r:id="rId10"/>
    <p:sldId id="467" r:id="rId11"/>
    <p:sldId id="521" r:id="rId12"/>
    <p:sldId id="524" r:id="rId13"/>
    <p:sldId id="501" r:id="rId14"/>
    <p:sldId id="500" r:id="rId15"/>
    <p:sldId id="502" r:id="rId16"/>
    <p:sldId id="534" r:id="rId17"/>
    <p:sldId id="520" r:id="rId18"/>
    <p:sldId id="527" r:id="rId19"/>
    <p:sldId id="535" r:id="rId20"/>
    <p:sldId id="526" r:id="rId21"/>
    <p:sldId id="496" r:id="rId22"/>
    <p:sldId id="503" r:id="rId23"/>
    <p:sldId id="504" r:id="rId24"/>
    <p:sldId id="519" r:id="rId25"/>
    <p:sldId id="538" r:id="rId26"/>
    <p:sldId id="537" r:id="rId27"/>
    <p:sldId id="536" r:id="rId28"/>
    <p:sldId id="505" r:id="rId29"/>
    <p:sldId id="425" r:id="rId30"/>
    <p:sldId id="506" r:id="rId31"/>
    <p:sldId id="508" r:id="rId32"/>
    <p:sldId id="532" r:id="rId33"/>
    <p:sldId id="509" r:id="rId34"/>
    <p:sldId id="510" r:id="rId35"/>
    <p:sldId id="478" r:id="rId36"/>
    <p:sldId id="533" r:id="rId37"/>
    <p:sldId id="546" r:id="rId38"/>
    <p:sldId id="512" r:id="rId39"/>
    <p:sldId id="539" r:id="rId40"/>
    <p:sldId id="540" r:id="rId41"/>
    <p:sldId id="541" r:id="rId42"/>
    <p:sldId id="542" r:id="rId43"/>
    <p:sldId id="543" r:id="rId44"/>
    <p:sldId id="514" r:id="rId45"/>
    <p:sldId id="492" r:id="rId46"/>
    <p:sldId id="370" r:id="rId47"/>
    <p:sldId id="518" r:id="rId48"/>
    <p:sldId id="517" r:id="rId49"/>
  </p:sldIdLst>
  <p:sldSz cx="9906000" cy="6858000" type="A4"/>
  <p:notesSz cx="6858000" cy="1333500"/>
  <p:embeddedFontLst>
    <p:embeddedFont>
      <p:font typeface="Calibri" panose="020F0502020204030204" pitchFamily="34" charset="0"/>
      <p:regular r:id="rId52"/>
      <p:bold r:id="rId53"/>
      <p:italic r:id="rId54"/>
      <p:boldItalic r:id="rId55"/>
    </p:embeddedFont>
    <p:embeddedFont>
      <p:font typeface="FlandersArtSans-Regular" panose="020B0604020202020204" charset="0"/>
      <p:regular r:id="rId56"/>
    </p:embeddedFont>
    <p:embeddedFont>
      <p:font typeface="FlandersArtSans-Bold" panose="020B0604020202020204" charset="0"/>
      <p:bold r:id="rId57"/>
    </p:embeddedFont>
    <p:embeddedFont>
      <p:font typeface="Georgia" panose="02040502050405020303" pitchFamily="18" charset="0"/>
      <p:regular r:id="rId58"/>
      <p:bold r:id="rId59"/>
      <p:italic r:id="rId60"/>
      <p:boldItalic r:id="rId61"/>
    </p:embeddedFont>
    <p:embeddedFont>
      <p:font typeface="FlandersArtSans-Light" panose="020B0604020202020204" charset="0"/>
      <p:regular r:id="rId62"/>
    </p:embeddedFont>
  </p:embeddedFontLst>
  <p:defaultTextStyle>
    <a:defPPr>
      <a:defRPr lang="nl-BE"/>
    </a:defPPr>
    <a:lvl1pPr marL="0" algn="l" defTabSz="914235" rtl="0" eaLnBrk="1" latinLnBrk="0" hangingPunct="1">
      <a:defRPr sz="1799" kern="1200">
        <a:solidFill>
          <a:schemeClr val="tx1"/>
        </a:solidFill>
        <a:latin typeface="+mn-lt"/>
        <a:ea typeface="+mn-ea"/>
        <a:cs typeface="+mn-cs"/>
      </a:defRPr>
    </a:lvl1pPr>
    <a:lvl2pPr marL="457117" algn="l" defTabSz="914235" rtl="0" eaLnBrk="1" latinLnBrk="0" hangingPunct="1">
      <a:defRPr sz="1799" kern="1200">
        <a:solidFill>
          <a:schemeClr val="tx1"/>
        </a:solidFill>
        <a:latin typeface="+mn-lt"/>
        <a:ea typeface="+mn-ea"/>
        <a:cs typeface="+mn-cs"/>
      </a:defRPr>
    </a:lvl2pPr>
    <a:lvl3pPr marL="914235" algn="l" defTabSz="914235" rtl="0" eaLnBrk="1" latinLnBrk="0" hangingPunct="1">
      <a:defRPr sz="1799" kern="1200">
        <a:solidFill>
          <a:schemeClr val="tx1"/>
        </a:solidFill>
        <a:latin typeface="+mn-lt"/>
        <a:ea typeface="+mn-ea"/>
        <a:cs typeface="+mn-cs"/>
      </a:defRPr>
    </a:lvl3pPr>
    <a:lvl4pPr marL="1371353" algn="l" defTabSz="914235" rtl="0" eaLnBrk="1" latinLnBrk="0" hangingPunct="1">
      <a:defRPr sz="1799" kern="1200">
        <a:solidFill>
          <a:schemeClr val="tx1"/>
        </a:solidFill>
        <a:latin typeface="+mn-lt"/>
        <a:ea typeface="+mn-ea"/>
        <a:cs typeface="+mn-cs"/>
      </a:defRPr>
    </a:lvl4pPr>
    <a:lvl5pPr marL="1828470" algn="l" defTabSz="914235" rtl="0" eaLnBrk="1" latinLnBrk="0" hangingPunct="1">
      <a:defRPr sz="1799" kern="1200">
        <a:solidFill>
          <a:schemeClr val="tx1"/>
        </a:solidFill>
        <a:latin typeface="+mn-lt"/>
        <a:ea typeface="+mn-ea"/>
        <a:cs typeface="+mn-cs"/>
      </a:defRPr>
    </a:lvl5pPr>
    <a:lvl6pPr marL="2285588" algn="l" defTabSz="914235" rtl="0" eaLnBrk="1" latinLnBrk="0" hangingPunct="1">
      <a:defRPr sz="1799" kern="1200">
        <a:solidFill>
          <a:schemeClr val="tx1"/>
        </a:solidFill>
        <a:latin typeface="+mn-lt"/>
        <a:ea typeface="+mn-ea"/>
        <a:cs typeface="+mn-cs"/>
      </a:defRPr>
    </a:lvl6pPr>
    <a:lvl7pPr marL="2742705" algn="l" defTabSz="914235" rtl="0" eaLnBrk="1" latinLnBrk="0" hangingPunct="1">
      <a:defRPr sz="1799" kern="1200">
        <a:solidFill>
          <a:schemeClr val="tx1"/>
        </a:solidFill>
        <a:latin typeface="+mn-lt"/>
        <a:ea typeface="+mn-ea"/>
        <a:cs typeface="+mn-cs"/>
      </a:defRPr>
    </a:lvl7pPr>
    <a:lvl8pPr marL="3199823" algn="l" defTabSz="914235" rtl="0" eaLnBrk="1" latinLnBrk="0" hangingPunct="1">
      <a:defRPr sz="1799" kern="1200">
        <a:solidFill>
          <a:schemeClr val="tx1"/>
        </a:solidFill>
        <a:latin typeface="+mn-lt"/>
        <a:ea typeface="+mn-ea"/>
        <a:cs typeface="+mn-cs"/>
      </a:defRPr>
    </a:lvl8pPr>
    <a:lvl9pPr marL="3656940" algn="l" defTabSz="914235"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Wolf Liesbet" initials="DWL" lastIdx="2" clrIdx="0">
    <p:extLst>
      <p:ext uri="{19B8F6BF-5375-455C-9EA6-DF929625EA0E}">
        <p15:presenceInfo xmlns:p15="http://schemas.microsoft.com/office/powerpoint/2012/main" userId="S-1-5-21-3662605696-431538287-2476864782-213412" providerId="AD"/>
      </p:ext>
    </p:extLst>
  </p:cmAuthor>
  <p:cmAuthor id="2" name="Michiel De Keyzer" initials="MDK" lastIdx="11" clrIdx="1">
    <p:extLst>
      <p:ext uri="{19B8F6BF-5375-455C-9EA6-DF929625EA0E}">
        <p15:presenceInfo xmlns:p15="http://schemas.microsoft.com/office/powerpoint/2012/main" userId="Michiel De Keyzer" providerId="None"/>
      </p:ext>
    </p:extLst>
  </p:cmAuthor>
  <p:cmAuthor id="3" name="Arne De Proft" initials="ADP" lastIdx="20" clrIdx="2">
    <p:extLst>
      <p:ext uri="{19B8F6BF-5375-455C-9EA6-DF929625EA0E}">
        <p15:presenceInfo xmlns:p15="http://schemas.microsoft.com/office/powerpoint/2012/main" userId="Arne De Proft" providerId="None"/>
      </p:ext>
    </p:extLst>
  </p:cmAuthor>
  <p:cmAuthor id="4" name="Haleydt Kevin" initials="HK" lastIdx="2" clrIdx="3">
    <p:extLst>
      <p:ext uri="{19B8F6BF-5375-455C-9EA6-DF929625EA0E}">
        <p15:presenceInfo xmlns:p15="http://schemas.microsoft.com/office/powerpoint/2012/main" userId="S::kevin.haleydt@kb.vlaanderen.be::3063019d-08c4-452a-88b0-f79184f621b7" providerId="AD"/>
      </p:ext>
    </p:extLst>
  </p:cmAuthor>
  <p:cmAuthor id="5" name="De Keyzer Michiel" initials="DM" lastIdx="19" clrIdx="4">
    <p:extLst>
      <p:ext uri="{19B8F6BF-5375-455C-9EA6-DF929625EA0E}">
        <p15:presenceInfo xmlns:p15="http://schemas.microsoft.com/office/powerpoint/2012/main" userId="S::michiel.dekeyzer@kb.vlaanderen.be::5919b3ef-000e-4ca1-9196-cffa285786a7" providerId="AD"/>
      </p:ext>
    </p:extLst>
  </p:cmAuthor>
  <p:cmAuthor id="6" name="Haleydt Kevin" initials="HK [2]" lastIdx="25" clrIdx="5">
    <p:extLst>
      <p:ext uri="{19B8F6BF-5375-455C-9EA6-DF929625EA0E}">
        <p15:presenceInfo xmlns:p15="http://schemas.microsoft.com/office/powerpoint/2012/main" userId="Haleydt Kev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4384"/>
    <a:srgbClr val="587448"/>
    <a:srgbClr val="505050"/>
    <a:srgbClr val="C8B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3E1CD-5510-F546-E93A-4EA317FFDB4B}" v="14" dt="2019-05-06T09:00:30.930"/>
    <p1510:client id="{BDC3396D-C46B-D4BA-DAC7-53844D535AEC}" v="109" dt="2019-06-25T19:43:41.930"/>
    <p1510:client id="{CA3255D7-EAFB-4C9D-1D0C-77DDD4801D65}" v="9" dt="2019-05-06T08:27:17.459"/>
  </p1510:revLst>
</p1510:revInfo>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2" autoAdjust="0"/>
    <p:restoredTop sz="90882" autoAdjust="0"/>
  </p:normalViewPr>
  <p:slideViewPr>
    <p:cSldViewPr snapToGrid="0">
      <p:cViewPr varScale="1">
        <p:scale>
          <a:sx n="79" d="100"/>
          <a:sy n="79" d="100"/>
        </p:scale>
        <p:origin x="1002" y="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font" Target="fonts/font4.fntdata"/><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5.fntdata"/><Relationship Id="rId64" Type="http://schemas.openxmlformats.org/officeDocument/2006/relationships/presProps" Target="presProp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8.fntdata"/><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3.fntdata"/><Relationship Id="rId62"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eydt Kevin" userId="S::kevin.haleydt@kb.vlaanderen.be::3063019d-08c4-452a-88b0-f79184f621b7" providerId="AD" clId="Web-{1B2D3763-80B1-90A6-B2A2-FCD08862FEDB}"/>
    <pc:docChg chg="modSld">
      <pc:chgData name="Haleydt Kevin" userId="S::kevin.haleydt@kb.vlaanderen.be::3063019d-08c4-452a-88b0-f79184f621b7" providerId="AD" clId="Web-{1B2D3763-80B1-90A6-B2A2-FCD08862FEDB}" dt="2019-04-04T11:42:40.287" v="31"/>
      <pc:docMkLst>
        <pc:docMk/>
      </pc:docMkLst>
      <pc:sldChg chg="modNotes">
        <pc:chgData name="Haleydt Kevin" userId="S::kevin.haleydt@kb.vlaanderen.be::3063019d-08c4-452a-88b0-f79184f621b7" providerId="AD" clId="Web-{1B2D3763-80B1-90A6-B2A2-FCD08862FEDB}" dt="2019-04-04T11:42:40.287" v="31"/>
        <pc:sldMkLst>
          <pc:docMk/>
          <pc:sldMk cId="3318860071" sldId="365"/>
        </pc:sldMkLst>
      </pc:sldChg>
    </pc:docChg>
  </pc:docChgLst>
  <pc:docChgLst>
    <pc:chgData name="De Keyzer Michiel" userId="S::michiel.dekeyzer@kb.vlaanderen.be::5919b3ef-000e-4ca1-9196-cffa285786a7" providerId="AD" clId="Web-{BDC3396D-C46B-D4BA-DAC7-53844D535AEC}"/>
    <pc:docChg chg="modSld">
      <pc:chgData name="De Keyzer Michiel" userId="S::michiel.dekeyzer@kb.vlaanderen.be::5919b3ef-000e-4ca1-9196-cffa285786a7" providerId="AD" clId="Web-{BDC3396D-C46B-D4BA-DAC7-53844D535AEC}" dt="2019-06-25T19:47:28.343" v="487"/>
      <pc:docMkLst>
        <pc:docMk/>
      </pc:docMkLst>
      <pc:sldChg chg="modSp addCm delCm">
        <pc:chgData name="De Keyzer Michiel" userId="S::michiel.dekeyzer@kb.vlaanderen.be::5919b3ef-000e-4ca1-9196-cffa285786a7" providerId="AD" clId="Web-{BDC3396D-C46B-D4BA-DAC7-53844D535AEC}" dt="2019-06-25T19:43:43.164" v="417"/>
        <pc:sldMkLst>
          <pc:docMk/>
          <pc:sldMk cId="3253474502" sldId="501"/>
        </pc:sldMkLst>
        <pc:spChg chg="mod">
          <ac:chgData name="De Keyzer Michiel" userId="S::michiel.dekeyzer@kb.vlaanderen.be::5919b3ef-000e-4ca1-9196-cffa285786a7" providerId="AD" clId="Web-{BDC3396D-C46B-D4BA-DAC7-53844D535AEC}" dt="2019-06-25T19:43:41.899" v="415" actId="20577"/>
          <ac:spMkLst>
            <pc:docMk/>
            <pc:sldMk cId="3253474502" sldId="501"/>
            <ac:spMk id="7" creationId="{00000000-0000-0000-0000-000000000000}"/>
          </ac:spMkLst>
        </pc:spChg>
      </pc:sldChg>
      <pc:sldChg chg="modSp addCm delCm">
        <pc:chgData name="De Keyzer Michiel" userId="S::michiel.dekeyzer@kb.vlaanderen.be::5919b3ef-000e-4ca1-9196-cffa285786a7" providerId="AD" clId="Web-{BDC3396D-C46B-D4BA-DAC7-53844D535AEC}" dt="2019-06-25T19:45:33.918" v="483" actId="20577"/>
        <pc:sldMkLst>
          <pc:docMk/>
          <pc:sldMk cId="3748767860" sldId="520"/>
        </pc:sldMkLst>
        <pc:spChg chg="mod">
          <ac:chgData name="De Keyzer Michiel" userId="S::michiel.dekeyzer@kb.vlaanderen.be::5919b3ef-000e-4ca1-9196-cffa285786a7" providerId="AD" clId="Web-{BDC3396D-C46B-D4BA-DAC7-53844D535AEC}" dt="2019-06-25T19:45:33.918" v="483" actId="20577"/>
          <ac:spMkLst>
            <pc:docMk/>
            <pc:sldMk cId="3748767860" sldId="520"/>
            <ac:spMk id="7" creationId="{00000000-0000-0000-0000-000000000000}"/>
          </ac:spMkLst>
        </pc:spChg>
      </pc:sldChg>
      <pc:sldChg chg="addCm">
        <pc:chgData name="De Keyzer Michiel" userId="S::michiel.dekeyzer@kb.vlaanderen.be::5919b3ef-000e-4ca1-9196-cffa285786a7" providerId="AD" clId="Web-{BDC3396D-C46B-D4BA-DAC7-53844D535AEC}" dt="2019-06-25T19:47:28.343" v="487"/>
        <pc:sldMkLst>
          <pc:docMk/>
          <pc:sldMk cId="3124870269" sldId="533"/>
        </pc:sldMkLst>
      </pc:sldChg>
      <pc:sldChg chg="modSp addCm delCm">
        <pc:chgData name="De Keyzer Michiel" userId="S::michiel.dekeyzer@kb.vlaanderen.be::5919b3ef-000e-4ca1-9196-cffa285786a7" providerId="AD" clId="Web-{BDC3396D-C46B-D4BA-DAC7-53844D535AEC}" dt="2019-06-25T19:46:22.544" v="486"/>
        <pc:sldMkLst>
          <pc:docMk/>
          <pc:sldMk cId="2853857283" sldId="537"/>
        </pc:sldMkLst>
        <pc:graphicFrameChg chg="mod modGraphic">
          <ac:chgData name="De Keyzer Michiel" userId="S::michiel.dekeyzer@kb.vlaanderen.be::5919b3ef-000e-4ca1-9196-cffa285786a7" providerId="AD" clId="Web-{BDC3396D-C46B-D4BA-DAC7-53844D535AEC}" dt="2019-06-25T19:43:55.962" v="425"/>
          <ac:graphicFrameMkLst>
            <pc:docMk/>
            <pc:sldMk cId="2853857283" sldId="537"/>
            <ac:graphicFrameMk id="13" creationId="{00000000-0000-0000-0000-000000000000}"/>
          </ac:graphicFrameMkLst>
        </pc:graphicFrameChg>
      </pc:sldChg>
    </pc:docChg>
  </pc:docChgLst>
  <pc:docChgLst>
    <pc:chgData name="De Keyzer Michiel" userId="S::michiel.dekeyzer@kb.vlaanderen.be::5919b3ef-000e-4ca1-9196-cffa285786a7" providerId="AD" clId="Web-{5A7D8D65-F6C2-F176-97B5-AD60EAEB21F7}"/>
    <pc:docChg chg="">
      <pc:chgData name="De Keyzer Michiel" userId="S::michiel.dekeyzer@kb.vlaanderen.be::5919b3ef-000e-4ca1-9196-cffa285786a7" providerId="AD" clId="Web-{5A7D8D65-F6C2-F176-97B5-AD60EAEB21F7}" dt="2019-04-02T19:25:55.768" v="5"/>
      <pc:docMkLst>
        <pc:docMk/>
      </pc:docMkLst>
      <pc:sldChg chg="addCm modCm">
        <pc:chgData name="De Keyzer Michiel" userId="S::michiel.dekeyzer@kb.vlaanderen.be::5919b3ef-000e-4ca1-9196-cffa285786a7" providerId="AD" clId="Web-{5A7D8D65-F6C2-F176-97B5-AD60EAEB21F7}" dt="2019-04-02T19:24:58.330" v="3"/>
        <pc:sldMkLst>
          <pc:docMk/>
          <pc:sldMk cId="2349673" sldId="354"/>
        </pc:sldMkLst>
      </pc:sldChg>
      <pc:sldChg chg="addCm">
        <pc:chgData name="De Keyzer Michiel" userId="S::michiel.dekeyzer@kb.vlaanderen.be::5919b3ef-000e-4ca1-9196-cffa285786a7" providerId="AD" clId="Web-{5A7D8D65-F6C2-F176-97B5-AD60EAEB21F7}" dt="2019-04-02T19:25:55.768" v="5"/>
        <pc:sldMkLst>
          <pc:docMk/>
          <pc:sldMk cId="222920653" sldId="371"/>
        </pc:sldMkLst>
      </pc:sldChg>
      <pc:sldChg chg="addCm">
        <pc:chgData name="De Keyzer Michiel" userId="S::michiel.dekeyzer@kb.vlaanderen.be::5919b3ef-000e-4ca1-9196-cffa285786a7" providerId="AD" clId="Web-{5A7D8D65-F6C2-F176-97B5-AD60EAEB21F7}" dt="2019-04-02T19:23:18.704" v="1"/>
        <pc:sldMkLst>
          <pc:docMk/>
          <pc:sldMk cId="3757275103" sldId="395"/>
        </pc:sldMkLst>
      </pc:sldChg>
      <pc:sldChg chg="addCm">
        <pc:chgData name="De Keyzer Michiel" userId="S::michiel.dekeyzer@kb.vlaanderen.be::5919b3ef-000e-4ca1-9196-cffa285786a7" providerId="AD" clId="Web-{5A7D8D65-F6C2-F176-97B5-AD60EAEB21F7}" dt="2019-04-02T19:18:39.483" v="0"/>
        <pc:sldMkLst>
          <pc:docMk/>
          <pc:sldMk cId="592599411" sldId="396"/>
        </pc:sldMkLst>
      </pc:sldChg>
    </pc:docChg>
  </pc:docChgLst>
  <pc:docChgLst>
    <pc:chgData name="Haleydt Kevin" userId="S::kevin.haleydt@kb.vlaanderen.be::3063019d-08c4-452a-88b0-f79184f621b7" providerId="AD" clId="Web-{12C3E1CD-5510-F546-E93A-4EA317FFDB4B}"/>
    <pc:docChg chg="modSld">
      <pc:chgData name="Haleydt Kevin" userId="S::kevin.haleydt@kb.vlaanderen.be::3063019d-08c4-452a-88b0-f79184f621b7" providerId="AD" clId="Web-{12C3E1CD-5510-F546-E93A-4EA317FFDB4B}" dt="2019-05-06T09:00:30.930" v="36" actId="14100"/>
      <pc:docMkLst>
        <pc:docMk/>
      </pc:docMkLst>
      <pc:sldChg chg="modSp">
        <pc:chgData name="Haleydt Kevin" userId="S::kevin.haleydt@kb.vlaanderen.be::3063019d-08c4-452a-88b0-f79184f621b7" providerId="AD" clId="Web-{12C3E1CD-5510-F546-E93A-4EA317FFDB4B}" dt="2019-05-06T07:45:35.472" v="8"/>
        <pc:sldMkLst>
          <pc:docMk/>
          <pc:sldMk cId="3513686282" sldId="350"/>
        </pc:sldMkLst>
        <pc:graphicFrameChg chg="mod modGraphic">
          <ac:chgData name="Haleydt Kevin" userId="S::kevin.haleydt@kb.vlaanderen.be::3063019d-08c4-452a-88b0-f79184f621b7" providerId="AD" clId="Web-{12C3E1CD-5510-F546-E93A-4EA317FFDB4B}" dt="2019-05-06T07:45:35.472" v="8"/>
          <ac:graphicFrameMkLst>
            <pc:docMk/>
            <pc:sldMk cId="3513686282" sldId="350"/>
            <ac:graphicFrameMk id="5" creationId="{00000000-0000-0000-0000-000000000000}"/>
          </ac:graphicFrameMkLst>
        </pc:graphicFrameChg>
      </pc:sldChg>
      <pc:sldChg chg="modSp">
        <pc:chgData name="Haleydt Kevin" userId="S::kevin.haleydt@kb.vlaanderen.be::3063019d-08c4-452a-88b0-f79184f621b7" providerId="AD" clId="Web-{12C3E1CD-5510-F546-E93A-4EA317FFDB4B}" dt="2019-05-06T08:52:29.403" v="11" actId="20577"/>
        <pc:sldMkLst>
          <pc:docMk/>
          <pc:sldMk cId="376166983" sldId="422"/>
        </pc:sldMkLst>
        <pc:spChg chg="mod">
          <ac:chgData name="Haleydt Kevin" userId="S::kevin.haleydt@kb.vlaanderen.be::3063019d-08c4-452a-88b0-f79184f621b7" providerId="AD" clId="Web-{12C3E1CD-5510-F546-E93A-4EA317FFDB4B}" dt="2019-05-06T08:52:29.403" v="11" actId="20577"/>
          <ac:spMkLst>
            <pc:docMk/>
            <pc:sldMk cId="376166983" sldId="422"/>
            <ac:spMk id="5" creationId="{00000000-0000-0000-0000-000000000000}"/>
          </ac:spMkLst>
        </pc:spChg>
      </pc:sldChg>
      <pc:sldChg chg="modSp">
        <pc:chgData name="Haleydt Kevin" userId="S::kevin.haleydt@kb.vlaanderen.be::3063019d-08c4-452a-88b0-f79184f621b7" providerId="AD" clId="Web-{12C3E1CD-5510-F546-E93A-4EA317FFDB4B}" dt="2019-05-06T07:36:39.716" v="4" actId="20577"/>
        <pc:sldMkLst>
          <pc:docMk/>
          <pc:sldMk cId="1663163978" sldId="449"/>
        </pc:sldMkLst>
        <pc:spChg chg="mod">
          <ac:chgData name="Haleydt Kevin" userId="S::kevin.haleydt@kb.vlaanderen.be::3063019d-08c4-452a-88b0-f79184f621b7" providerId="AD" clId="Web-{12C3E1CD-5510-F546-E93A-4EA317FFDB4B}" dt="2019-05-06T07:36:39.716" v="4" actId="20577"/>
          <ac:spMkLst>
            <pc:docMk/>
            <pc:sldMk cId="1663163978" sldId="449"/>
            <ac:spMk id="5" creationId="{00000000-0000-0000-0000-000000000000}"/>
          </ac:spMkLst>
        </pc:spChg>
      </pc:sldChg>
      <pc:sldChg chg="delSp modSp">
        <pc:chgData name="Haleydt Kevin" userId="S::kevin.haleydt@kb.vlaanderen.be::3063019d-08c4-452a-88b0-f79184f621b7" providerId="AD" clId="Web-{12C3E1CD-5510-F546-E93A-4EA317FFDB4B}" dt="2019-05-06T09:00:30.930" v="36" actId="14100"/>
        <pc:sldMkLst>
          <pc:docMk/>
          <pc:sldMk cId="3465777044" sldId="451"/>
        </pc:sldMkLst>
        <pc:spChg chg="del">
          <ac:chgData name="Haleydt Kevin" userId="S::kevin.haleydt@kb.vlaanderen.be::3063019d-08c4-452a-88b0-f79184f621b7" providerId="AD" clId="Web-{12C3E1CD-5510-F546-E93A-4EA317FFDB4B}" dt="2019-05-06T09:00:24.211" v="33"/>
          <ac:spMkLst>
            <pc:docMk/>
            <pc:sldMk cId="3465777044" sldId="451"/>
            <ac:spMk id="33" creationId="{00000000-0000-0000-0000-000000000000}"/>
          </ac:spMkLst>
        </pc:spChg>
        <pc:cxnChg chg="mod">
          <ac:chgData name="Haleydt Kevin" userId="S::kevin.haleydt@kb.vlaanderen.be::3063019d-08c4-452a-88b0-f79184f621b7" providerId="AD" clId="Web-{12C3E1CD-5510-F546-E93A-4EA317FFDB4B}" dt="2019-05-06T09:00:30.930" v="36" actId="14100"/>
          <ac:cxnSpMkLst>
            <pc:docMk/>
            <pc:sldMk cId="3465777044" sldId="451"/>
            <ac:cxnSpMk id="35" creationId="{00000000-0000-0000-0000-000000000000}"/>
          </ac:cxnSpMkLst>
        </pc:cxnChg>
        <pc:cxnChg chg="del mod">
          <ac:chgData name="Haleydt Kevin" userId="S::kevin.haleydt@kb.vlaanderen.be::3063019d-08c4-452a-88b0-f79184f621b7" providerId="AD" clId="Web-{12C3E1CD-5510-F546-E93A-4EA317FFDB4B}" dt="2019-05-06T09:00:26.493" v="34"/>
          <ac:cxnSpMkLst>
            <pc:docMk/>
            <pc:sldMk cId="3465777044" sldId="451"/>
            <ac:cxnSpMk id="40" creationId="{00000000-0000-0000-0000-000000000000}"/>
          </ac:cxnSpMkLst>
        </pc:cxnChg>
      </pc:sldChg>
      <pc:sldChg chg="modSp">
        <pc:chgData name="Haleydt Kevin" userId="S::kevin.haleydt@kb.vlaanderen.be::3063019d-08c4-452a-88b0-f79184f621b7" providerId="AD" clId="Web-{12C3E1CD-5510-F546-E93A-4EA317FFDB4B}" dt="2019-05-06T09:00:08.758" v="31" actId="20577"/>
        <pc:sldMkLst>
          <pc:docMk/>
          <pc:sldMk cId="1637419673" sldId="459"/>
        </pc:sldMkLst>
        <pc:spChg chg="mod">
          <ac:chgData name="Haleydt Kevin" userId="S::kevin.haleydt@kb.vlaanderen.be::3063019d-08c4-452a-88b0-f79184f621b7" providerId="AD" clId="Web-{12C3E1CD-5510-F546-E93A-4EA317FFDB4B}" dt="2019-05-06T09:00:08.758" v="31" actId="20577"/>
          <ac:spMkLst>
            <pc:docMk/>
            <pc:sldMk cId="1637419673" sldId="459"/>
            <ac:spMk id="5" creationId="{00000000-0000-0000-0000-000000000000}"/>
          </ac:spMkLst>
        </pc:spChg>
      </pc:sldChg>
    </pc:docChg>
  </pc:docChgLst>
  <pc:docChgLst>
    <pc:chgData name="De Keyzer Michiel" userId="S::michiel.dekeyzer@kb.vlaanderen.be::5919b3ef-000e-4ca1-9196-cffa285786a7" providerId="AD" clId="Web-{CA3255D7-EAFB-4C9D-1D0C-77DDD4801D65}"/>
    <pc:docChg chg="modSld">
      <pc:chgData name="De Keyzer Michiel" userId="S::michiel.dekeyzer@kb.vlaanderen.be::5919b3ef-000e-4ca1-9196-cffa285786a7" providerId="AD" clId="Web-{CA3255D7-EAFB-4C9D-1D0C-77DDD4801D65}" dt="2019-05-06T08:27:17.459" v="6" actId="14100"/>
      <pc:docMkLst>
        <pc:docMk/>
      </pc:docMkLst>
      <pc:sldChg chg="modSp">
        <pc:chgData name="De Keyzer Michiel" userId="S::michiel.dekeyzer@kb.vlaanderen.be::5919b3ef-000e-4ca1-9196-cffa285786a7" providerId="AD" clId="Web-{CA3255D7-EAFB-4C9D-1D0C-77DDD4801D65}" dt="2019-05-06T08:16:37.832" v="5"/>
        <pc:sldMkLst>
          <pc:docMk/>
          <pc:sldMk cId="3513686282" sldId="350"/>
        </pc:sldMkLst>
        <pc:graphicFrameChg chg="mod modGraphic">
          <ac:chgData name="De Keyzer Michiel" userId="S::michiel.dekeyzer@kb.vlaanderen.be::5919b3ef-000e-4ca1-9196-cffa285786a7" providerId="AD" clId="Web-{CA3255D7-EAFB-4C9D-1D0C-77DDD4801D65}" dt="2019-05-06T08:16:37.832" v="5"/>
          <ac:graphicFrameMkLst>
            <pc:docMk/>
            <pc:sldMk cId="3513686282" sldId="350"/>
            <ac:graphicFrameMk id="5" creationId="{00000000-0000-0000-0000-000000000000}"/>
          </ac:graphicFrameMkLst>
        </pc:graphicFrameChg>
      </pc:sldChg>
      <pc:sldChg chg="modSp">
        <pc:chgData name="De Keyzer Michiel" userId="S::michiel.dekeyzer@kb.vlaanderen.be::5919b3ef-000e-4ca1-9196-cffa285786a7" providerId="AD" clId="Web-{CA3255D7-EAFB-4C9D-1D0C-77DDD4801D65}" dt="2019-05-06T08:27:17.459" v="6" actId="14100"/>
        <pc:sldMkLst>
          <pc:docMk/>
          <pc:sldMk cId="3465777044" sldId="451"/>
        </pc:sldMkLst>
        <pc:cxnChg chg="mod">
          <ac:chgData name="De Keyzer Michiel" userId="S::michiel.dekeyzer@kb.vlaanderen.be::5919b3ef-000e-4ca1-9196-cffa285786a7" providerId="AD" clId="Web-{CA3255D7-EAFB-4C9D-1D0C-77DDD4801D65}" dt="2019-05-06T08:27:17.459" v="6" actId="14100"/>
          <ac:cxnSpMkLst>
            <pc:docMk/>
            <pc:sldMk cId="3465777044" sldId="451"/>
            <ac:cxnSpMk id="35" creationId="{00000000-0000-0000-0000-000000000000}"/>
          </ac:cxnSpMkLst>
        </pc:cxnChg>
      </pc:sldChg>
    </pc:docChg>
  </pc:docChgLst>
  <pc:docChgLst>
    <pc:chgData name="Haleydt Kevin" userId="S::kevin.haleydt@kb.vlaanderen.be::3063019d-08c4-452a-88b0-f79184f621b7" providerId="AD" clId="Web-{A3ADC9CF-118F-5A57-4BD9-0DBD91267DFF}"/>
    <pc:docChg chg="modSld">
      <pc:chgData name="Haleydt Kevin" userId="S::kevin.haleydt@kb.vlaanderen.be::3063019d-08c4-452a-88b0-f79184f621b7" providerId="AD" clId="Web-{A3ADC9CF-118F-5A57-4BD9-0DBD91267DFF}" dt="2019-04-03T14:28:48.249" v="68"/>
      <pc:docMkLst>
        <pc:docMk/>
      </pc:docMkLst>
      <pc:sldChg chg="modSp modNotes">
        <pc:chgData name="Haleydt Kevin" userId="S::kevin.haleydt@kb.vlaanderen.be::3063019d-08c4-452a-88b0-f79184f621b7" providerId="AD" clId="Web-{A3ADC9CF-118F-5A57-4BD9-0DBD91267DFF}" dt="2019-04-03T14:28:48.249" v="68"/>
        <pc:sldMkLst>
          <pc:docMk/>
          <pc:sldMk cId="2349673" sldId="354"/>
        </pc:sldMkLst>
        <pc:spChg chg="mod">
          <ac:chgData name="Haleydt Kevin" userId="S::kevin.haleydt@kb.vlaanderen.be::3063019d-08c4-452a-88b0-f79184f621b7" providerId="AD" clId="Web-{A3ADC9CF-118F-5A57-4BD9-0DBD91267DFF}" dt="2019-04-03T14:28:06.749" v="0" actId="1076"/>
          <ac:spMkLst>
            <pc:docMk/>
            <pc:sldMk cId="2349673" sldId="354"/>
            <ac:spMk id="2" creationId="{00000000-0000-0000-0000-000000000000}"/>
          </ac:spMkLst>
        </pc:spChg>
      </pc:sldChg>
    </pc:docChg>
  </pc:docChgLst>
  <pc:docChgLst>
    <pc:chgData name="Haleydt Kevin" userId="S::kevin.haleydt@kb.vlaanderen.be::3063019d-08c4-452a-88b0-f79184f621b7" providerId="AD" clId="Web-{4B46ADD6-8557-C0CD-CED2-D9C5BA1DA732}"/>
    <pc:docChg chg="">
      <pc:chgData name="Haleydt Kevin" userId="S::kevin.haleydt@kb.vlaanderen.be::3063019d-08c4-452a-88b0-f79184f621b7" providerId="AD" clId="Web-{4B46ADD6-8557-C0CD-CED2-D9C5BA1DA732}" dt="2019-03-27T18:50:24.494" v="1"/>
      <pc:docMkLst>
        <pc:docMk/>
      </pc:docMkLst>
      <pc:sldChg chg="addCm">
        <pc:chgData name="Haleydt Kevin" userId="S::kevin.haleydt@kb.vlaanderen.be::3063019d-08c4-452a-88b0-f79184f621b7" providerId="AD" clId="Web-{4B46ADD6-8557-C0CD-CED2-D9C5BA1DA732}" dt="2019-03-27T18:49:36.509" v="0"/>
        <pc:sldMkLst>
          <pc:docMk/>
          <pc:sldMk cId="2540172895" sldId="353"/>
        </pc:sldMkLst>
      </pc:sldChg>
      <pc:sldChg chg="addCm">
        <pc:chgData name="Haleydt Kevin" userId="S::kevin.haleydt@kb.vlaanderen.be::3063019d-08c4-452a-88b0-f79184f621b7" providerId="AD" clId="Web-{4B46ADD6-8557-C0CD-CED2-D9C5BA1DA732}" dt="2019-03-27T18:50:24.494" v="1"/>
        <pc:sldMkLst>
          <pc:docMk/>
          <pc:sldMk cId="3787623953" sldId="392"/>
        </pc:sldMkLst>
      </pc:sldChg>
    </pc:docChg>
  </pc:docChgLst>
  <pc:docChgLst>
    <pc:chgData name="De Keyzer Michiel" userId="S::michiel.dekeyzer@kb.vlaanderen.be::5919b3ef-000e-4ca1-9196-cffa285786a7" providerId="AD" clId="Web-{70561747-6E49-325A-1667-61E74D482248}"/>
    <pc:docChg chg="">
      <pc:chgData name="De Keyzer Michiel" userId="S::michiel.dekeyzer@kb.vlaanderen.be::5919b3ef-000e-4ca1-9196-cffa285786a7" providerId="AD" clId="Web-{70561747-6E49-325A-1667-61E74D482248}" dt="2019-04-04T19:41:11.889" v="3"/>
      <pc:docMkLst>
        <pc:docMk/>
      </pc:docMkLst>
      <pc:sldChg chg="addCm">
        <pc:chgData name="De Keyzer Michiel" userId="S::michiel.dekeyzer@kb.vlaanderen.be::5919b3ef-000e-4ca1-9196-cffa285786a7" providerId="AD" clId="Web-{70561747-6E49-325A-1667-61E74D482248}" dt="2019-04-04T19:37:56.873" v="0"/>
        <pc:sldMkLst>
          <pc:docMk/>
          <pc:sldMk cId="3063772155" sldId="389"/>
        </pc:sldMkLst>
      </pc:sldChg>
      <pc:sldChg chg="addCm">
        <pc:chgData name="De Keyzer Michiel" userId="S::michiel.dekeyzer@kb.vlaanderen.be::5919b3ef-000e-4ca1-9196-cffa285786a7" providerId="AD" clId="Web-{70561747-6E49-325A-1667-61E74D482248}" dt="2019-04-04T19:39:41.920" v="1"/>
        <pc:sldMkLst>
          <pc:docMk/>
          <pc:sldMk cId="592599411" sldId="396"/>
        </pc:sldMkLst>
      </pc:sldChg>
      <pc:sldChg chg="addCm">
        <pc:chgData name="De Keyzer Michiel" userId="S::michiel.dekeyzer@kb.vlaanderen.be::5919b3ef-000e-4ca1-9196-cffa285786a7" providerId="AD" clId="Web-{70561747-6E49-325A-1667-61E74D482248}" dt="2019-04-04T19:41:11.889" v="3"/>
        <pc:sldMkLst>
          <pc:docMk/>
          <pc:sldMk cId="4284033157" sldId="405"/>
        </pc:sldMkLst>
      </pc:sldChg>
    </pc:docChg>
  </pc:docChgLst>
  <pc:docChgLst>
    <pc:chgData name="De Keyzer Michiel" userId="S::michiel.dekeyzer@kb.vlaanderen.be::5919b3ef-000e-4ca1-9196-cffa285786a7" providerId="AD" clId="Web-{DD94483D-4E5C-48FF-B3A2-4327987E728D}"/>
    <pc:docChg chg="">
      <pc:chgData name="De Keyzer Michiel" userId="S::michiel.dekeyzer@kb.vlaanderen.be::5919b3ef-000e-4ca1-9196-cffa285786a7" providerId="AD" clId="Web-{DD94483D-4E5C-48FF-B3A2-4327987E728D}" dt="2019-05-05T18:55:22.671" v="1"/>
      <pc:docMkLst>
        <pc:docMk/>
      </pc:docMkLst>
      <pc:sldChg chg="addCm">
        <pc:chgData name="De Keyzer Michiel" userId="S::michiel.dekeyzer@kb.vlaanderen.be::5919b3ef-000e-4ca1-9196-cffa285786a7" providerId="AD" clId="Web-{DD94483D-4E5C-48FF-B3A2-4327987E728D}" dt="2019-05-05T18:55:22.671" v="1"/>
        <pc:sldMkLst>
          <pc:docMk/>
          <pc:sldMk cId="3513686282" sldId="350"/>
        </pc:sldMkLst>
      </pc:sldChg>
      <pc:sldChg chg="addCm">
        <pc:chgData name="De Keyzer Michiel" userId="S::michiel.dekeyzer@kb.vlaanderen.be::5919b3ef-000e-4ca1-9196-cffa285786a7" providerId="AD" clId="Web-{DD94483D-4E5C-48FF-B3A2-4327987E728D}" dt="2019-05-05T18:53:44.029" v="0"/>
        <pc:sldMkLst>
          <pc:docMk/>
          <pc:sldMk cId="1663163978" sldId="449"/>
        </pc:sldMkLst>
      </pc:sldChg>
    </pc:docChg>
  </pc:docChgLst>
  <pc:docChgLst>
    <pc:chgData name="Haleydt Kevin" userId="S::kevin.haleydt@kb.vlaanderen.be::3063019d-08c4-452a-88b0-f79184f621b7" providerId="AD" clId="Web-{081C2956-264D-F0CB-70B1-C50BC8D6A644}"/>
    <pc:docChg chg="modSld">
      <pc:chgData name="Haleydt Kevin" userId="S::kevin.haleydt@kb.vlaanderen.be::3063019d-08c4-452a-88b0-f79184f621b7" providerId="AD" clId="Web-{081C2956-264D-F0CB-70B1-C50BC8D6A644}" dt="2019-05-06T09:00:48.348" v="0"/>
      <pc:docMkLst>
        <pc:docMk/>
      </pc:docMkLst>
      <pc:sldChg chg="delSp modSp">
        <pc:chgData name="Haleydt Kevin" userId="S::kevin.haleydt@kb.vlaanderen.be::3063019d-08c4-452a-88b0-f79184f621b7" providerId="AD" clId="Web-{081C2956-264D-F0CB-70B1-C50BC8D6A644}" dt="2019-05-06T09:00:48.348" v="0"/>
        <pc:sldMkLst>
          <pc:docMk/>
          <pc:sldMk cId="3465777044" sldId="451"/>
        </pc:sldMkLst>
        <pc:cxnChg chg="del mod">
          <ac:chgData name="Haleydt Kevin" userId="S::kevin.haleydt@kb.vlaanderen.be::3063019d-08c4-452a-88b0-f79184f621b7" providerId="AD" clId="Web-{081C2956-264D-F0CB-70B1-C50BC8D6A644}" dt="2019-05-06T09:00:48.348" v="0"/>
          <ac:cxnSpMkLst>
            <pc:docMk/>
            <pc:sldMk cId="3465777044" sldId="451"/>
            <ac:cxnSpMk id="40" creationId="{00000000-0000-0000-0000-000000000000}"/>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5" dt="2019-06-25T12:38:46.562" idx="13">
    <p:pos x="10" y="10"/>
    <p:text>Ik heb hier een kleine aanpassing gedaan: "geïnspireerd op..."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5" dt="2019-06-25T12:45:31.199" idx="16">
    <p:pos x="5895" y="769"/>
    <p:text>kleine aanpassingen gedaan in formulering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19-06-25T12:45:56.262" idx="17">
    <p:pos x="10" y="10"/>
    <p:text>van entitiet, entiteit gemaakt ;-)
</p:text>
    <p:extLst>
      <p:ext uri="{C676402C-5697-4E1C-873F-D02D1690AC5C}">
        <p15:threadingInfo xmlns:p15="http://schemas.microsoft.com/office/powerpoint/2012/main" timeZoneBias="420"/>
      </p:ext>
    </p:extLst>
  </p:cm>
  <p:cm authorId="5" dt="2019-06-25T12:46:22.544" idx="18">
    <p:pos x="106" y="106"/>
    <p:text>hier ontbreekt nog een beetje info denk ik in de tweede rij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6" dt="2019-06-25T10:07:53.109" idx="25">
    <p:pos x="10" y="10"/>
    <p:text>aanpassen naar datatype</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5" dt="2019-06-25T12:47:28.343" idx="19">
    <p:pos x="10" y="10"/>
    <p:text>nice!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DD1D4-025F-4F92-BF28-CE5D887505A6}" type="doc">
      <dgm:prSet loTypeId="urn:microsoft.com/office/officeart/2005/8/layout/hProcess11" loCatId="process" qsTypeId="urn:microsoft.com/office/officeart/2005/8/quickstyle/simple1" qsCatId="simple" csTypeId="urn:microsoft.com/office/officeart/2005/8/colors/accent0_2" csCatId="mainScheme" phldr="1"/>
      <dgm:spPr/>
    </dgm:pt>
    <dgm:pt modelId="{C91EFAF5-FB17-486F-A092-B2B06223379D}">
      <dgm:prSet phldrT="[Text]" custT="1"/>
      <dgm:spPr/>
      <dgm:t>
        <a:bodyPr/>
        <a:lstStyle/>
        <a:p>
          <a:endParaRPr lang="nl-BE" sz="1050" noProof="0" dirty="0"/>
        </a:p>
        <a:p>
          <a:r>
            <a:rPr lang="nl-BE" sz="1050" noProof="0" dirty="0"/>
            <a:t>14/03/’19</a:t>
          </a:r>
        </a:p>
      </dgm:t>
    </dgm:pt>
    <dgm:pt modelId="{DCEF9437-5F6C-439A-AD91-B67480A3D6A7}" type="parTrans" cxnId="{EB50FD60-929E-413C-B848-FA4D4B4B7A92}">
      <dgm:prSet/>
      <dgm:spPr/>
      <dgm:t>
        <a:bodyPr/>
        <a:lstStyle/>
        <a:p>
          <a:endParaRPr lang="en-US"/>
        </a:p>
      </dgm:t>
    </dgm:pt>
    <dgm:pt modelId="{0FBCC584-8748-4303-9362-9831D9B9C353}" type="sibTrans" cxnId="{EB50FD60-929E-413C-B848-FA4D4B4B7A92}">
      <dgm:prSet/>
      <dgm:spPr/>
      <dgm:t>
        <a:bodyPr/>
        <a:lstStyle/>
        <a:p>
          <a:endParaRPr lang="en-US"/>
        </a:p>
      </dgm:t>
    </dgm:pt>
    <dgm:pt modelId="{2BAC5791-68FD-4585-82B6-531A13791D0B}">
      <dgm:prSet phldrT="[Text]" custT="1"/>
      <dgm:spPr/>
      <dgm:t>
        <a:bodyPr/>
        <a:lstStyle/>
        <a:p>
          <a:r>
            <a:rPr lang="nl-BE" sz="1050" noProof="0" dirty="0"/>
            <a:t>25/03/’19</a:t>
          </a:r>
        </a:p>
        <a:p>
          <a:endParaRPr lang="nl-BE" sz="1050" noProof="0" dirty="0"/>
        </a:p>
      </dgm:t>
    </dgm:pt>
    <dgm:pt modelId="{9C4F3F36-4DC8-4AEE-9063-2A2B868CF869}" type="parTrans" cxnId="{6050238C-F5C4-4B1E-BE92-C9C55E5141ED}">
      <dgm:prSet/>
      <dgm:spPr/>
      <dgm:t>
        <a:bodyPr/>
        <a:lstStyle/>
        <a:p>
          <a:endParaRPr lang="en-US"/>
        </a:p>
      </dgm:t>
    </dgm:pt>
    <dgm:pt modelId="{E78CEF64-E1EC-47C9-9A68-CF72A18E98CA}" type="sibTrans" cxnId="{6050238C-F5C4-4B1E-BE92-C9C55E5141ED}">
      <dgm:prSet/>
      <dgm:spPr/>
      <dgm:t>
        <a:bodyPr/>
        <a:lstStyle/>
        <a:p>
          <a:endParaRPr lang="en-US"/>
        </a:p>
      </dgm:t>
    </dgm:pt>
    <dgm:pt modelId="{F5F3F64F-7379-47E0-BB91-F269BC827C9B}">
      <dgm:prSet phldrT="[Text]" custT="1"/>
      <dgm:spPr/>
      <dgm:t>
        <a:bodyPr/>
        <a:lstStyle/>
        <a:p>
          <a:endParaRPr lang="nl-BE" sz="1050" noProof="0" dirty="0"/>
        </a:p>
        <a:p>
          <a:r>
            <a:rPr lang="nl-BE" sz="1050" noProof="0" dirty="0"/>
            <a:t>05/04/’19</a:t>
          </a:r>
        </a:p>
      </dgm:t>
    </dgm:pt>
    <dgm:pt modelId="{0FC0F8AA-785E-446D-9F3E-317E2C9AB8BB}" type="parTrans" cxnId="{4BF644F2-C1D5-40E6-9ADA-77B86304D9F1}">
      <dgm:prSet/>
      <dgm:spPr/>
      <dgm:t>
        <a:bodyPr/>
        <a:lstStyle/>
        <a:p>
          <a:endParaRPr lang="en-US"/>
        </a:p>
      </dgm:t>
    </dgm:pt>
    <dgm:pt modelId="{6701905B-BE52-4B4B-83CB-E2DE8AEF010D}" type="sibTrans" cxnId="{4BF644F2-C1D5-40E6-9ADA-77B86304D9F1}">
      <dgm:prSet/>
      <dgm:spPr/>
      <dgm:t>
        <a:bodyPr/>
        <a:lstStyle/>
        <a:p>
          <a:endParaRPr lang="en-US"/>
        </a:p>
      </dgm:t>
    </dgm:pt>
    <dgm:pt modelId="{1C789558-28CC-4836-A7DD-70276BB475F4}">
      <dgm:prSet phldrT="[Text]" custT="1"/>
      <dgm:spPr/>
      <dgm:t>
        <a:bodyPr/>
        <a:lstStyle/>
        <a:p>
          <a:r>
            <a:rPr lang="nl-BE" sz="1050" noProof="0" dirty="0"/>
            <a:t>06/05/’19</a:t>
          </a:r>
        </a:p>
        <a:p>
          <a:endParaRPr lang="nl-BE" sz="1050" noProof="0" dirty="0"/>
        </a:p>
      </dgm:t>
    </dgm:pt>
    <dgm:pt modelId="{A4316E79-9D19-4769-BBAA-48D79E056B30}" type="parTrans" cxnId="{736E98C5-F28C-4A34-B7F2-7AF5069C89D3}">
      <dgm:prSet/>
      <dgm:spPr/>
      <dgm:t>
        <a:bodyPr/>
        <a:lstStyle/>
        <a:p>
          <a:endParaRPr lang="en-US"/>
        </a:p>
      </dgm:t>
    </dgm:pt>
    <dgm:pt modelId="{21093144-8746-4833-9C23-84CA5B5AA884}" type="sibTrans" cxnId="{736E98C5-F28C-4A34-B7F2-7AF5069C89D3}">
      <dgm:prSet/>
      <dgm:spPr/>
      <dgm:t>
        <a:bodyPr/>
        <a:lstStyle/>
        <a:p>
          <a:endParaRPr lang="en-US"/>
        </a:p>
      </dgm:t>
    </dgm:pt>
    <dgm:pt modelId="{26394B27-0DB2-40B4-BFF1-A76C152B8FC9}">
      <dgm:prSet phldrT="[Text]" custT="1"/>
      <dgm:spPr/>
      <dgm:t>
        <a:bodyPr/>
        <a:lstStyle/>
        <a:p>
          <a:endParaRPr lang="nl-BE" sz="1050" noProof="0" dirty="0"/>
        </a:p>
        <a:p>
          <a:r>
            <a:rPr lang="nl-BE" sz="1050" noProof="0" dirty="0"/>
            <a:t>12/06/’19</a:t>
          </a:r>
        </a:p>
      </dgm:t>
    </dgm:pt>
    <dgm:pt modelId="{455E145B-B0FF-4D46-AAD8-23EC991D1FFF}" type="parTrans" cxnId="{D91089DD-1D40-4E4C-8745-A28DD8092F60}">
      <dgm:prSet/>
      <dgm:spPr/>
      <dgm:t>
        <a:bodyPr/>
        <a:lstStyle/>
        <a:p>
          <a:endParaRPr lang="en-US"/>
        </a:p>
      </dgm:t>
    </dgm:pt>
    <dgm:pt modelId="{875F4645-C151-4382-9C83-90AD0F230C58}" type="sibTrans" cxnId="{D91089DD-1D40-4E4C-8745-A28DD8092F60}">
      <dgm:prSet/>
      <dgm:spPr/>
      <dgm:t>
        <a:bodyPr/>
        <a:lstStyle/>
        <a:p>
          <a:endParaRPr lang="en-US"/>
        </a:p>
      </dgm:t>
    </dgm:pt>
    <dgm:pt modelId="{2AA030C5-7FBC-4429-9D21-857328B95F74}">
      <dgm:prSet phldrT="[Text]" custT="1"/>
      <dgm:spPr/>
      <dgm:t>
        <a:bodyPr/>
        <a:lstStyle/>
        <a:p>
          <a:r>
            <a:rPr lang="nl-BE" sz="1050" noProof="0" dirty="0"/>
            <a:t>26/06/’19</a:t>
          </a:r>
        </a:p>
        <a:p>
          <a:endParaRPr lang="nl-BE" sz="1050" noProof="0" dirty="0"/>
        </a:p>
      </dgm:t>
    </dgm:pt>
    <dgm:pt modelId="{2290D1BE-7FF0-40AF-8BF3-F5767E41788B}" type="parTrans" cxnId="{8C6A5862-B8C2-4FC5-8155-00F5E8BCE436}">
      <dgm:prSet/>
      <dgm:spPr/>
      <dgm:t>
        <a:bodyPr/>
        <a:lstStyle/>
        <a:p>
          <a:endParaRPr lang="en-US"/>
        </a:p>
      </dgm:t>
    </dgm:pt>
    <dgm:pt modelId="{6FFE956E-B7E1-4E98-B189-CCB0A7E582B7}" type="sibTrans" cxnId="{8C6A5862-B8C2-4FC5-8155-00F5E8BCE436}">
      <dgm:prSet/>
      <dgm:spPr/>
      <dgm:t>
        <a:bodyPr/>
        <a:lstStyle/>
        <a:p>
          <a:endParaRPr lang="en-US"/>
        </a:p>
      </dgm:t>
    </dgm:pt>
    <dgm:pt modelId="{3FA5C384-8FC4-4340-B046-63D4BA14C9D8}">
      <dgm:prSet phldrT="[Text]"/>
      <dgm:spPr/>
      <dgm:t>
        <a:bodyPr/>
        <a:lstStyle/>
        <a:p>
          <a:endParaRPr lang="nl-BE" noProof="0" dirty="0"/>
        </a:p>
      </dgm:t>
    </dgm:pt>
    <dgm:pt modelId="{3EEC621D-BC8F-43A3-8E0C-AF3647F922B6}" type="parTrans" cxnId="{C9245D4F-B1AE-409F-AC70-C51F87BD21F1}">
      <dgm:prSet/>
      <dgm:spPr/>
      <dgm:t>
        <a:bodyPr/>
        <a:lstStyle/>
        <a:p>
          <a:endParaRPr lang="en-US"/>
        </a:p>
      </dgm:t>
    </dgm:pt>
    <dgm:pt modelId="{5654841C-3D90-4671-93A8-0538DB0504A7}" type="sibTrans" cxnId="{C9245D4F-B1AE-409F-AC70-C51F87BD21F1}">
      <dgm:prSet/>
      <dgm:spPr/>
      <dgm:t>
        <a:bodyPr/>
        <a:lstStyle/>
        <a:p>
          <a:endParaRPr lang="en-US"/>
        </a:p>
      </dgm:t>
    </dgm:pt>
    <dgm:pt modelId="{1D16ECC5-40E6-41E6-8EDB-63401FBF5D8D}">
      <dgm:prSet phldrT="[Text]" custT="1"/>
      <dgm:spPr/>
      <dgm:t>
        <a:bodyPr/>
        <a:lstStyle/>
        <a:p>
          <a:endParaRPr lang="nl-BE" sz="1050" noProof="0" dirty="0"/>
        </a:p>
        <a:p>
          <a:r>
            <a:rPr lang="nl-BE" sz="1050" noProof="0" dirty="0"/>
            <a:t>15/12/’19</a:t>
          </a:r>
        </a:p>
      </dgm:t>
    </dgm:pt>
    <dgm:pt modelId="{529B7A0A-4CA5-4113-B0EF-6479F9557396}" type="parTrans" cxnId="{EBD3BFA7-FF0B-4183-8265-1FCAD40AA347}">
      <dgm:prSet/>
      <dgm:spPr/>
      <dgm:t>
        <a:bodyPr/>
        <a:lstStyle/>
        <a:p>
          <a:endParaRPr lang="en-US"/>
        </a:p>
      </dgm:t>
    </dgm:pt>
    <dgm:pt modelId="{A6C5B933-1E0B-4B38-82D3-82EBAC014E10}" type="sibTrans" cxnId="{EBD3BFA7-FF0B-4183-8265-1FCAD40AA347}">
      <dgm:prSet/>
      <dgm:spPr/>
      <dgm:t>
        <a:bodyPr/>
        <a:lstStyle/>
        <a:p>
          <a:endParaRPr lang="en-US"/>
        </a:p>
      </dgm:t>
    </dgm:pt>
    <dgm:pt modelId="{C1372E54-4B6B-4981-87CD-DD0F6F678AC8}">
      <dgm:prSet phldrT="[Text]"/>
      <dgm:spPr/>
      <dgm:t>
        <a:bodyPr/>
        <a:lstStyle/>
        <a:p>
          <a:endParaRPr lang="nl-BE" noProof="0" dirty="0"/>
        </a:p>
      </dgm:t>
    </dgm:pt>
    <dgm:pt modelId="{A34CFEFB-DB26-47B5-8E7E-D6B5502A2441}" type="parTrans" cxnId="{22D2B725-611F-495F-BF38-51E279F26389}">
      <dgm:prSet/>
      <dgm:spPr/>
      <dgm:t>
        <a:bodyPr/>
        <a:lstStyle/>
        <a:p>
          <a:endParaRPr lang="en-US"/>
        </a:p>
      </dgm:t>
    </dgm:pt>
    <dgm:pt modelId="{05477E28-5BC3-4045-91F1-0A16786D2079}" type="sibTrans" cxnId="{22D2B725-611F-495F-BF38-51E279F26389}">
      <dgm:prSet/>
      <dgm:spPr/>
      <dgm:t>
        <a:bodyPr/>
        <a:lstStyle/>
        <a:p>
          <a:endParaRPr lang="en-US"/>
        </a:p>
      </dgm:t>
    </dgm:pt>
    <dgm:pt modelId="{DCC8E8F0-D558-4DE6-86C9-E5B016C032B7}">
      <dgm:prSet phldrT="[Text]"/>
      <dgm:spPr/>
      <dgm:t>
        <a:bodyPr/>
        <a:lstStyle/>
        <a:p>
          <a:endParaRPr lang="nl-BE" noProof="0" dirty="0"/>
        </a:p>
      </dgm:t>
    </dgm:pt>
    <dgm:pt modelId="{43AA42DE-94D1-4ADF-94F6-0B0375A4F2FC}" type="parTrans" cxnId="{79BD6A56-39C0-4DE5-9412-94BA88270EA9}">
      <dgm:prSet/>
      <dgm:spPr/>
      <dgm:t>
        <a:bodyPr/>
        <a:lstStyle/>
        <a:p>
          <a:endParaRPr lang="en-US"/>
        </a:p>
      </dgm:t>
    </dgm:pt>
    <dgm:pt modelId="{0BFDC75B-145D-4692-8F4C-0D073FD1F1E7}" type="sibTrans" cxnId="{79BD6A56-39C0-4DE5-9412-94BA88270EA9}">
      <dgm:prSet/>
      <dgm:spPr/>
      <dgm:t>
        <a:bodyPr/>
        <a:lstStyle/>
        <a:p>
          <a:endParaRPr lang="en-US"/>
        </a:p>
      </dgm:t>
    </dgm:pt>
    <dgm:pt modelId="{FCFD809C-A127-4B5E-8D46-65F2EFB0D39B}">
      <dgm:prSet phldrT="[Text]" custT="1"/>
      <dgm:spPr/>
      <dgm:t>
        <a:bodyPr/>
        <a:lstStyle/>
        <a:p>
          <a:endParaRPr lang="nl-BE" sz="1050" noProof="0" dirty="0"/>
        </a:p>
      </dgm:t>
    </dgm:pt>
    <dgm:pt modelId="{5384827A-217D-4C1F-8656-BBB4945DC0B4}" type="sibTrans" cxnId="{654A473A-5579-41D7-8743-1C376F7BF98B}">
      <dgm:prSet/>
      <dgm:spPr/>
      <dgm:t>
        <a:bodyPr/>
        <a:lstStyle/>
        <a:p>
          <a:endParaRPr lang="en-US"/>
        </a:p>
      </dgm:t>
    </dgm:pt>
    <dgm:pt modelId="{778FDB4A-A97E-4BE6-A21A-1605BC1CFCE4}" type="parTrans" cxnId="{654A473A-5579-41D7-8743-1C376F7BF98B}">
      <dgm:prSet/>
      <dgm:spPr/>
      <dgm:t>
        <a:bodyPr/>
        <a:lstStyle/>
        <a:p>
          <a:endParaRPr lang="en-US"/>
        </a:p>
      </dgm:t>
    </dgm:pt>
    <dgm:pt modelId="{FEEC93DC-89B8-4153-B299-6CDA5AF9E4F5}" type="pres">
      <dgm:prSet presAssocID="{290DD1D4-025F-4F92-BF28-CE5D887505A6}" presName="Name0" presStyleCnt="0">
        <dgm:presLayoutVars>
          <dgm:dir/>
          <dgm:resizeHandles val="exact"/>
        </dgm:presLayoutVars>
      </dgm:prSet>
      <dgm:spPr/>
    </dgm:pt>
    <dgm:pt modelId="{12035FC6-4EAE-478F-96B8-25D2AABB6791}" type="pres">
      <dgm:prSet presAssocID="{290DD1D4-025F-4F92-BF28-CE5D887505A6}" presName="arrow" presStyleLbl="bgShp" presStyleIdx="0" presStyleCnt="1" custScaleY="12617" custLinFactNeighborY="0"/>
      <dgm:spPr/>
    </dgm:pt>
    <dgm:pt modelId="{CC9DF41B-EC74-48F2-8DBC-95F9E764C15F}" type="pres">
      <dgm:prSet presAssocID="{290DD1D4-025F-4F92-BF28-CE5D887505A6}" presName="points" presStyleCnt="0"/>
      <dgm:spPr/>
    </dgm:pt>
    <dgm:pt modelId="{2B4D3455-5AB6-4F24-B42D-049222E5C0D1}" type="pres">
      <dgm:prSet presAssocID="{C91EFAF5-FB17-486F-A092-B2B06223379D}" presName="compositeA" presStyleCnt="0"/>
      <dgm:spPr/>
    </dgm:pt>
    <dgm:pt modelId="{A80725B6-2FEB-4B8F-925E-FCB1517F94FB}" type="pres">
      <dgm:prSet presAssocID="{C91EFAF5-FB17-486F-A092-B2B06223379D}" presName="textA" presStyleLbl="revTx" presStyleIdx="0" presStyleCnt="11" custLinFactNeighborX="-281" custLinFactNeighborY="8904">
        <dgm:presLayoutVars>
          <dgm:bulletEnabled val="1"/>
        </dgm:presLayoutVars>
      </dgm:prSet>
      <dgm:spPr/>
      <dgm:t>
        <a:bodyPr/>
        <a:lstStyle/>
        <a:p>
          <a:endParaRPr lang="en-US"/>
        </a:p>
      </dgm:t>
    </dgm:pt>
    <dgm:pt modelId="{22916BB0-5F82-4126-9DF7-21D1E8F6DE56}" type="pres">
      <dgm:prSet presAssocID="{C91EFAF5-FB17-486F-A092-B2B06223379D}" presName="circleA" presStyleLbl="node1" presStyleIdx="0" presStyleCnt="11" custScaleX="13995" custScaleY="13995"/>
      <dgm:spPr>
        <a:solidFill>
          <a:schemeClr val="tx1"/>
        </a:solidFill>
      </dgm:spPr>
    </dgm:pt>
    <dgm:pt modelId="{483C9FB8-0489-41F1-AE2D-4DD94581764F}" type="pres">
      <dgm:prSet presAssocID="{C91EFAF5-FB17-486F-A092-B2B06223379D}" presName="spaceA" presStyleCnt="0"/>
      <dgm:spPr/>
    </dgm:pt>
    <dgm:pt modelId="{AC7E87FC-55C1-408C-B40C-0B0AB14B4CCF}" type="pres">
      <dgm:prSet presAssocID="{0FBCC584-8748-4303-9362-9831D9B9C353}" presName="space" presStyleCnt="0"/>
      <dgm:spPr/>
    </dgm:pt>
    <dgm:pt modelId="{B8AC96A4-F1B8-4467-B884-7E99AB94A4C6}" type="pres">
      <dgm:prSet presAssocID="{2BAC5791-68FD-4585-82B6-531A13791D0B}" presName="compositeB" presStyleCnt="0"/>
      <dgm:spPr/>
    </dgm:pt>
    <dgm:pt modelId="{3C181B4E-4115-4EDE-A2D9-0600A0EF473F}" type="pres">
      <dgm:prSet presAssocID="{2BAC5791-68FD-4585-82B6-531A13791D0B}" presName="textB" presStyleLbl="revTx" presStyleIdx="1" presStyleCnt="11" custLinFactNeighborY="-9752">
        <dgm:presLayoutVars>
          <dgm:bulletEnabled val="1"/>
        </dgm:presLayoutVars>
      </dgm:prSet>
      <dgm:spPr/>
      <dgm:t>
        <a:bodyPr/>
        <a:lstStyle/>
        <a:p>
          <a:endParaRPr lang="en-US"/>
        </a:p>
      </dgm:t>
    </dgm:pt>
    <dgm:pt modelId="{45572ED9-11A1-4908-8F26-8A7393B4AF17}" type="pres">
      <dgm:prSet presAssocID="{2BAC5791-68FD-4585-82B6-531A13791D0B}" presName="circleB" presStyleLbl="node1" presStyleIdx="1" presStyleCnt="11" custScaleX="13995" custScaleY="13995"/>
      <dgm:spPr>
        <a:solidFill>
          <a:schemeClr val="tx1"/>
        </a:solidFill>
      </dgm:spPr>
    </dgm:pt>
    <dgm:pt modelId="{01FABCB8-A219-43FC-8001-BA4070CF5E06}" type="pres">
      <dgm:prSet presAssocID="{2BAC5791-68FD-4585-82B6-531A13791D0B}" presName="spaceB" presStyleCnt="0"/>
      <dgm:spPr/>
    </dgm:pt>
    <dgm:pt modelId="{83CF3433-BEC8-4D3B-B973-A30A8BEBED30}" type="pres">
      <dgm:prSet presAssocID="{E78CEF64-E1EC-47C9-9A68-CF72A18E98CA}" presName="space" presStyleCnt="0"/>
      <dgm:spPr/>
    </dgm:pt>
    <dgm:pt modelId="{653245EE-D8B8-4419-B20D-3FA0BFABA13B}" type="pres">
      <dgm:prSet presAssocID="{F5F3F64F-7379-47E0-BB91-F269BC827C9B}" presName="compositeA" presStyleCnt="0"/>
      <dgm:spPr/>
    </dgm:pt>
    <dgm:pt modelId="{761E6BA4-6A8F-41C3-BB02-E7DA6269F62F}" type="pres">
      <dgm:prSet presAssocID="{F5F3F64F-7379-47E0-BB91-F269BC827C9B}" presName="textA" presStyleLbl="revTx" presStyleIdx="2" presStyleCnt="11" custLinFactNeighborY="10176">
        <dgm:presLayoutVars>
          <dgm:bulletEnabled val="1"/>
        </dgm:presLayoutVars>
      </dgm:prSet>
      <dgm:spPr/>
      <dgm:t>
        <a:bodyPr/>
        <a:lstStyle/>
        <a:p>
          <a:endParaRPr lang="en-US"/>
        </a:p>
      </dgm:t>
    </dgm:pt>
    <dgm:pt modelId="{B0F5B861-A8A1-4820-8570-5189759BDF0D}" type="pres">
      <dgm:prSet presAssocID="{F5F3F64F-7379-47E0-BB91-F269BC827C9B}" presName="circleA" presStyleLbl="node1" presStyleIdx="2" presStyleCnt="11" custScaleX="13995" custScaleY="13995"/>
      <dgm:spPr>
        <a:solidFill>
          <a:schemeClr val="tx1"/>
        </a:solidFill>
      </dgm:spPr>
    </dgm:pt>
    <dgm:pt modelId="{4C8694EC-D577-463B-953F-E328D2C29598}" type="pres">
      <dgm:prSet presAssocID="{F5F3F64F-7379-47E0-BB91-F269BC827C9B}" presName="spaceA" presStyleCnt="0"/>
      <dgm:spPr/>
    </dgm:pt>
    <dgm:pt modelId="{F7979D36-29F2-4A09-A2B5-8D9F52897EDC}" type="pres">
      <dgm:prSet presAssocID="{6701905B-BE52-4B4B-83CB-E2DE8AEF010D}" presName="space" presStyleCnt="0"/>
      <dgm:spPr/>
    </dgm:pt>
    <dgm:pt modelId="{BDACD96F-D125-48C5-83BE-A60392C8C3E0}" type="pres">
      <dgm:prSet presAssocID="{1C789558-28CC-4836-A7DD-70276BB475F4}" presName="compositeB" presStyleCnt="0"/>
      <dgm:spPr/>
    </dgm:pt>
    <dgm:pt modelId="{651A9866-0426-4C31-9838-3FACA507663E}" type="pres">
      <dgm:prSet presAssocID="{1C789558-28CC-4836-A7DD-70276BB475F4}" presName="textB" presStyleLbl="revTx" presStyleIdx="3" presStyleCnt="11" custLinFactNeighborY="-9752">
        <dgm:presLayoutVars>
          <dgm:bulletEnabled val="1"/>
        </dgm:presLayoutVars>
      </dgm:prSet>
      <dgm:spPr/>
      <dgm:t>
        <a:bodyPr/>
        <a:lstStyle/>
        <a:p>
          <a:endParaRPr lang="en-US"/>
        </a:p>
      </dgm:t>
    </dgm:pt>
    <dgm:pt modelId="{DB35F419-A3BA-4B7E-B434-757640C778D6}" type="pres">
      <dgm:prSet presAssocID="{1C789558-28CC-4836-A7DD-70276BB475F4}" presName="circleB" presStyleLbl="node1" presStyleIdx="3" presStyleCnt="11" custScaleX="13995" custScaleY="13995"/>
      <dgm:spPr>
        <a:solidFill>
          <a:schemeClr val="tx1"/>
        </a:solidFill>
      </dgm:spPr>
    </dgm:pt>
    <dgm:pt modelId="{F61B1C87-8C86-4E04-A507-1E42284CA02C}" type="pres">
      <dgm:prSet presAssocID="{1C789558-28CC-4836-A7DD-70276BB475F4}" presName="spaceB" presStyleCnt="0"/>
      <dgm:spPr/>
    </dgm:pt>
    <dgm:pt modelId="{AE617EB4-21FF-47BA-A47C-566FE2AD21B7}" type="pres">
      <dgm:prSet presAssocID="{21093144-8746-4833-9C23-84CA5B5AA884}" presName="space" presStyleCnt="0"/>
      <dgm:spPr/>
    </dgm:pt>
    <dgm:pt modelId="{8E357E9F-42F6-4B00-BFA0-A2B5D3529FF4}" type="pres">
      <dgm:prSet presAssocID="{26394B27-0DB2-40B4-BFF1-A76C152B8FC9}" presName="compositeA" presStyleCnt="0"/>
      <dgm:spPr/>
    </dgm:pt>
    <dgm:pt modelId="{B49AA5D5-2515-47D4-80EA-3F318E891B63}" type="pres">
      <dgm:prSet presAssocID="{26394B27-0DB2-40B4-BFF1-A76C152B8FC9}" presName="textA" presStyleLbl="revTx" presStyleIdx="4" presStyleCnt="11" custLinFactNeighborY="8904">
        <dgm:presLayoutVars>
          <dgm:bulletEnabled val="1"/>
        </dgm:presLayoutVars>
      </dgm:prSet>
      <dgm:spPr/>
      <dgm:t>
        <a:bodyPr/>
        <a:lstStyle/>
        <a:p>
          <a:endParaRPr lang="en-US"/>
        </a:p>
      </dgm:t>
    </dgm:pt>
    <dgm:pt modelId="{15FA17CF-1F1B-4524-A846-02C3988DEB09}" type="pres">
      <dgm:prSet presAssocID="{26394B27-0DB2-40B4-BFF1-A76C152B8FC9}" presName="circleA" presStyleLbl="node1" presStyleIdx="4" presStyleCnt="11" custScaleX="13995" custScaleY="13995"/>
      <dgm:spPr>
        <a:solidFill>
          <a:schemeClr val="tx1"/>
        </a:solidFill>
      </dgm:spPr>
    </dgm:pt>
    <dgm:pt modelId="{F785A25E-6208-4129-8B30-2F2BDF41AAAE}" type="pres">
      <dgm:prSet presAssocID="{26394B27-0DB2-40B4-BFF1-A76C152B8FC9}" presName="spaceA" presStyleCnt="0"/>
      <dgm:spPr/>
    </dgm:pt>
    <dgm:pt modelId="{93BD0162-C8A0-4499-93D3-C7F936363F7B}" type="pres">
      <dgm:prSet presAssocID="{875F4645-C151-4382-9C83-90AD0F230C58}" presName="space" presStyleCnt="0"/>
      <dgm:spPr/>
    </dgm:pt>
    <dgm:pt modelId="{4C6E3687-7005-42CE-A719-3C67CE01E826}" type="pres">
      <dgm:prSet presAssocID="{2AA030C5-7FBC-4429-9D21-857328B95F74}" presName="compositeB" presStyleCnt="0"/>
      <dgm:spPr/>
    </dgm:pt>
    <dgm:pt modelId="{B51CE25C-9251-45C6-BF0D-A784CEF8685B}" type="pres">
      <dgm:prSet presAssocID="{2AA030C5-7FBC-4429-9D21-857328B95F74}" presName="textB" presStyleLbl="revTx" presStyleIdx="5" presStyleCnt="11" custLinFactNeighborY="-9752">
        <dgm:presLayoutVars>
          <dgm:bulletEnabled val="1"/>
        </dgm:presLayoutVars>
      </dgm:prSet>
      <dgm:spPr/>
      <dgm:t>
        <a:bodyPr/>
        <a:lstStyle/>
        <a:p>
          <a:endParaRPr lang="en-US"/>
        </a:p>
      </dgm:t>
    </dgm:pt>
    <dgm:pt modelId="{856F5D33-20B6-4731-8E0B-AFBFB0960FF3}" type="pres">
      <dgm:prSet presAssocID="{2AA030C5-7FBC-4429-9D21-857328B95F74}" presName="circleB" presStyleLbl="node1" presStyleIdx="5" presStyleCnt="11" custScaleX="13995" custScaleY="13995"/>
      <dgm:spPr>
        <a:solidFill>
          <a:schemeClr val="tx1"/>
        </a:solidFill>
      </dgm:spPr>
    </dgm:pt>
    <dgm:pt modelId="{3E670E1D-A01E-4633-BAE2-BF8CD013D559}" type="pres">
      <dgm:prSet presAssocID="{2AA030C5-7FBC-4429-9D21-857328B95F74}" presName="spaceB" presStyleCnt="0"/>
      <dgm:spPr/>
    </dgm:pt>
    <dgm:pt modelId="{BE38B929-8509-4669-8D43-F7E69A716209}" type="pres">
      <dgm:prSet presAssocID="{6FFE956E-B7E1-4E98-B189-CCB0A7E582B7}" presName="space" presStyleCnt="0"/>
      <dgm:spPr/>
    </dgm:pt>
    <dgm:pt modelId="{5036A623-3D97-457F-88F7-938661AF307A}" type="pres">
      <dgm:prSet presAssocID="{FCFD809C-A127-4B5E-8D46-65F2EFB0D39B}" presName="compositeA" presStyleCnt="0"/>
      <dgm:spPr/>
    </dgm:pt>
    <dgm:pt modelId="{B6B95B2C-9939-4C4A-BF13-43698F089E7D}" type="pres">
      <dgm:prSet presAssocID="{FCFD809C-A127-4B5E-8D46-65F2EFB0D39B}" presName="textA" presStyleLbl="revTx" presStyleIdx="6" presStyleCnt="11" custLinFactNeighborY="8904">
        <dgm:presLayoutVars>
          <dgm:bulletEnabled val="1"/>
        </dgm:presLayoutVars>
      </dgm:prSet>
      <dgm:spPr/>
      <dgm:t>
        <a:bodyPr/>
        <a:lstStyle/>
        <a:p>
          <a:endParaRPr lang="en-US"/>
        </a:p>
      </dgm:t>
    </dgm:pt>
    <dgm:pt modelId="{89376812-699D-44B5-85CF-6CEA1C82450C}" type="pres">
      <dgm:prSet presAssocID="{FCFD809C-A127-4B5E-8D46-65F2EFB0D39B}" presName="circleA" presStyleLbl="node1" presStyleIdx="6" presStyleCnt="11" custScaleX="13995" custScaleY="13995"/>
      <dgm:spPr>
        <a:solidFill>
          <a:schemeClr val="tx1"/>
        </a:solidFill>
      </dgm:spPr>
    </dgm:pt>
    <dgm:pt modelId="{1FF199E5-DC71-4A57-89FD-8149E029711E}" type="pres">
      <dgm:prSet presAssocID="{FCFD809C-A127-4B5E-8D46-65F2EFB0D39B}" presName="spaceA" presStyleCnt="0"/>
      <dgm:spPr/>
    </dgm:pt>
    <dgm:pt modelId="{AA4F71D0-3C1E-4A91-9E8A-1A282ED95A1C}" type="pres">
      <dgm:prSet presAssocID="{5384827A-217D-4C1F-8656-BBB4945DC0B4}" presName="space" presStyleCnt="0"/>
      <dgm:spPr/>
    </dgm:pt>
    <dgm:pt modelId="{4286C974-235F-45BE-9952-E1EE17A597E4}" type="pres">
      <dgm:prSet presAssocID="{DCC8E8F0-D558-4DE6-86C9-E5B016C032B7}" presName="compositeB" presStyleCnt="0"/>
      <dgm:spPr/>
    </dgm:pt>
    <dgm:pt modelId="{0380CD25-83D2-4474-B67D-25BE3ABD0C8B}" type="pres">
      <dgm:prSet presAssocID="{DCC8E8F0-D558-4DE6-86C9-E5B016C032B7}" presName="textB" presStyleLbl="revTx" presStyleIdx="7" presStyleCnt="11">
        <dgm:presLayoutVars>
          <dgm:bulletEnabled val="1"/>
        </dgm:presLayoutVars>
      </dgm:prSet>
      <dgm:spPr/>
      <dgm:t>
        <a:bodyPr/>
        <a:lstStyle/>
        <a:p>
          <a:endParaRPr lang="en-US"/>
        </a:p>
      </dgm:t>
    </dgm:pt>
    <dgm:pt modelId="{C13BC448-84F4-4806-86B6-B40EB7432797}" type="pres">
      <dgm:prSet presAssocID="{DCC8E8F0-D558-4DE6-86C9-E5B016C032B7}" presName="circleB" presStyleLbl="node1" presStyleIdx="7" presStyleCnt="11"/>
      <dgm:spPr>
        <a:noFill/>
        <a:ln>
          <a:noFill/>
        </a:ln>
      </dgm:spPr>
    </dgm:pt>
    <dgm:pt modelId="{C7B546F5-E9BB-4959-98D5-0122EAF06DAA}" type="pres">
      <dgm:prSet presAssocID="{DCC8E8F0-D558-4DE6-86C9-E5B016C032B7}" presName="spaceB" presStyleCnt="0"/>
      <dgm:spPr/>
    </dgm:pt>
    <dgm:pt modelId="{A16E619D-3EA8-45FB-8048-91268CF99F5C}" type="pres">
      <dgm:prSet presAssocID="{0BFDC75B-145D-4692-8F4C-0D073FD1F1E7}" presName="space" presStyleCnt="0"/>
      <dgm:spPr/>
    </dgm:pt>
    <dgm:pt modelId="{3C6AA509-D4B4-4493-B946-A8DA2AA46CDC}" type="pres">
      <dgm:prSet presAssocID="{3FA5C384-8FC4-4340-B046-63D4BA14C9D8}" presName="compositeA" presStyleCnt="0"/>
      <dgm:spPr/>
    </dgm:pt>
    <dgm:pt modelId="{E39AA51C-8377-46A0-9304-9FE0F742B36B}" type="pres">
      <dgm:prSet presAssocID="{3FA5C384-8FC4-4340-B046-63D4BA14C9D8}" presName="textA" presStyleLbl="revTx" presStyleIdx="8" presStyleCnt="11" custLinFactNeighborX="7417" custLinFactNeighborY="14050">
        <dgm:presLayoutVars>
          <dgm:bulletEnabled val="1"/>
        </dgm:presLayoutVars>
      </dgm:prSet>
      <dgm:spPr/>
      <dgm:t>
        <a:bodyPr/>
        <a:lstStyle/>
        <a:p>
          <a:endParaRPr lang="en-US"/>
        </a:p>
      </dgm:t>
    </dgm:pt>
    <dgm:pt modelId="{4E8B08CC-0D93-4537-B07E-1733EBDB0BE5}" type="pres">
      <dgm:prSet presAssocID="{3FA5C384-8FC4-4340-B046-63D4BA14C9D8}" presName="circleA" presStyleLbl="node1" presStyleIdx="8" presStyleCnt="11" custScaleX="13995" custScaleY="13995"/>
      <dgm:spPr>
        <a:solidFill>
          <a:schemeClr val="tx1"/>
        </a:solidFill>
      </dgm:spPr>
    </dgm:pt>
    <dgm:pt modelId="{B022971C-6E3D-4181-8BA0-C01CB415F28F}" type="pres">
      <dgm:prSet presAssocID="{3FA5C384-8FC4-4340-B046-63D4BA14C9D8}" presName="spaceA" presStyleCnt="0"/>
      <dgm:spPr/>
    </dgm:pt>
    <dgm:pt modelId="{EF783E17-5724-4193-8116-EB7A56072AA5}" type="pres">
      <dgm:prSet presAssocID="{5654841C-3D90-4671-93A8-0538DB0504A7}" presName="space" presStyleCnt="0"/>
      <dgm:spPr/>
    </dgm:pt>
    <dgm:pt modelId="{6EA31CE0-F9E9-4EBA-BD56-ED552EB19CC6}" type="pres">
      <dgm:prSet presAssocID="{C1372E54-4B6B-4981-87CD-DD0F6F678AC8}" presName="compositeB" presStyleCnt="0"/>
      <dgm:spPr/>
    </dgm:pt>
    <dgm:pt modelId="{22D86FE5-07F3-434B-B47B-318255FFA194}" type="pres">
      <dgm:prSet presAssocID="{C1372E54-4B6B-4981-87CD-DD0F6F678AC8}" presName="textB" presStyleLbl="revTx" presStyleIdx="9" presStyleCnt="11">
        <dgm:presLayoutVars>
          <dgm:bulletEnabled val="1"/>
        </dgm:presLayoutVars>
      </dgm:prSet>
      <dgm:spPr/>
      <dgm:t>
        <a:bodyPr/>
        <a:lstStyle/>
        <a:p>
          <a:endParaRPr lang="en-US"/>
        </a:p>
      </dgm:t>
    </dgm:pt>
    <dgm:pt modelId="{3A69149E-A51A-41A1-B46A-79DEBD8B0EF0}" type="pres">
      <dgm:prSet presAssocID="{C1372E54-4B6B-4981-87CD-DD0F6F678AC8}" presName="circleB" presStyleLbl="node1" presStyleIdx="9" presStyleCnt="11"/>
      <dgm:spPr>
        <a:noFill/>
        <a:ln>
          <a:noFill/>
        </a:ln>
      </dgm:spPr>
    </dgm:pt>
    <dgm:pt modelId="{0788C2FD-E8F1-4E6D-ACEC-846F34F86C04}" type="pres">
      <dgm:prSet presAssocID="{C1372E54-4B6B-4981-87CD-DD0F6F678AC8}" presName="spaceB" presStyleCnt="0"/>
      <dgm:spPr/>
    </dgm:pt>
    <dgm:pt modelId="{87B6523A-6746-4C22-8D0B-32CD966114E9}" type="pres">
      <dgm:prSet presAssocID="{05477E28-5BC3-4045-91F1-0A16786D2079}" presName="space" presStyleCnt="0"/>
      <dgm:spPr/>
    </dgm:pt>
    <dgm:pt modelId="{FA36E7F5-5368-42D8-8962-6C02137931EB}" type="pres">
      <dgm:prSet presAssocID="{1D16ECC5-40E6-41E6-8EDB-63401FBF5D8D}" presName="compositeA" presStyleCnt="0"/>
      <dgm:spPr/>
    </dgm:pt>
    <dgm:pt modelId="{01C35EF1-3267-48C2-AC66-19391016CEC5}" type="pres">
      <dgm:prSet presAssocID="{1D16ECC5-40E6-41E6-8EDB-63401FBF5D8D}" presName="textA" presStyleLbl="revTx" presStyleIdx="10" presStyleCnt="11" custLinFactNeighborY="8904">
        <dgm:presLayoutVars>
          <dgm:bulletEnabled val="1"/>
        </dgm:presLayoutVars>
      </dgm:prSet>
      <dgm:spPr/>
      <dgm:t>
        <a:bodyPr/>
        <a:lstStyle/>
        <a:p>
          <a:endParaRPr lang="en-US"/>
        </a:p>
      </dgm:t>
    </dgm:pt>
    <dgm:pt modelId="{86A341E5-3806-4119-B6FD-A419D7D89ADF}" type="pres">
      <dgm:prSet presAssocID="{1D16ECC5-40E6-41E6-8EDB-63401FBF5D8D}" presName="circleA" presStyleLbl="node1" presStyleIdx="10" presStyleCnt="11" custScaleX="13995" custScaleY="13995"/>
      <dgm:spPr>
        <a:solidFill>
          <a:schemeClr val="tx1"/>
        </a:solidFill>
      </dgm:spPr>
    </dgm:pt>
    <dgm:pt modelId="{2D985BBC-047F-4117-91F7-CFEF4CBEAAFA}" type="pres">
      <dgm:prSet presAssocID="{1D16ECC5-40E6-41E6-8EDB-63401FBF5D8D}" presName="spaceA" presStyleCnt="0"/>
      <dgm:spPr/>
    </dgm:pt>
  </dgm:ptLst>
  <dgm:cxnLst>
    <dgm:cxn modelId="{79BD6A56-39C0-4DE5-9412-94BA88270EA9}" srcId="{290DD1D4-025F-4F92-BF28-CE5D887505A6}" destId="{DCC8E8F0-D558-4DE6-86C9-E5B016C032B7}" srcOrd="7" destOrd="0" parTransId="{43AA42DE-94D1-4ADF-94F6-0B0375A4F2FC}" sibTransId="{0BFDC75B-145D-4692-8F4C-0D073FD1F1E7}"/>
    <dgm:cxn modelId="{22D2B725-611F-495F-BF38-51E279F26389}" srcId="{290DD1D4-025F-4F92-BF28-CE5D887505A6}" destId="{C1372E54-4B6B-4981-87CD-DD0F6F678AC8}" srcOrd="9" destOrd="0" parTransId="{A34CFEFB-DB26-47B5-8E7E-D6B5502A2441}" sibTransId="{05477E28-5BC3-4045-91F1-0A16786D2079}"/>
    <dgm:cxn modelId="{736E98C5-F28C-4A34-B7F2-7AF5069C89D3}" srcId="{290DD1D4-025F-4F92-BF28-CE5D887505A6}" destId="{1C789558-28CC-4836-A7DD-70276BB475F4}" srcOrd="3" destOrd="0" parTransId="{A4316E79-9D19-4769-BBAA-48D79E056B30}" sibTransId="{21093144-8746-4833-9C23-84CA5B5AA884}"/>
    <dgm:cxn modelId="{5BA7EE1D-E64A-4514-A8F1-48845325E741}" type="presOf" srcId="{FCFD809C-A127-4B5E-8D46-65F2EFB0D39B}" destId="{B6B95B2C-9939-4C4A-BF13-43698F089E7D}" srcOrd="0" destOrd="0" presId="urn:microsoft.com/office/officeart/2005/8/layout/hProcess11"/>
    <dgm:cxn modelId="{4BF644F2-C1D5-40E6-9ADA-77B86304D9F1}" srcId="{290DD1D4-025F-4F92-BF28-CE5D887505A6}" destId="{F5F3F64F-7379-47E0-BB91-F269BC827C9B}" srcOrd="2" destOrd="0" parTransId="{0FC0F8AA-785E-446D-9F3E-317E2C9AB8BB}" sibTransId="{6701905B-BE52-4B4B-83CB-E2DE8AEF010D}"/>
    <dgm:cxn modelId="{C9245D4F-B1AE-409F-AC70-C51F87BD21F1}" srcId="{290DD1D4-025F-4F92-BF28-CE5D887505A6}" destId="{3FA5C384-8FC4-4340-B046-63D4BA14C9D8}" srcOrd="8" destOrd="0" parTransId="{3EEC621D-BC8F-43A3-8E0C-AF3647F922B6}" sibTransId="{5654841C-3D90-4671-93A8-0538DB0504A7}"/>
    <dgm:cxn modelId="{6050238C-F5C4-4B1E-BE92-C9C55E5141ED}" srcId="{290DD1D4-025F-4F92-BF28-CE5D887505A6}" destId="{2BAC5791-68FD-4585-82B6-531A13791D0B}" srcOrd="1" destOrd="0" parTransId="{9C4F3F36-4DC8-4AEE-9063-2A2B868CF869}" sibTransId="{E78CEF64-E1EC-47C9-9A68-CF72A18E98CA}"/>
    <dgm:cxn modelId="{3A9E2D7D-9AD5-49CA-9EDB-83B6C32CD749}" type="presOf" srcId="{26394B27-0DB2-40B4-BFF1-A76C152B8FC9}" destId="{B49AA5D5-2515-47D4-80EA-3F318E891B63}" srcOrd="0" destOrd="0" presId="urn:microsoft.com/office/officeart/2005/8/layout/hProcess11"/>
    <dgm:cxn modelId="{BA8E2462-217D-4F1D-9054-5FFBFF26CEF7}" type="presOf" srcId="{C1372E54-4B6B-4981-87CD-DD0F6F678AC8}" destId="{22D86FE5-07F3-434B-B47B-318255FFA194}" srcOrd="0" destOrd="0" presId="urn:microsoft.com/office/officeart/2005/8/layout/hProcess11"/>
    <dgm:cxn modelId="{8C6A5862-B8C2-4FC5-8155-00F5E8BCE436}" srcId="{290DD1D4-025F-4F92-BF28-CE5D887505A6}" destId="{2AA030C5-7FBC-4429-9D21-857328B95F74}" srcOrd="5" destOrd="0" parTransId="{2290D1BE-7FF0-40AF-8BF3-F5767E41788B}" sibTransId="{6FFE956E-B7E1-4E98-B189-CCB0A7E582B7}"/>
    <dgm:cxn modelId="{39D8337E-452F-4EE7-81D2-D683BC08FDBC}" type="presOf" srcId="{2AA030C5-7FBC-4429-9D21-857328B95F74}" destId="{B51CE25C-9251-45C6-BF0D-A784CEF8685B}" srcOrd="0" destOrd="0" presId="urn:microsoft.com/office/officeart/2005/8/layout/hProcess11"/>
    <dgm:cxn modelId="{CF5C6C2E-20BA-48C9-9BEA-B7297ECF46EF}" type="presOf" srcId="{1C789558-28CC-4836-A7DD-70276BB475F4}" destId="{651A9866-0426-4C31-9838-3FACA507663E}" srcOrd="0" destOrd="0" presId="urn:microsoft.com/office/officeart/2005/8/layout/hProcess11"/>
    <dgm:cxn modelId="{DCA70C25-75C9-4A0C-87EC-5EEC7CB3B743}" type="presOf" srcId="{DCC8E8F0-D558-4DE6-86C9-E5B016C032B7}" destId="{0380CD25-83D2-4474-B67D-25BE3ABD0C8B}" srcOrd="0" destOrd="0" presId="urn:microsoft.com/office/officeart/2005/8/layout/hProcess11"/>
    <dgm:cxn modelId="{DA4BB0A4-8810-44BA-A618-512952852426}" type="presOf" srcId="{3FA5C384-8FC4-4340-B046-63D4BA14C9D8}" destId="{E39AA51C-8377-46A0-9304-9FE0F742B36B}" srcOrd="0" destOrd="0" presId="urn:microsoft.com/office/officeart/2005/8/layout/hProcess11"/>
    <dgm:cxn modelId="{EBD3BFA7-FF0B-4183-8265-1FCAD40AA347}" srcId="{290DD1D4-025F-4F92-BF28-CE5D887505A6}" destId="{1D16ECC5-40E6-41E6-8EDB-63401FBF5D8D}" srcOrd="10" destOrd="0" parTransId="{529B7A0A-4CA5-4113-B0EF-6479F9557396}" sibTransId="{A6C5B933-1E0B-4B38-82D3-82EBAC014E10}"/>
    <dgm:cxn modelId="{EB50FD60-929E-413C-B848-FA4D4B4B7A92}" srcId="{290DD1D4-025F-4F92-BF28-CE5D887505A6}" destId="{C91EFAF5-FB17-486F-A092-B2B06223379D}" srcOrd="0" destOrd="0" parTransId="{DCEF9437-5F6C-439A-AD91-B67480A3D6A7}" sibTransId="{0FBCC584-8748-4303-9362-9831D9B9C353}"/>
    <dgm:cxn modelId="{D91089DD-1D40-4E4C-8745-A28DD8092F60}" srcId="{290DD1D4-025F-4F92-BF28-CE5D887505A6}" destId="{26394B27-0DB2-40B4-BFF1-A76C152B8FC9}" srcOrd="4" destOrd="0" parTransId="{455E145B-B0FF-4D46-AAD8-23EC991D1FFF}" sibTransId="{875F4645-C151-4382-9C83-90AD0F230C58}"/>
    <dgm:cxn modelId="{A5266BA5-0EF1-43A6-8690-C22D1E6ABAFF}" type="presOf" srcId="{F5F3F64F-7379-47E0-BB91-F269BC827C9B}" destId="{761E6BA4-6A8F-41C3-BB02-E7DA6269F62F}" srcOrd="0" destOrd="0" presId="urn:microsoft.com/office/officeart/2005/8/layout/hProcess11"/>
    <dgm:cxn modelId="{76D3D72D-01FA-434E-99D0-5A0F42B11E0D}" type="presOf" srcId="{C91EFAF5-FB17-486F-A092-B2B06223379D}" destId="{A80725B6-2FEB-4B8F-925E-FCB1517F94FB}" srcOrd="0" destOrd="0" presId="urn:microsoft.com/office/officeart/2005/8/layout/hProcess11"/>
    <dgm:cxn modelId="{9912BD6E-9C97-4879-9861-2F7651A60696}" type="presOf" srcId="{2BAC5791-68FD-4585-82B6-531A13791D0B}" destId="{3C181B4E-4115-4EDE-A2D9-0600A0EF473F}" srcOrd="0" destOrd="0" presId="urn:microsoft.com/office/officeart/2005/8/layout/hProcess11"/>
    <dgm:cxn modelId="{654A473A-5579-41D7-8743-1C376F7BF98B}" srcId="{290DD1D4-025F-4F92-BF28-CE5D887505A6}" destId="{FCFD809C-A127-4B5E-8D46-65F2EFB0D39B}" srcOrd="6" destOrd="0" parTransId="{778FDB4A-A97E-4BE6-A21A-1605BC1CFCE4}" sibTransId="{5384827A-217D-4C1F-8656-BBB4945DC0B4}"/>
    <dgm:cxn modelId="{90BD574D-18C2-491F-8D20-E57F6C427582}" type="presOf" srcId="{1D16ECC5-40E6-41E6-8EDB-63401FBF5D8D}" destId="{01C35EF1-3267-48C2-AC66-19391016CEC5}" srcOrd="0" destOrd="0" presId="urn:microsoft.com/office/officeart/2005/8/layout/hProcess11"/>
    <dgm:cxn modelId="{8433D6C8-CA7A-4291-91B7-15723F0AD32E}" type="presOf" srcId="{290DD1D4-025F-4F92-BF28-CE5D887505A6}" destId="{FEEC93DC-89B8-4153-B299-6CDA5AF9E4F5}" srcOrd="0" destOrd="0" presId="urn:microsoft.com/office/officeart/2005/8/layout/hProcess11"/>
    <dgm:cxn modelId="{3FE6CF5A-E518-47AB-8D87-0225FB9E31B6}" type="presParOf" srcId="{FEEC93DC-89B8-4153-B299-6CDA5AF9E4F5}" destId="{12035FC6-4EAE-478F-96B8-25D2AABB6791}" srcOrd="0" destOrd="0" presId="urn:microsoft.com/office/officeart/2005/8/layout/hProcess11"/>
    <dgm:cxn modelId="{B6996BC3-7870-4B66-A0E1-AAC807A71D62}" type="presParOf" srcId="{FEEC93DC-89B8-4153-B299-6CDA5AF9E4F5}" destId="{CC9DF41B-EC74-48F2-8DBC-95F9E764C15F}" srcOrd="1" destOrd="0" presId="urn:microsoft.com/office/officeart/2005/8/layout/hProcess11"/>
    <dgm:cxn modelId="{E9ACAD74-ACFC-4C5B-868C-7AF202CF5A37}" type="presParOf" srcId="{CC9DF41B-EC74-48F2-8DBC-95F9E764C15F}" destId="{2B4D3455-5AB6-4F24-B42D-049222E5C0D1}" srcOrd="0" destOrd="0" presId="urn:microsoft.com/office/officeart/2005/8/layout/hProcess11"/>
    <dgm:cxn modelId="{F0DF5A45-B22B-4D3A-B4DF-674E1A9C9CEF}" type="presParOf" srcId="{2B4D3455-5AB6-4F24-B42D-049222E5C0D1}" destId="{A80725B6-2FEB-4B8F-925E-FCB1517F94FB}" srcOrd="0" destOrd="0" presId="urn:microsoft.com/office/officeart/2005/8/layout/hProcess11"/>
    <dgm:cxn modelId="{7830EE64-1951-4EA6-9967-CB8527C67163}" type="presParOf" srcId="{2B4D3455-5AB6-4F24-B42D-049222E5C0D1}" destId="{22916BB0-5F82-4126-9DF7-21D1E8F6DE56}" srcOrd="1" destOrd="0" presId="urn:microsoft.com/office/officeart/2005/8/layout/hProcess11"/>
    <dgm:cxn modelId="{E27407BC-F6A0-4D38-BCAA-23E5F9BE5D27}" type="presParOf" srcId="{2B4D3455-5AB6-4F24-B42D-049222E5C0D1}" destId="{483C9FB8-0489-41F1-AE2D-4DD94581764F}" srcOrd="2" destOrd="0" presId="urn:microsoft.com/office/officeart/2005/8/layout/hProcess11"/>
    <dgm:cxn modelId="{18E7198C-1D26-44CA-9C46-C1335D68A646}" type="presParOf" srcId="{CC9DF41B-EC74-48F2-8DBC-95F9E764C15F}" destId="{AC7E87FC-55C1-408C-B40C-0B0AB14B4CCF}" srcOrd="1" destOrd="0" presId="urn:microsoft.com/office/officeart/2005/8/layout/hProcess11"/>
    <dgm:cxn modelId="{BD3AC270-A257-4F4C-B920-1655165E17F2}" type="presParOf" srcId="{CC9DF41B-EC74-48F2-8DBC-95F9E764C15F}" destId="{B8AC96A4-F1B8-4467-B884-7E99AB94A4C6}" srcOrd="2" destOrd="0" presId="urn:microsoft.com/office/officeart/2005/8/layout/hProcess11"/>
    <dgm:cxn modelId="{8DD0AEAA-65A5-480F-A9AC-9790CC5527BA}" type="presParOf" srcId="{B8AC96A4-F1B8-4467-B884-7E99AB94A4C6}" destId="{3C181B4E-4115-4EDE-A2D9-0600A0EF473F}" srcOrd="0" destOrd="0" presId="urn:microsoft.com/office/officeart/2005/8/layout/hProcess11"/>
    <dgm:cxn modelId="{A423EC38-F68D-426E-B4EC-C6CCB4139A2D}" type="presParOf" srcId="{B8AC96A4-F1B8-4467-B884-7E99AB94A4C6}" destId="{45572ED9-11A1-4908-8F26-8A7393B4AF17}" srcOrd="1" destOrd="0" presId="urn:microsoft.com/office/officeart/2005/8/layout/hProcess11"/>
    <dgm:cxn modelId="{76C19AA5-D853-439C-B5DA-831DFDEF3D5A}" type="presParOf" srcId="{B8AC96A4-F1B8-4467-B884-7E99AB94A4C6}" destId="{01FABCB8-A219-43FC-8001-BA4070CF5E06}" srcOrd="2" destOrd="0" presId="urn:microsoft.com/office/officeart/2005/8/layout/hProcess11"/>
    <dgm:cxn modelId="{1CA13685-2C01-4906-A913-B9B4D66FBDDF}" type="presParOf" srcId="{CC9DF41B-EC74-48F2-8DBC-95F9E764C15F}" destId="{83CF3433-BEC8-4D3B-B973-A30A8BEBED30}" srcOrd="3" destOrd="0" presId="urn:microsoft.com/office/officeart/2005/8/layout/hProcess11"/>
    <dgm:cxn modelId="{D8B60F7C-690A-4312-8BD7-E890C41B50A6}" type="presParOf" srcId="{CC9DF41B-EC74-48F2-8DBC-95F9E764C15F}" destId="{653245EE-D8B8-4419-B20D-3FA0BFABA13B}" srcOrd="4" destOrd="0" presId="urn:microsoft.com/office/officeart/2005/8/layout/hProcess11"/>
    <dgm:cxn modelId="{EBA7CE28-9A7D-434A-9CBB-CD6DF783A27A}" type="presParOf" srcId="{653245EE-D8B8-4419-B20D-3FA0BFABA13B}" destId="{761E6BA4-6A8F-41C3-BB02-E7DA6269F62F}" srcOrd="0" destOrd="0" presId="urn:microsoft.com/office/officeart/2005/8/layout/hProcess11"/>
    <dgm:cxn modelId="{C25DA96C-E138-4286-8291-66F7F08B8F9A}" type="presParOf" srcId="{653245EE-D8B8-4419-B20D-3FA0BFABA13B}" destId="{B0F5B861-A8A1-4820-8570-5189759BDF0D}" srcOrd="1" destOrd="0" presId="urn:microsoft.com/office/officeart/2005/8/layout/hProcess11"/>
    <dgm:cxn modelId="{268F7C66-C89E-41F3-A08B-8049E2D4235A}" type="presParOf" srcId="{653245EE-D8B8-4419-B20D-3FA0BFABA13B}" destId="{4C8694EC-D577-463B-953F-E328D2C29598}" srcOrd="2" destOrd="0" presId="urn:microsoft.com/office/officeart/2005/8/layout/hProcess11"/>
    <dgm:cxn modelId="{F5E9FFDB-A2DA-4AD7-BC30-A0D78B78E266}" type="presParOf" srcId="{CC9DF41B-EC74-48F2-8DBC-95F9E764C15F}" destId="{F7979D36-29F2-4A09-A2B5-8D9F52897EDC}" srcOrd="5" destOrd="0" presId="urn:microsoft.com/office/officeart/2005/8/layout/hProcess11"/>
    <dgm:cxn modelId="{9E4A98BE-478E-4E02-A2BC-F834E03AD9D7}" type="presParOf" srcId="{CC9DF41B-EC74-48F2-8DBC-95F9E764C15F}" destId="{BDACD96F-D125-48C5-83BE-A60392C8C3E0}" srcOrd="6" destOrd="0" presId="urn:microsoft.com/office/officeart/2005/8/layout/hProcess11"/>
    <dgm:cxn modelId="{9BDD84F9-13A9-4D37-BD18-B41BC79CE096}" type="presParOf" srcId="{BDACD96F-D125-48C5-83BE-A60392C8C3E0}" destId="{651A9866-0426-4C31-9838-3FACA507663E}" srcOrd="0" destOrd="0" presId="urn:microsoft.com/office/officeart/2005/8/layout/hProcess11"/>
    <dgm:cxn modelId="{272B516F-4F98-4AB0-932D-F2FCD36BA4FA}" type="presParOf" srcId="{BDACD96F-D125-48C5-83BE-A60392C8C3E0}" destId="{DB35F419-A3BA-4B7E-B434-757640C778D6}" srcOrd="1" destOrd="0" presId="urn:microsoft.com/office/officeart/2005/8/layout/hProcess11"/>
    <dgm:cxn modelId="{AED5045B-B00C-4407-93CD-5E3AC7E6C59F}" type="presParOf" srcId="{BDACD96F-D125-48C5-83BE-A60392C8C3E0}" destId="{F61B1C87-8C86-4E04-A507-1E42284CA02C}" srcOrd="2" destOrd="0" presId="urn:microsoft.com/office/officeart/2005/8/layout/hProcess11"/>
    <dgm:cxn modelId="{FE64B5FE-64D7-4E8B-BE50-14D63A69DC9D}" type="presParOf" srcId="{CC9DF41B-EC74-48F2-8DBC-95F9E764C15F}" destId="{AE617EB4-21FF-47BA-A47C-566FE2AD21B7}" srcOrd="7" destOrd="0" presId="urn:microsoft.com/office/officeart/2005/8/layout/hProcess11"/>
    <dgm:cxn modelId="{838B4644-ACA5-4959-A1D1-1D13398EF015}" type="presParOf" srcId="{CC9DF41B-EC74-48F2-8DBC-95F9E764C15F}" destId="{8E357E9F-42F6-4B00-BFA0-A2B5D3529FF4}" srcOrd="8" destOrd="0" presId="urn:microsoft.com/office/officeart/2005/8/layout/hProcess11"/>
    <dgm:cxn modelId="{7A2C358D-BC51-41AC-BC43-DF36C04A4E5F}" type="presParOf" srcId="{8E357E9F-42F6-4B00-BFA0-A2B5D3529FF4}" destId="{B49AA5D5-2515-47D4-80EA-3F318E891B63}" srcOrd="0" destOrd="0" presId="urn:microsoft.com/office/officeart/2005/8/layout/hProcess11"/>
    <dgm:cxn modelId="{9ABCEC2B-0A61-48AE-93CB-305C2B0942CB}" type="presParOf" srcId="{8E357E9F-42F6-4B00-BFA0-A2B5D3529FF4}" destId="{15FA17CF-1F1B-4524-A846-02C3988DEB09}" srcOrd="1" destOrd="0" presId="urn:microsoft.com/office/officeart/2005/8/layout/hProcess11"/>
    <dgm:cxn modelId="{3729D045-383E-4D53-B729-5965AF0DDF5C}" type="presParOf" srcId="{8E357E9F-42F6-4B00-BFA0-A2B5D3529FF4}" destId="{F785A25E-6208-4129-8B30-2F2BDF41AAAE}" srcOrd="2" destOrd="0" presId="urn:microsoft.com/office/officeart/2005/8/layout/hProcess11"/>
    <dgm:cxn modelId="{99B499CE-83C2-4D4B-A0BE-7299E28BCC80}" type="presParOf" srcId="{CC9DF41B-EC74-48F2-8DBC-95F9E764C15F}" destId="{93BD0162-C8A0-4499-93D3-C7F936363F7B}" srcOrd="9" destOrd="0" presId="urn:microsoft.com/office/officeart/2005/8/layout/hProcess11"/>
    <dgm:cxn modelId="{6FA2EEE9-C941-4FB9-AE22-07E25EEAFF16}" type="presParOf" srcId="{CC9DF41B-EC74-48F2-8DBC-95F9E764C15F}" destId="{4C6E3687-7005-42CE-A719-3C67CE01E826}" srcOrd="10" destOrd="0" presId="urn:microsoft.com/office/officeart/2005/8/layout/hProcess11"/>
    <dgm:cxn modelId="{4D735C08-0999-4BE8-A544-C0676EBB2EEC}" type="presParOf" srcId="{4C6E3687-7005-42CE-A719-3C67CE01E826}" destId="{B51CE25C-9251-45C6-BF0D-A784CEF8685B}" srcOrd="0" destOrd="0" presId="urn:microsoft.com/office/officeart/2005/8/layout/hProcess11"/>
    <dgm:cxn modelId="{46AD105E-A0A3-4A69-86E5-E61FE7F47264}" type="presParOf" srcId="{4C6E3687-7005-42CE-A719-3C67CE01E826}" destId="{856F5D33-20B6-4731-8E0B-AFBFB0960FF3}" srcOrd="1" destOrd="0" presId="urn:microsoft.com/office/officeart/2005/8/layout/hProcess11"/>
    <dgm:cxn modelId="{C04BBC03-D86D-4C6A-93A5-C01C95CE7513}" type="presParOf" srcId="{4C6E3687-7005-42CE-A719-3C67CE01E826}" destId="{3E670E1D-A01E-4633-BAE2-BF8CD013D559}" srcOrd="2" destOrd="0" presId="urn:microsoft.com/office/officeart/2005/8/layout/hProcess11"/>
    <dgm:cxn modelId="{9AA0CF9C-744F-4860-9322-C0C820499927}" type="presParOf" srcId="{CC9DF41B-EC74-48F2-8DBC-95F9E764C15F}" destId="{BE38B929-8509-4669-8D43-F7E69A716209}" srcOrd="11" destOrd="0" presId="urn:microsoft.com/office/officeart/2005/8/layout/hProcess11"/>
    <dgm:cxn modelId="{E6507B01-3766-4A4B-A87B-2626FDCB9923}" type="presParOf" srcId="{CC9DF41B-EC74-48F2-8DBC-95F9E764C15F}" destId="{5036A623-3D97-457F-88F7-938661AF307A}" srcOrd="12" destOrd="0" presId="urn:microsoft.com/office/officeart/2005/8/layout/hProcess11"/>
    <dgm:cxn modelId="{C055525D-899A-4179-97CD-66A5406006D0}" type="presParOf" srcId="{5036A623-3D97-457F-88F7-938661AF307A}" destId="{B6B95B2C-9939-4C4A-BF13-43698F089E7D}" srcOrd="0" destOrd="0" presId="urn:microsoft.com/office/officeart/2005/8/layout/hProcess11"/>
    <dgm:cxn modelId="{1613134C-4DB8-4F52-BB62-84B08F48B775}" type="presParOf" srcId="{5036A623-3D97-457F-88F7-938661AF307A}" destId="{89376812-699D-44B5-85CF-6CEA1C82450C}" srcOrd="1" destOrd="0" presId="urn:microsoft.com/office/officeart/2005/8/layout/hProcess11"/>
    <dgm:cxn modelId="{E3A84D1E-4854-48AB-B5BA-EF4554A88278}" type="presParOf" srcId="{5036A623-3D97-457F-88F7-938661AF307A}" destId="{1FF199E5-DC71-4A57-89FD-8149E029711E}" srcOrd="2" destOrd="0" presId="urn:microsoft.com/office/officeart/2005/8/layout/hProcess11"/>
    <dgm:cxn modelId="{6681EB2B-BBB6-4F03-A744-C28DD428E60B}" type="presParOf" srcId="{CC9DF41B-EC74-48F2-8DBC-95F9E764C15F}" destId="{AA4F71D0-3C1E-4A91-9E8A-1A282ED95A1C}" srcOrd="13" destOrd="0" presId="urn:microsoft.com/office/officeart/2005/8/layout/hProcess11"/>
    <dgm:cxn modelId="{F5D8500E-DE0B-4BF1-8A57-7F9775F84188}" type="presParOf" srcId="{CC9DF41B-EC74-48F2-8DBC-95F9E764C15F}" destId="{4286C974-235F-45BE-9952-E1EE17A597E4}" srcOrd="14" destOrd="0" presId="urn:microsoft.com/office/officeart/2005/8/layout/hProcess11"/>
    <dgm:cxn modelId="{62383208-828B-438E-9FB9-A1D4CD2686FA}" type="presParOf" srcId="{4286C974-235F-45BE-9952-E1EE17A597E4}" destId="{0380CD25-83D2-4474-B67D-25BE3ABD0C8B}" srcOrd="0" destOrd="0" presId="urn:microsoft.com/office/officeart/2005/8/layout/hProcess11"/>
    <dgm:cxn modelId="{DF09EE72-601D-4CEF-ACF0-F5399C056B00}" type="presParOf" srcId="{4286C974-235F-45BE-9952-E1EE17A597E4}" destId="{C13BC448-84F4-4806-86B6-B40EB7432797}" srcOrd="1" destOrd="0" presId="urn:microsoft.com/office/officeart/2005/8/layout/hProcess11"/>
    <dgm:cxn modelId="{7C4EE9BC-61E5-490D-BDFC-52C2475E296D}" type="presParOf" srcId="{4286C974-235F-45BE-9952-E1EE17A597E4}" destId="{C7B546F5-E9BB-4959-98D5-0122EAF06DAA}" srcOrd="2" destOrd="0" presId="urn:microsoft.com/office/officeart/2005/8/layout/hProcess11"/>
    <dgm:cxn modelId="{65335530-C425-41C4-B2EA-918F85601987}" type="presParOf" srcId="{CC9DF41B-EC74-48F2-8DBC-95F9E764C15F}" destId="{A16E619D-3EA8-45FB-8048-91268CF99F5C}" srcOrd="15" destOrd="0" presId="urn:microsoft.com/office/officeart/2005/8/layout/hProcess11"/>
    <dgm:cxn modelId="{29BC836E-B001-4072-8937-22F3A298E056}" type="presParOf" srcId="{CC9DF41B-EC74-48F2-8DBC-95F9E764C15F}" destId="{3C6AA509-D4B4-4493-B946-A8DA2AA46CDC}" srcOrd="16" destOrd="0" presId="urn:microsoft.com/office/officeart/2005/8/layout/hProcess11"/>
    <dgm:cxn modelId="{3B908815-5F35-4DD3-8606-67DC89F9F9D0}" type="presParOf" srcId="{3C6AA509-D4B4-4493-B946-A8DA2AA46CDC}" destId="{E39AA51C-8377-46A0-9304-9FE0F742B36B}" srcOrd="0" destOrd="0" presId="urn:microsoft.com/office/officeart/2005/8/layout/hProcess11"/>
    <dgm:cxn modelId="{1B542C53-6FCE-48E8-8975-D2804747B477}" type="presParOf" srcId="{3C6AA509-D4B4-4493-B946-A8DA2AA46CDC}" destId="{4E8B08CC-0D93-4537-B07E-1733EBDB0BE5}" srcOrd="1" destOrd="0" presId="urn:microsoft.com/office/officeart/2005/8/layout/hProcess11"/>
    <dgm:cxn modelId="{122DD9ED-F16B-45B9-945D-1D88D3DD1AEA}" type="presParOf" srcId="{3C6AA509-D4B4-4493-B946-A8DA2AA46CDC}" destId="{B022971C-6E3D-4181-8BA0-C01CB415F28F}" srcOrd="2" destOrd="0" presId="urn:microsoft.com/office/officeart/2005/8/layout/hProcess11"/>
    <dgm:cxn modelId="{371D34D6-7AB2-47D2-8F20-B7C309BF8EA8}" type="presParOf" srcId="{CC9DF41B-EC74-48F2-8DBC-95F9E764C15F}" destId="{EF783E17-5724-4193-8116-EB7A56072AA5}" srcOrd="17" destOrd="0" presId="urn:microsoft.com/office/officeart/2005/8/layout/hProcess11"/>
    <dgm:cxn modelId="{157597CB-2607-4102-8A81-2F48F1442D32}" type="presParOf" srcId="{CC9DF41B-EC74-48F2-8DBC-95F9E764C15F}" destId="{6EA31CE0-F9E9-4EBA-BD56-ED552EB19CC6}" srcOrd="18" destOrd="0" presId="urn:microsoft.com/office/officeart/2005/8/layout/hProcess11"/>
    <dgm:cxn modelId="{BA4D3369-C1CD-4469-B746-321EDD4C9D30}" type="presParOf" srcId="{6EA31CE0-F9E9-4EBA-BD56-ED552EB19CC6}" destId="{22D86FE5-07F3-434B-B47B-318255FFA194}" srcOrd="0" destOrd="0" presId="urn:microsoft.com/office/officeart/2005/8/layout/hProcess11"/>
    <dgm:cxn modelId="{E1FA8997-DB7B-4234-98E6-E8CA93EB8DB5}" type="presParOf" srcId="{6EA31CE0-F9E9-4EBA-BD56-ED552EB19CC6}" destId="{3A69149E-A51A-41A1-B46A-79DEBD8B0EF0}" srcOrd="1" destOrd="0" presId="urn:microsoft.com/office/officeart/2005/8/layout/hProcess11"/>
    <dgm:cxn modelId="{A44D0EDC-D62D-4850-A14B-A45B9AEE4FB8}" type="presParOf" srcId="{6EA31CE0-F9E9-4EBA-BD56-ED552EB19CC6}" destId="{0788C2FD-E8F1-4E6D-ACEC-846F34F86C04}" srcOrd="2" destOrd="0" presId="urn:microsoft.com/office/officeart/2005/8/layout/hProcess11"/>
    <dgm:cxn modelId="{3EC254A5-2D56-43B7-8D3D-2D01BA29E502}" type="presParOf" srcId="{CC9DF41B-EC74-48F2-8DBC-95F9E764C15F}" destId="{87B6523A-6746-4C22-8D0B-32CD966114E9}" srcOrd="19" destOrd="0" presId="urn:microsoft.com/office/officeart/2005/8/layout/hProcess11"/>
    <dgm:cxn modelId="{4A3FE905-929A-4603-B552-399CF52FDAFE}" type="presParOf" srcId="{CC9DF41B-EC74-48F2-8DBC-95F9E764C15F}" destId="{FA36E7F5-5368-42D8-8962-6C02137931EB}" srcOrd="20" destOrd="0" presId="urn:microsoft.com/office/officeart/2005/8/layout/hProcess11"/>
    <dgm:cxn modelId="{DCFE6E4D-09AF-4C85-926D-E3B77657FBC9}" type="presParOf" srcId="{FA36E7F5-5368-42D8-8962-6C02137931EB}" destId="{01C35EF1-3267-48C2-AC66-19391016CEC5}" srcOrd="0" destOrd="0" presId="urn:microsoft.com/office/officeart/2005/8/layout/hProcess11"/>
    <dgm:cxn modelId="{FCDD9019-B552-493B-A41E-187ABEE29AC1}" type="presParOf" srcId="{FA36E7F5-5368-42D8-8962-6C02137931EB}" destId="{86A341E5-3806-4119-B6FD-A419D7D89ADF}" srcOrd="1" destOrd="0" presId="urn:microsoft.com/office/officeart/2005/8/layout/hProcess11"/>
    <dgm:cxn modelId="{D1F007B0-8581-4742-A2CD-5923B12C1C55}" type="presParOf" srcId="{FA36E7F5-5368-42D8-8962-6C02137931EB}" destId="{2D985BBC-047F-4117-91F7-CFEF4CBEAAF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35FC6-4EAE-478F-96B8-25D2AABB6791}">
      <dsp:nvSpPr>
        <dsp:cNvPr id="0" name=""/>
        <dsp:cNvSpPr/>
      </dsp:nvSpPr>
      <dsp:spPr>
        <a:xfrm>
          <a:off x="0" y="2369604"/>
          <a:ext cx="9047162" cy="251890"/>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0725B6-2FEB-4B8F-925E-FCB1517F94FB}">
      <dsp:nvSpPr>
        <dsp:cNvPr id="0" name=""/>
        <dsp:cNvSpPr/>
      </dsp:nvSpPr>
      <dsp:spPr>
        <a:xfrm>
          <a:off x="0"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dirty="0"/>
        </a:p>
        <a:p>
          <a:pPr lvl="0" algn="ctr" defTabSz="466725">
            <a:lnSpc>
              <a:spcPct val="90000"/>
            </a:lnSpc>
            <a:spcBef>
              <a:spcPct val="0"/>
            </a:spcBef>
            <a:spcAft>
              <a:spcPct val="35000"/>
            </a:spcAft>
          </a:pPr>
          <a:r>
            <a:rPr lang="nl-BE" sz="1050" kern="1200" noProof="0" dirty="0"/>
            <a:t>14/03/’19</a:t>
          </a:r>
        </a:p>
      </dsp:txBody>
      <dsp:txXfrm>
        <a:off x="0" y="177763"/>
        <a:ext cx="707693" cy="1996440"/>
      </dsp:txXfrm>
    </dsp:sp>
    <dsp:sp modelId="{22916BB0-5F82-4126-9DF7-21D1E8F6DE56}">
      <dsp:nvSpPr>
        <dsp:cNvPr id="0" name=""/>
        <dsp:cNvSpPr/>
      </dsp:nvSpPr>
      <dsp:spPr>
        <a:xfrm>
          <a:off x="320909"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181B4E-4115-4EDE-A2D9-0600A0EF473F}">
      <dsp:nvSpPr>
        <dsp:cNvPr id="0" name=""/>
        <dsp:cNvSpPr/>
      </dsp:nvSpPr>
      <dsp:spPr>
        <a:xfrm>
          <a:off x="745065" y="279996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66725">
            <a:lnSpc>
              <a:spcPct val="90000"/>
            </a:lnSpc>
            <a:spcBef>
              <a:spcPct val="0"/>
            </a:spcBef>
            <a:spcAft>
              <a:spcPct val="35000"/>
            </a:spcAft>
          </a:pPr>
          <a:r>
            <a:rPr lang="nl-BE" sz="1050" kern="1200" noProof="0" dirty="0"/>
            <a:t>25/03/’19</a:t>
          </a:r>
        </a:p>
        <a:p>
          <a:pPr lvl="0" algn="ctr" defTabSz="466725">
            <a:lnSpc>
              <a:spcPct val="90000"/>
            </a:lnSpc>
            <a:spcBef>
              <a:spcPct val="0"/>
            </a:spcBef>
            <a:spcAft>
              <a:spcPct val="35000"/>
            </a:spcAft>
          </a:pPr>
          <a:endParaRPr lang="nl-BE" sz="1050" kern="1200" noProof="0" dirty="0"/>
        </a:p>
      </dsp:txBody>
      <dsp:txXfrm>
        <a:off x="745065" y="2799967"/>
        <a:ext cx="707693" cy="1996440"/>
      </dsp:txXfrm>
    </dsp:sp>
    <dsp:sp modelId="{45572ED9-11A1-4908-8F26-8A7393B4AF17}">
      <dsp:nvSpPr>
        <dsp:cNvPr id="0" name=""/>
        <dsp:cNvSpPr/>
      </dsp:nvSpPr>
      <dsp:spPr>
        <a:xfrm>
          <a:off x="1063986"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E6BA4-6A8F-41C3-BB02-E7DA6269F62F}">
      <dsp:nvSpPr>
        <dsp:cNvPr id="0" name=""/>
        <dsp:cNvSpPr/>
      </dsp:nvSpPr>
      <dsp:spPr>
        <a:xfrm>
          <a:off x="1488143" y="20315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dirty="0"/>
        </a:p>
        <a:p>
          <a:pPr lvl="0" algn="ctr" defTabSz="466725">
            <a:lnSpc>
              <a:spcPct val="90000"/>
            </a:lnSpc>
            <a:spcBef>
              <a:spcPct val="0"/>
            </a:spcBef>
            <a:spcAft>
              <a:spcPct val="35000"/>
            </a:spcAft>
          </a:pPr>
          <a:r>
            <a:rPr lang="nl-BE" sz="1050" kern="1200" noProof="0" dirty="0"/>
            <a:t>05/04/’19</a:t>
          </a:r>
        </a:p>
      </dsp:txBody>
      <dsp:txXfrm>
        <a:off x="1488143" y="203157"/>
        <a:ext cx="707693" cy="1996440"/>
      </dsp:txXfrm>
    </dsp:sp>
    <dsp:sp modelId="{B0F5B861-A8A1-4820-8570-5189759BDF0D}">
      <dsp:nvSpPr>
        <dsp:cNvPr id="0" name=""/>
        <dsp:cNvSpPr/>
      </dsp:nvSpPr>
      <dsp:spPr>
        <a:xfrm>
          <a:off x="1807064"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A9866-0426-4C31-9838-3FACA507663E}">
      <dsp:nvSpPr>
        <dsp:cNvPr id="0" name=""/>
        <dsp:cNvSpPr/>
      </dsp:nvSpPr>
      <dsp:spPr>
        <a:xfrm>
          <a:off x="2231220" y="279996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66725">
            <a:lnSpc>
              <a:spcPct val="90000"/>
            </a:lnSpc>
            <a:spcBef>
              <a:spcPct val="0"/>
            </a:spcBef>
            <a:spcAft>
              <a:spcPct val="35000"/>
            </a:spcAft>
          </a:pPr>
          <a:r>
            <a:rPr lang="nl-BE" sz="1050" kern="1200" noProof="0" dirty="0"/>
            <a:t>06/05/’19</a:t>
          </a:r>
        </a:p>
        <a:p>
          <a:pPr lvl="0" algn="ctr" defTabSz="466725">
            <a:lnSpc>
              <a:spcPct val="90000"/>
            </a:lnSpc>
            <a:spcBef>
              <a:spcPct val="0"/>
            </a:spcBef>
            <a:spcAft>
              <a:spcPct val="35000"/>
            </a:spcAft>
          </a:pPr>
          <a:endParaRPr lang="nl-BE" sz="1050" kern="1200" noProof="0" dirty="0"/>
        </a:p>
      </dsp:txBody>
      <dsp:txXfrm>
        <a:off x="2231220" y="2799967"/>
        <a:ext cx="707693" cy="1996440"/>
      </dsp:txXfrm>
    </dsp:sp>
    <dsp:sp modelId="{DB35F419-A3BA-4B7E-B434-757640C778D6}">
      <dsp:nvSpPr>
        <dsp:cNvPr id="0" name=""/>
        <dsp:cNvSpPr/>
      </dsp:nvSpPr>
      <dsp:spPr>
        <a:xfrm>
          <a:off x="2550142"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9AA5D5-2515-47D4-80EA-3F318E891B63}">
      <dsp:nvSpPr>
        <dsp:cNvPr id="0" name=""/>
        <dsp:cNvSpPr/>
      </dsp:nvSpPr>
      <dsp:spPr>
        <a:xfrm>
          <a:off x="2974298"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dirty="0"/>
        </a:p>
        <a:p>
          <a:pPr lvl="0" algn="ctr" defTabSz="466725">
            <a:lnSpc>
              <a:spcPct val="90000"/>
            </a:lnSpc>
            <a:spcBef>
              <a:spcPct val="0"/>
            </a:spcBef>
            <a:spcAft>
              <a:spcPct val="35000"/>
            </a:spcAft>
          </a:pPr>
          <a:r>
            <a:rPr lang="nl-BE" sz="1050" kern="1200" noProof="0" dirty="0"/>
            <a:t>12/06/’19</a:t>
          </a:r>
        </a:p>
      </dsp:txBody>
      <dsp:txXfrm>
        <a:off x="2974298" y="177763"/>
        <a:ext cx="707693" cy="1996440"/>
      </dsp:txXfrm>
    </dsp:sp>
    <dsp:sp modelId="{15FA17CF-1F1B-4524-A846-02C3988DEB09}">
      <dsp:nvSpPr>
        <dsp:cNvPr id="0" name=""/>
        <dsp:cNvSpPr/>
      </dsp:nvSpPr>
      <dsp:spPr>
        <a:xfrm>
          <a:off x="3293219"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CE25C-9251-45C6-BF0D-A784CEF8685B}">
      <dsp:nvSpPr>
        <dsp:cNvPr id="0" name=""/>
        <dsp:cNvSpPr/>
      </dsp:nvSpPr>
      <dsp:spPr>
        <a:xfrm>
          <a:off x="3717376" y="279996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66725">
            <a:lnSpc>
              <a:spcPct val="90000"/>
            </a:lnSpc>
            <a:spcBef>
              <a:spcPct val="0"/>
            </a:spcBef>
            <a:spcAft>
              <a:spcPct val="35000"/>
            </a:spcAft>
          </a:pPr>
          <a:r>
            <a:rPr lang="nl-BE" sz="1050" kern="1200" noProof="0" dirty="0"/>
            <a:t>26/06/’19</a:t>
          </a:r>
        </a:p>
        <a:p>
          <a:pPr lvl="0" algn="ctr" defTabSz="466725">
            <a:lnSpc>
              <a:spcPct val="90000"/>
            </a:lnSpc>
            <a:spcBef>
              <a:spcPct val="0"/>
            </a:spcBef>
            <a:spcAft>
              <a:spcPct val="35000"/>
            </a:spcAft>
          </a:pPr>
          <a:endParaRPr lang="nl-BE" sz="1050" kern="1200" noProof="0" dirty="0"/>
        </a:p>
      </dsp:txBody>
      <dsp:txXfrm>
        <a:off x="3717376" y="2799967"/>
        <a:ext cx="707693" cy="1996440"/>
      </dsp:txXfrm>
    </dsp:sp>
    <dsp:sp modelId="{856F5D33-20B6-4731-8E0B-AFBFB0960FF3}">
      <dsp:nvSpPr>
        <dsp:cNvPr id="0" name=""/>
        <dsp:cNvSpPr/>
      </dsp:nvSpPr>
      <dsp:spPr>
        <a:xfrm>
          <a:off x="4036297"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B95B2C-9939-4C4A-BF13-43698F089E7D}">
      <dsp:nvSpPr>
        <dsp:cNvPr id="0" name=""/>
        <dsp:cNvSpPr/>
      </dsp:nvSpPr>
      <dsp:spPr>
        <a:xfrm>
          <a:off x="4460454"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dirty="0"/>
        </a:p>
      </dsp:txBody>
      <dsp:txXfrm>
        <a:off x="4460454" y="177763"/>
        <a:ext cx="707693" cy="1996440"/>
      </dsp:txXfrm>
    </dsp:sp>
    <dsp:sp modelId="{89376812-699D-44B5-85CF-6CEA1C82450C}">
      <dsp:nvSpPr>
        <dsp:cNvPr id="0" name=""/>
        <dsp:cNvSpPr/>
      </dsp:nvSpPr>
      <dsp:spPr>
        <a:xfrm>
          <a:off x="4779375"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0CD25-83D2-4474-B67D-25BE3ABD0C8B}">
      <dsp:nvSpPr>
        <dsp:cNvPr id="0" name=""/>
        <dsp:cNvSpPr/>
      </dsp:nvSpPr>
      <dsp:spPr>
        <a:xfrm>
          <a:off x="5203531" y="2994660"/>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nl-BE" sz="6500" kern="1200" noProof="0" dirty="0"/>
        </a:p>
      </dsp:txBody>
      <dsp:txXfrm>
        <a:off x="5203531" y="2994660"/>
        <a:ext cx="707693" cy="1996440"/>
      </dsp:txXfrm>
    </dsp:sp>
    <dsp:sp modelId="{C13BC448-84F4-4806-86B6-B40EB7432797}">
      <dsp:nvSpPr>
        <dsp:cNvPr id="0" name=""/>
        <dsp:cNvSpPr/>
      </dsp:nvSpPr>
      <dsp:spPr>
        <a:xfrm>
          <a:off x="5307823" y="2245994"/>
          <a:ext cx="499110" cy="499110"/>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9AA51C-8377-46A0-9304-9FE0F742B36B}">
      <dsp:nvSpPr>
        <dsp:cNvPr id="0" name=""/>
        <dsp:cNvSpPr/>
      </dsp:nvSpPr>
      <dsp:spPr>
        <a:xfrm>
          <a:off x="5999099" y="280499"/>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b" anchorCtr="0">
          <a:noAutofit/>
        </a:bodyPr>
        <a:lstStyle/>
        <a:p>
          <a:pPr lvl="0" algn="ctr" defTabSz="2889250">
            <a:lnSpc>
              <a:spcPct val="90000"/>
            </a:lnSpc>
            <a:spcBef>
              <a:spcPct val="0"/>
            </a:spcBef>
            <a:spcAft>
              <a:spcPct val="35000"/>
            </a:spcAft>
          </a:pPr>
          <a:endParaRPr lang="nl-BE" sz="6500" kern="1200" noProof="0" dirty="0"/>
        </a:p>
      </dsp:txBody>
      <dsp:txXfrm>
        <a:off x="5999099" y="280499"/>
        <a:ext cx="707693" cy="1996440"/>
      </dsp:txXfrm>
    </dsp:sp>
    <dsp:sp modelId="{4E8B08CC-0D93-4537-B07E-1733EBDB0BE5}">
      <dsp:nvSpPr>
        <dsp:cNvPr id="0" name=""/>
        <dsp:cNvSpPr/>
      </dsp:nvSpPr>
      <dsp:spPr>
        <a:xfrm>
          <a:off x="6265530"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D86FE5-07F3-434B-B47B-318255FFA194}">
      <dsp:nvSpPr>
        <dsp:cNvPr id="0" name=""/>
        <dsp:cNvSpPr/>
      </dsp:nvSpPr>
      <dsp:spPr>
        <a:xfrm>
          <a:off x="6689687" y="2994660"/>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nl-BE" sz="6500" kern="1200" noProof="0" dirty="0"/>
        </a:p>
      </dsp:txBody>
      <dsp:txXfrm>
        <a:off x="6689687" y="2994660"/>
        <a:ext cx="707693" cy="1996440"/>
      </dsp:txXfrm>
    </dsp:sp>
    <dsp:sp modelId="{3A69149E-A51A-41A1-B46A-79DEBD8B0EF0}">
      <dsp:nvSpPr>
        <dsp:cNvPr id="0" name=""/>
        <dsp:cNvSpPr/>
      </dsp:nvSpPr>
      <dsp:spPr>
        <a:xfrm>
          <a:off x="6793978" y="2245994"/>
          <a:ext cx="499110" cy="499110"/>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35EF1-3267-48C2-AC66-19391016CEC5}">
      <dsp:nvSpPr>
        <dsp:cNvPr id="0" name=""/>
        <dsp:cNvSpPr/>
      </dsp:nvSpPr>
      <dsp:spPr>
        <a:xfrm>
          <a:off x="7432764"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dirty="0"/>
        </a:p>
        <a:p>
          <a:pPr lvl="0" algn="ctr" defTabSz="466725">
            <a:lnSpc>
              <a:spcPct val="90000"/>
            </a:lnSpc>
            <a:spcBef>
              <a:spcPct val="0"/>
            </a:spcBef>
            <a:spcAft>
              <a:spcPct val="35000"/>
            </a:spcAft>
          </a:pPr>
          <a:r>
            <a:rPr lang="nl-BE" sz="1050" kern="1200" noProof="0" dirty="0"/>
            <a:t>15/12/’19</a:t>
          </a:r>
        </a:p>
      </dsp:txBody>
      <dsp:txXfrm>
        <a:off x="7432764" y="177763"/>
        <a:ext cx="707693" cy="1996440"/>
      </dsp:txXfrm>
    </dsp:sp>
    <dsp:sp modelId="{86A341E5-3806-4119-B6FD-A419D7D89ADF}">
      <dsp:nvSpPr>
        <dsp:cNvPr id="0" name=""/>
        <dsp:cNvSpPr/>
      </dsp:nvSpPr>
      <dsp:spPr>
        <a:xfrm>
          <a:off x="7751686"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a:latin typeface="FlandersArtSans-Regular" panose="00000500000000000000" pitchFamily="2" charset="0"/>
            </a:endParaRPr>
          </a:p>
        </p:txBody>
      </p:sp>
      <p:sp>
        <p:nvSpPr>
          <p:cNvPr id="7"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26/06/2019</a:t>
            </a:fld>
            <a:endParaRPr lang="nl-BE"/>
          </a:p>
        </p:txBody>
      </p:sp>
      <p:sp>
        <p:nvSpPr>
          <p:cNvPr id="8" name="Footer Placeholder 3"/>
          <p:cNvSpPr>
            <a:spLocks noGrp="1"/>
          </p:cNvSpPr>
          <p:nvPr>
            <p:ph type="ftr" sz="quarter" idx="2"/>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a:p>
        </p:txBody>
      </p:sp>
      <p:sp>
        <p:nvSpPr>
          <p:cNvPr id="9" name="Slide Number Placeholder 4"/>
          <p:cNvSpPr>
            <a:spLocks noGrp="1"/>
          </p:cNvSpPr>
          <p:nvPr>
            <p:ph type="sldNum" sz="quarter" idx="3"/>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3906562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8"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a:latin typeface="FlandersArtSans-Regular" panose="00000500000000000000" pitchFamily="2" charset="0"/>
            </a:endParaRPr>
          </a:p>
        </p:txBody>
      </p:sp>
      <p:sp>
        <p:nvSpPr>
          <p:cNvPr id="9"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26/06/2019</a:t>
            </a:fld>
            <a:endParaRPr lang="nl-BE"/>
          </a:p>
        </p:txBody>
      </p:sp>
      <p:sp>
        <p:nvSpPr>
          <p:cNvPr id="10" name="Footer Placeholder 3"/>
          <p:cNvSpPr>
            <a:spLocks noGrp="1"/>
          </p:cNvSpPr>
          <p:nvPr>
            <p:ph type="ftr" sz="quarter" idx="4"/>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a:p>
        </p:txBody>
      </p:sp>
      <p:sp>
        <p:nvSpPr>
          <p:cNvPr id="11" name="Slide Number Placeholder 4"/>
          <p:cNvSpPr>
            <a:spLocks noGrp="1"/>
          </p:cNvSpPr>
          <p:nvPr>
            <p:ph type="sldNum" sz="quarter" idx="5"/>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2944797008"/>
      </p:ext>
    </p:extLst>
  </p:cSld>
  <p:clrMap bg1="lt1" tx1="dk1" bg2="lt2" tx2="dk2" accent1="accent1" accent2="accent2" accent3="accent3" accent4="accent4" accent5="accent5" accent6="accent6" hlink="hlink" folHlink="folHlink"/>
  <p:notesStyle>
    <a:lvl1pPr marL="171419"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1pPr>
    <a:lvl2pPr marL="36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2pPr>
    <a:lvl3pPr marL="54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3pPr>
    <a:lvl4pPr marL="72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4pPr>
    <a:lvl5pPr marL="90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5pPr>
    <a:lvl6pPr marL="2285588" algn="l" defTabSz="914235" rtl="0" eaLnBrk="1" latinLnBrk="0" hangingPunct="1">
      <a:defRPr sz="1200" kern="1200">
        <a:solidFill>
          <a:schemeClr val="tx1"/>
        </a:solidFill>
        <a:latin typeface="+mn-lt"/>
        <a:ea typeface="+mn-ea"/>
        <a:cs typeface="+mn-cs"/>
      </a:defRPr>
    </a:lvl6pPr>
    <a:lvl7pPr marL="2742705" algn="l" defTabSz="914235" rtl="0" eaLnBrk="1" latinLnBrk="0" hangingPunct="1">
      <a:defRPr sz="1200" kern="1200">
        <a:solidFill>
          <a:schemeClr val="tx1"/>
        </a:solidFill>
        <a:latin typeface="+mn-lt"/>
        <a:ea typeface="+mn-ea"/>
        <a:cs typeface="+mn-cs"/>
      </a:defRPr>
    </a:lvl7pPr>
    <a:lvl8pPr marL="3199823" algn="l" defTabSz="914235" rtl="0" eaLnBrk="1" latinLnBrk="0" hangingPunct="1">
      <a:defRPr sz="1200" kern="1200">
        <a:solidFill>
          <a:schemeClr val="tx1"/>
        </a:solidFill>
        <a:latin typeface="+mn-lt"/>
        <a:ea typeface="+mn-ea"/>
        <a:cs typeface="+mn-cs"/>
      </a:defRPr>
    </a:lvl8pPr>
    <a:lvl9pPr marL="3656940" algn="l" defTabSz="9142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Korte</a:t>
            </a:r>
            <a:r>
              <a:rPr lang="en-GB" baseline="0" dirty="0"/>
              <a:t> </a:t>
            </a:r>
            <a:r>
              <a:rPr lang="en-GB" baseline="0" dirty="0" err="1"/>
              <a:t>introductie</a:t>
            </a:r>
            <a:endParaRPr lang="en-GB" baseline="0" dirty="0"/>
          </a:p>
          <a:p>
            <a:pPr lvl="1"/>
            <a:r>
              <a:rPr lang="en-GB" baseline="0" dirty="0" err="1"/>
              <a:t>Gewerkt</a:t>
            </a:r>
            <a:r>
              <a:rPr lang="en-GB" baseline="0" dirty="0"/>
              <a:t> </a:t>
            </a:r>
            <a:r>
              <a:rPr lang="en-GB" baseline="0" dirty="0" err="1"/>
              <a:t>aan</a:t>
            </a:r>
            <a:r>
              <a:rPr lang="en-GB" baseline="0" dirty="0"/>
              <a:t> het model</a:t>
            </a:r>
          </a:p>
          <a:p>
            <a:pPr lvl="1"/>
            <a:r>
              <a:rPr lang="en-GB" baseline="0" dirty="0"/>
              <a:t>In de </a:t>
            </a:r>
            <a:r>
              <a:rPr lang="en-GB" baseline="0" dirty="0" err="1"/>
              <a:t>eerste</a:t>
            </a:r>
            <a:r>
              <a:rPr lang="en-GB" baseline="0" dirty="0"/>
              <a:t> </a:t>
            </a:r>
            <a:r>
              <a:rPr lang="en-GB" baseline="0" dirty="0" err="1"/>
              <a:t>plaats</a:t>
            </a:r>
            <a:r>
              <a:rPr lang="en-GB" baseline="0" dirty="0"/>
              <a:t> </a:t>
            </a:r>
            <a:r>
              <a:rPr lang="en-GB" baseline="0" dirty="0" err="1"/>
              <a:t>zullen</a:t>
            </a:r>
            <a:r>
              <a:rPr lang="en-GB" baseline="0" dirty="0"/>
              <a:t> we de </a:t>
            </a:r>
            <a:r>
              <a:rPr lang="en-GB" baseline="0" dirty="0" err="1"/>
              <a:t>aanpassingen</a:t>
            </a:r>
            <a:r>
              <a:rPr lang="en-GB" baseline="0" dirty="0"/>
              <a:t> </a:t>
            </a:r>
            <a:r>
              <a:rPr lang="en-GB" baseline="0" dirty="0" err="1"/>
              <a:t>overlopen</a:t>
            </a:r>
            <a:r>
              <a:rPr lang="en-GB" baseline="0" dirty="0"/>
              <a:t> die </a:t>
            </a:r>
            <a:r>
              <a:rPr lang="en-GB" baseline="0" dirty="0" err="1"/>
              <a:t>sinds</a:t>
            </a:r>
            <a:r>
              <a:rPr lang="en-GB" baseline="0" dirty="0"/>
              <a:t> de </a:t>
            </a:r>
            <a:r>
              <a:rPr lang="en-GB" baseline="0" dirty="0" err="1"/>
              <a:t>laatste</a:t>
            </a:r>
            <a:r>
              <a:rPr lang="en-GB" baseline="0" dirty="0"/>
              <a:t> </a:t>
            </a:r>
            <a:r>
              <a:rPr lang="en-GB" baseline="0" dirty="0" err="1"/>
              <a:t>keer</a:t>
            </a:r>
            <a:r>
              <a:rPr lang="en-GB" baseline="0" dirty="0"/>
              <a:t> </a:t>
            </a:r>
            <a:r>
              <a:rPr lang="en-GB" baseline="0" dirty="0" err="1"/>
              <a:t>werden</a:t>
            </a:r>
            <a:r>
              <a:rPr lang="en-GB" baseline="0" dirty="0"/>
              <a:t> </a:t>
            </a:r>
            <a:r>
              <a:rPr lang="en-GB" baseline="0" dirty="0" err="1"/>
              <a:t>doorgevoerd</a:t>
            </a:r>
            <a:endParaRPr lang="en-GB" baseline="0" dirty="0"/>
          </a:p>
          <a:p>
            <a:pPr lvl="1"/>
            <a:endParaRPr lang="en-GB" baseline="0" dirty="0"/>
          </a:p>
        </p:txBody>
      </p:sp>
      <p:sp>
        <p:nvSpPr>
          <p:cNvPr id="4" name="Slide Number Placeholder 3"/>
          <p:cNvSpPr>
            <a:spLocks noGrp="1"/>
          </p:cNvSpPr>
          <p:nvPr>
            <p:ph type="sldNum" sz="quarter" idx="10"/>
          </p:nvPr>
        </p:nvSpPr>
        <p:spPr/>
        <p:txBody>
          <a:bodyPr/>
          <a:lstStyle/>
          <a:p>
            <a:fld id="{31D57D71-DFD4-49A2-8FE9-9156F9579F84}" type="slidenum">
              <a:rPr lang="nl-BE" smtClean="0">
                <a:latin typeface="FlandersArtSans-Regular" panose="00000500000000000000" pitchFamily="2" charset="0"/>
              </a:rPr>
              <a:t>1</a:t>
            </a:fld>
            <a:endParaRPr lang="nl-BE">
              <a:latin typeface="FlandersArtSans-Regular" panose="00000500000000000000" pitchFamily="2" charset="0"/>
            </a:endParaRPr>
          </a:p>
        </p:txBody>
      </p:sp>
    </p:spTree>
    <p:extLst>
      <p:ext uri="{BB962C8B-B14F-4D97-AF65-F5344CB8AC3E}">
        <p14:creationId xmlns:p14="http://schemas.microsoft.com/office/powerpoint/2010/main" val="43734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Verschillende</a:t>
            </a:r>
            <a:r>
              <a:rPr lang="en-GB" dirty="0"/>
              <a:t> </a:t>
            </a:r>
            <a:r>
              <a:rPr lang="en-GB" dirty="0" err="1"/>
              <a:t>aanpassingen</a:t>
            </a:r>
            <a:r>
              <a:rPr lang="en-GB" baseline="0" dirty="0"/>
              <a:t> </a:t>
            </a:r>
            <a:r>
              <a:rPr lang="en-GB" baseline="0" dirty="0" err="1"/>
              <a:t>aan</a:t>
            </a:r>
            <a:r>
              <a:rPr lang="en-GB" baseline="0" dirty="0"/>
              <a:t> het model </a:t>
            </a:r>
            <a:r>
              <a:rPr lang="en-GB" baseline="0" dirty="0" err="1"/>
              <a:t>sinds</a:t>
            </a:r>
            <a:r>
              <a:rPr lang="en-GB" baseline="0" dirty="0"/>
              <a:t> de </a:t>
            </a:r>
            <a:r>
              <a:rPr lang="en-GB" baseline="0" dirty="0" err="1"/>
              <a:t>laatste</a:t>
            </a:r>
            <a:r>
              <a:rPr lang="en-GB" baseline="0" dirty="0"/>
              <a:t> </a:t>
            </a:r>
            <a:r>
              <a:rPr lang="en-GB" baseline="0" dirty="0" err="1"/>
              <a:t>werkgroep</a:t>
            </a:r>
            <a:r>
              <a:rPr lang="en-GB" baseline="0" dirty="0"/>
              <a:t> </a:t>
            </a:r>
            <a:r>
              <a:rPr lang="en-GB" baseline="0" dirty="0" err="1"/>
              <a:t>waarvan</a:t>
            </a:r>
            <a:r>
              <a:rPr lang="en-GB" baseline="0" dirty="0"/>
              <a:t> nog </a:t>
            </a:r>
            <a:r>
              <a:rPr lang="en-GB" baseline="0" dirty="0" err="1"/>
              <a:t>enkele</a:t>
            </a:r>
            <a:r>
              <a:rPr lang="en-GB" baseline="0" dirty="0"/>
              <a:t> </a:t>
            </a:r>
            <a:r>
              <a:rPr lang="en-GB" baseline="0" dirty="0" err="1"/>
              <a:t>aanpassingen</a:t>
            </a:r>
            <a:r>
              <a:rPr lang="en-GB" baseline="0" dirty="0"/>
              <a:t> </a:t>
            </a:r>
            <a:r>
              <a:rPr lang="en-GB" baseline="0" dirty="0" err="1"/>
              <a:t>sinds</a:t>
            </a:r>
            <a:r>
              <a:rPr lang="en-GB" baseline="0" dirty="0"/>
              <a:t> het model </a:t>
            </a:r>
            <a:r>
              <a:rPr lang="en-GB" baseline="0" dirty="0" err="1"/>
              <a:t>dat</a:t>
            </a:r>
            <a:r>
              <a:rPr lang="en-GB" baseline="0" dirty="0"/>
              <a:t> </a:t>
            </a:r>
            <a:r>
              <a:rPr lang="en-GB" baseline="0" dirty="0" err="1"/>
              <a:t>doorgestuurd</a:t>
            </a:r>
            <a:r>
              <a:rPr lang="en-GB" baseline="0" dirty="0"/>
              <a:t> </a:t>
            </a:r>
            <a:r>
              <a:rPr lang="en-GB" baseline="0" dirty="0" err="1"/>
              <a:t>werd</a:t>
            </a:r>
            <a:r>
              <a:rPr lang="en-GB" baseline="0" dirty="0"/>
              <a:t>. </a:t>
            </a:r>
            <a:r>
              <a:rPr lang="en-GB" baseline="0" dirty="0" err="1"/>
              <a:t>Dit</a:t>
            </a:r>
            <a:r>
              <a:rPr lang="en-GB" baseline="0" dirty="0"/>
              <a:t> </a:t>
            </a:r>
            <a:r>
              <a:rPr lang="en-GB" baseline="0" dirty="0" err="1"/>
              <a:t>kwam</a:t>
            </a:r>
            <a:r>
              <a:rPr lang="en-GB" baseline="0" dirty="0"/>
              <a:t> door </a:t>
            </a:r>
            <a:r>
              <a:rPr lang="en-GB" baseline="0" dirty="0" err="1"/>
              <a:t>realisatie</a:t>
            </a:r>
            <a:r>
              <a:rPr lang="en-GB" baseline="0" dirty="0"/>
              <a:t> door de </a:t>
            </a:r>
            <a:r>
              <a:rPr lang="en-GB" baseline="0" dirty="0" err="1"/>
              <a:t>uitwerking</a:t>
            </a:r>
            <a:r>
              <a:rPr lang="en-GB" baseline="0" dirty="0"/>
              <a:t> van </a:t>
            </a:r>
            <a:r>
              <a:rPr lang="en-GB" baseline="0" dirty="0" err="1"/>
              <a:t>praktisch</a:t>
            </a:r>
            <a:r>
              <a:rPr lang="en-GB" baseline="0" dirty="0"/>
              <a:t> </a:t>
            </a:r>
            <a:r>
              <a:rPr lang="en-GB" baseline="0" dirty="0" err="1"/>
              <a:t>voorbeeld</a:t>
            </a:r>
            <a:endParaRPr lang="en-US" dirty="0"/>
          </a:p>
        </p:txBody>
      </p:sp>
      <p:sp>
        <p:nvSpPr>
          <p:cNvPr id="4" name="Slide Number Placeholder 3"/>
          <p:cNvSpPr>
            <a:spLocks noGrp="1"/>
          </p:cNvSpPr>
          <p:nvPr>
            <p:ph type="sldNum" sz="quarter" idx="10"/>
          </p:nvPr>
        </p:nvSpPr>
        <p:spPr/>
        <p:txBody>
          <a:bodyPr/>
          <a:lstStyle/>
          <a:p>
            <a:fld id="{31D57D71-DFD4-49A2-8FE9-9156F9579F84}" type="slidenum">
              <a:rPr lang="nl-BE" smtClean="0">
                <a:latin typeface="FlandersArtSans-Regular" panose="00000500000000000000" pitchFamily="2" charset="0"/>
              </a:rPr>
              <a:t>3</a:t>
            </a:fld>
            <a:endParaRPr lang="nl-BE">
              <a:latin typeface="FlandersArtSans-Regular" panose="00000500000000000000" pitchFamily="2" charset="0"/>
            </a:endParaRPr>
          </a:p>
        </p:txBody>
      </p:sp>
    </p:spTree>
    <p:extLst>
      <p:ext uri="{BB962C8B-B14F-4D97-AF65-F5344CB8AC3E}">
        <p14:creationId xmlns:p14="http://schemas.microsoft.com/office/powerpoint/2010/main" val="378368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Verschillende</a:t>
            </a:r>
            <a:r>
              <a:rPr lang="en-GB" dirty="0"/>
              <a:t> </a:t>
            </a:r>
            <a:r>
              <a:rPr lang="en-GB" dirty="0" err="1"/>
              <a:t>aanpassingen</a:t>
            </a:r>
            <a:r>
              <a:rPr lang="en-GB" baseline="0" dirty="0"/>
              <a:t> </a:t>
            </a:r>
            <a:r>
              <a:rPr lang="en-GB" baseline="0" dirty="0" err="1"/>
              <a:t>aan</a:t>
            </a:r>
            <a:r>
              <a:rPr lang="en-GB" baseline="0" dirty="0"/>
              <a:t> het model </a:t>
            </a:r>
            <a:r>
              <a:rPr lang="en-GB" baseline="0" dirty="0" err="1"/>
              <a:t>sinds</a:t>
            </a:r>
            <a:r>
              <a:rPr lang="en-GB" baseline="0" dirty="0"/>
              <a:t> de </a:t>
            </a:r>
            <a:r>
              <a:rPr lang="en-GB" baseline="0" dirty="0" err="1"/>
              <a:t>laatste</a:t>
            </a:r>
            <a:r>
              <a:rPr lang="en-GB" baseline="0" dirty="0"/>
              <a:t> </a:t>
            </a:r>
            <a:r>
              <a:rPr lang="en-GB" baseline="0" dirty="0" err="1"/>
              <a:t>werkgroep</a:t>
            </a:r>
            <a:r>
              <a:rPr lang="en-GB" baseline="0" dirty="0"/>
              <a:t> </a:t>
            </a:r>
            <a:r>
              <a:rPr lang="en-GB" baseline="0" dirty="0" err="1"/>
              <a:t>waarvan</a:t>
            </a:r>
            <a:r>
              <a:rPr lang="en-GB" baseline="0" dirty="0"/>
              <a:t> nog </a:t>
            </a:r>
            <a:r>
              <a:rPr lang="en-GB" baseline="0" dirty="0" err="1"/>
              <a:t>enkele</a:t>
            </a:r>
            <a:r>
              <a:rPr lang="en-GB" baseline="0" dirty="0"/>
              <a:t> </a:t>
            </a:r>
            <a:r>
              <a:rPr lang="en-GB" baseline="0" dirty="0" err="1"/>
              <a:t>aanpassingen</a:t>
            </a:r>
            <a:r>
              <a:rPr lang="en-GB" baseline="0" dirty="0"/>
              <a:t> </a:t>
            </a:r>
            <a:r>
              <a:rPr lang="en-GB" baseline="0" dirty="0" err="1"/>
              <a:t>sinds</a:t>
            </a:r>
            <a:r>
              <a:rPr lang="en-GB" baseline="0" dirty="0"/>
              <a:t> het model </a:t>
            </a:r>
            <a:r>
              <a:rPr lang="en-GB" baseline="0" dirty="0" err="1"/>
              <a:t>dat</a:t>
            </a:r>
            <a:r>
              <a:rPr lang="en-GB" baseline="0" dirty="0"/>
              <a:t> </a:t>
            </a:r>
            <a:r>
              <a:rPr lang="en-GB" baseline="0" dirty="0" err="1"/>
              <a:t>doorgestuurd</a:t>
            </a:r>
            <a:r>
              <a:rPr lang="en-GB" baseline="0" dirty="0"/>
              <a:t> </a:t>
            </a:r>
            <a:r>
              <a:rPr lang="en-GB" baseline="0" dirty="0" err="1"/>
              <a:t>werd</a:t>
            </a:r>
            <a:r>
              <a:rPr lang="en-GB" baseline="0" dirty="0"/>
              <a:t>. </a:t>
            </a:r>
            <a:r>
              <a:rPr lang="en-GB" baseline="0" dirty="0" err="1"/>
              <a:t>Dit</a:t>
            </a:r>
            <a:r>
              <a:rPr lang="en-GB" baseline="0" dirty="0"/>
              <a:t> </a:t>
            </a:r>
            <a:r>
              <a:rPr lang="en-GB" baseline="0" dirty="0" err="1"/>
              <a:t>kwam</a:t>
            </a:r>
            <a:r>
              <a:rPr lang="en-GB" baseline="0" dirty="0"/>
              <a:t> door </a:t>
            </a:r>
            <a:r>
              <a:rPr lang="en-GB" baseline="0" dirty="0" err="1"/>
              <a:t>realisatie</a:t>
            </a:r>
            <a:r>
              <a:rPr lang="en-GB" baseline="0" dirty="0"/>
              <a:t> door de </a:t>
            </a:r>
            <a:r>
              <a:rPr lang="en-GB" baseline="0" dirty="0" err="1"/>
              <a:t>uitwerking</a:t>
            </a:r>
            <a:r>
              <a:rPr lang="en-GB" baseline="0" dirty="0"/>
              <a:t> van </a:t>
            </a:r>
            <a:r>
              <a:rPr lang="en-GB" baseline="0" dirty="0" err="1"/>
              <a:t>praktisch</a:t>
            </a:r>
            <a:r>
              <a:rPr lang="en-GB" baseline="0" dirty="0"/>
              <a:t> </a:t>
            </a:r>
            <a:r>
              <a:rPr lang="en-GB" baseline="0" dirty="0" err="1"/>
              <a:t>voorbeeld</a:t>
            </a:r>
            <a:endParaRPr lang="en-US" dirty="0"/>
          </a:p>
        </p:txBody>
      </p:sp>
      <p:sp>
        <p:nvSpPr>
          <p:cNvPr id="4" name="Slide Number Placeholder 3"/>
          <p:cNvSpPr>
            <a:spLocks noGrp="1"/>
          </p:cNvSpPr>
          <p:nvPr>
            <p:ph type="sldNum" sz="quarter" idx="10"/>
          </p:nvPr>
        </p:nvSpPr>
        <p:spPr/>
        <p:txBody>
          <a:bodyPr/>
          <a:lstStyle/>
          <a:p>
            <a:fld id="{31D57D71-DFD4-49A2-8FE9-9156F9579F84}" type="slidenum">
              <a:rPr lang="nl-BE" smtClean="0">
                <a:latin typeface="FlandersArtSans-Regular" panose="00000500000000000000" pitchFamily="2" charset="0"/>
              </a:rPr>
              <a:t>5</a:t>
            </a:fld>
            <a:endParaRPr lang="nl-BE">
              <a:latin typeface="FlandersArtSans-Regular" panose="00000500000000000000" pitchFamily="2" charset="0"/>
            </a:endParaRPr>
          </a:p>
        </p:txBody>
      </p:sp>
    </p:spTree>
    <p:extLst>
      <p:ext uri="{BB962C8B-B14F-4D97-AF65-F5344CB8AC3E}">
        <p14:creationId xmlns:p14="http://schemas.microsoft.com/office/powerpoint/2010/main" val="181625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gebouwen</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endParaRPr lang="en-US">
              <a:cs typeface="Calibri"/>
            </a:endParaRPr>
          </a:p>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adres</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r>
              <a:rPr lang="en-US">
                <a:latin typeface="Calibri"/>
                <a:cs typeface="Calibri"/>
              </a:rPr>
              <a:t>?</a:t>
            </a:r>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42</a:t>
            </a:fld>
            <a:endParaRPr lang="nl-BE">
              <a:latin typeface="FlandersArtSans-Regular" panose="00000500000000000000" pitchFamily="2" charset="0"/>
            </a:endParaRPr>
          </a:p>
        </p:txBody>
      </p:sp>
    </p:spTree>
    <p:extLst>
      <p:ext uri="{BB962C8B-B14F-4D97-AF65-F5344CB8AC3E}">
        <p14:creationId xmlns:p14="http://schemas.microsoft.com/office/powerpoint/2010/main" val="471339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gebouwen</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endParaRPr lang="en-US">
              <a:cs typeface="Calibri"/>
            </a:endParaRPr>
          </a:p>
          <a:p>
            <a:pPr marL="170815" indent="-170815">
              <a:buNone/>
            </a:pPr>
            <a:r>
              <a:rPr lang="en-US" err="1">
                <a:latin typeface="Calibri"/>
                <a:cs typeface="Calibri"/>
              </a:rPr>
              <a:t>Relatie</a:t>
            </a:r>
            <a:r>
              <a:rPr lang="en-US">
                <a:latin typeface="Calibri"/>
                <a:cs typeface="Calibri"/>
              </a:rPr>
              <a:t> met </a:t>
            </a:r>
            <a:r>
              <a:rPr lang="en-US" err="1">
                <a:latin typeface="Calibri"/>
                <a:cs typeface="Calibri"/>
              </a:rPr>
              <a:t>adres</a:t>
            </a:r>
            <a:r>
              <a:rPr lang="en-US">
                <a:latin typeface="Calibri"/>
                <a:cs typeface="Calibri"/>
              </a:rPr>
              <a:t>? Hoe </a:t>
            </a:r>
            <a:r>
              <a:rPr lang="en-US" err="1">
                <a:latin typeface="Calibri"/>
                <a:cs typeface="Calibri"/>
              </a:rPr>
              <a:t>zien</a:t>
            </a:r>
            <a:r>
              <a:rPr lang="en-US">
                <a:latin typeface="Calibri"/>
                <a:cs typeface="Calibri"/>
              </a:rPr>
              <a:t> we </a:t>
            </a:r>
            <a:r>
              <a:rPr lang="en-US" err="1">
                <a:latin typeface="Calibri"/>
                <a:cs typeface="Calibri"/>
              </a:rPr>
              <a:t>dit</a:t>
            </a:r>
            <a:r>
              <a:rPr lang="en-US">
                <a:latin typeface="Calibri"/>
                <a:cs typeface="Calibri"/>
              </a:rPr>
              <a:t>?</a:t>
            </a:r>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45</a:t>
            </a:fld>
            <a:endParaRPr lang="nl-BE">
              <a:latin typeface="FlandersArtSans-Regular" panose="00000500000000000000" pitchFamily="2" charset="0"/>
            </a:endParaRPr>
          </a:p>
        </p:txBody>
      </p:sp>
    </p:spTree>
    <p:extLst>
      <p:ext uri="{BB962C8B-B14F-4D97-AF65-F5344CB8AC3E}">
        <p14:creationId xmlns:p14="http://schemas.microsoft.com/office/powerpoint/2010/main" val="2950032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2" y="0"/>
            <a:ext cx="9615725"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stretch>
            <a:fillRect/>
          </a:stretch>
        </p:blipFill>
        <p:spPr>
          <a:xfrm>
            <a:off x="700173" y="692695"/>
            <a:ext cx="1950001" cy="734484"/>
          </a:xfrm>
          <a:prstGeom prst="rect">
            <a:avLst/>
          </a:prstGeom>
          <a:ln w="12700">
            <a:miter lim="400000"/>
          </a:ln>
        </p:spPr>
      </p:pic>
      <p:sp>
        <p:nvSpPr>
          <p:cNvPr id="9" name="Subtitle 2"/>
          <p:cNvSpPr>
            <a:spLocks noGrp="1"/>
          </p:cNvSpPr>
          <p:nvPr>
            <p:ph type="subTitle" idx="1"/>
          </p:nvPr>
        </p:nvSpPr>
        <p:spPr>
          <a:xfrm>
            <a:off x="1028711" y="4509834"/>
            <a:ext cx="7434681"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hape 7"/>
          <p:cNvSpPr>
            <a:spLocks noGrp="1"/>
          </p:cNvSpPr>
          <p:nvPr>
            <p:ph type="title"/>
          </p:nvPr>
        </p:nvSpPr>
        <p:spPr>
          <a:xfrm>
            <a:off x="1028712" y="1551752"/>
            <a:ext cx="7434681"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6" name="TextBox 15"/>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197065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62524" y="365128"/>
            <a:ext cx="3023824"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en-US"/>
              <a:t>Click to edit Master title style</a:t>
            </a:r>
            <a:endParaRPr lang="nl-BE"/>
          </a:p>
        </p:txBody>
      </p:sp>
      <p:sp>
        <p:nvSpPr>
          <p:cNvPr id="7" name="Shape 40"/>
          <p:cNvSpPr>
            <a:spLocks noGrp="1"/>
          </p:cNvSpPr>
          <p:nvPr>
            <p:ph type="body" idx="1"/>
          </p:nvPr>
        </p:nvSpPr>
        <p:spPr>
          <a:xfrm>
            <a:off x="662524" y="5892601"/>
            <a:ext cx="3023824"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10" name="Content Placeholder 2"/>
          <p:cNvSpPr>
            <a:spLocks noGrp="1"/>
          </p:cNvSpPr>
          <p:nvPr>
            <p:ph sz="quarter" idx="10"/>
          </p:nvPr>
        </p:nvSpPr>
        <p:spPr>
          <a:xfrm>
            <a:off x="3842570" y="365126"/>
            <a:ext cx="5382393"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48CA6BF2-CD52-4E22-92A5-09015AAF1997}" type="datetime1">
              <a:rPr lang="nl-BE" smtClean="0"/>
              <a:t>26/06/2019</a:t>
            </a:fld>
            <a:endParaRPr lang="nl-BE"/>
          </a:p>
        </p:txBody>
      </p:sp>
    </p:spTree>
    <p:extLst>
      <p:ext uri="{BB962C8B-B14F-4D97-AF65-F5344CB8AC3E}">
        <p14:creationId xmlns:p14="http://schemas.microsoft.com/office/powerpoint/2010/main" val="18091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432474" y="5817248"/>
            <a:ext cx="6963661"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3" name="Picture Placeholder 2"/>
          <p:cNvSpPr>
            <a:spLocks noGrp="1"/>
          </p:cNvSpPr>
          <p:nvPr>
            <p:ph type="pic" sz="quarter" idx="10"/>
          </p:nvPr>
        </p:nvSpPr>
        <p:spPr>
          <a:xfrm>
            <a:off x="1432472" y="1499129"/>
            <a:ext cx="6963662" cy="4168466"/>
          </a:xfrm>
        </p:spPr>
        <p:txBody>
          <a:bodyPr/>
          <a:lstStyle>
            <a:lvl1pPr marL="0" indent="0">
              <a:buNone/>
              <a:defRPr>
                <a:latin typeface="FlandersArtSans-Regular" panose="00000500000000000000" pitchFamily="2" charset="0"/>
              </a:defRPr>
            </a:lvl1pPr>
          </a:lstStyle>
          <a:p>
            <a:r>
              <a:rPr lang="en-US"/>
              <a:t>Click icon to add picture</a:t>
            </a:r>
            <a:endParaRPr lang="nl-BE"/>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D739D19C-E4BE-4634-8741-0D3278A69C8F}" type="datetime1">
              <a:rPr lang="nl-BE" smtClean="0"/>
              <a:t>26/06/2019</a:t>
            </a:fld>
            <a:endParaRPr lang="nl-BE"/>
          </a:p>
        </p:txBody>
      </p:sp>
    </p:spTree>
    <p:extLst>
      <p:ext uri="{BB962C8B-B14F-4D97-AF65-F5344CB8AC3E}">
        <p14:creationId xmlns:p14="http://schemas.microsoft.com/office/powerpoint/2010/main" val="319796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154" y="-21307"/>
            <a:ext cx="8762846" cy="5643664"/>
          </a:xfrm>
          <a:prstGeom prst="rect">
            <a:avLst/>
          </a:prstGeom>
        </p:spPr>
      </p:pic>
      <p:sp>
        <p:nvSpPr>
          <p:cNvPr id="15" name="Shape 108"/>
          <p:cNvSpPr/>
          <p:nvPr userDrawn="1"/>
        </p:nvSpPr>
        <p:spPr>
          <a:xfrm>
            <a:off x="1" y="-21306"/>
            <a:ext cx="6861969"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stretch>
            <a:fillRect/>
          </a:stretch>
        </p:blipFill>
        <p:spPr>
          <a:xfrm>
            <a:off x="700173" y="692695"/>
            <a:ext cx="1950001" cy="734484"/>
          </a:xfrm>
          <a:prstGeom prst="rect">
            <a:avLst/>
          </a:prstGeom>
          <a:ln w="12700">
            <a:miter lim="400000"/>
          </a:ln>
        </p:spPr>
      </p:pic>
      <p:sp>
        <p:nvSpPr>
          <p:cNvPr id="10" name="Subtitle 2"/>
          <p:cNvSpPr>
            <a:spLocks noGrp="1"/>
          </p:cNvSpPr>
          <p:nvPr>
            <p:ph type="subTitle" idx="1"/>
          </p:nvPr>
        </p:nvSpPr>
        <p:spPr>
          <a:xfrm>
            <a:off x="1028712" y="4509834"/>
            <a:ext cx="5094419"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hape 7"/>
          <p:cNvSpPr>
            <a:spLocks noGrp="1"/>
          </p:cNvSpPr>
          <p:nvPr>
            <p:ph type="title"/>
          </p:nvPr>
        </p:nvSpPr>
        <p:spPr>
          <a:xfrm>
            <a:off x="1028711" y="1551752"/>
            <a:ext cx="4236324"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7" name="TextBox 16"/>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67073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490" y="1"/>
            <a:ext cx="9555510"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2" name="Shape 7"/>
          <p:cNvSpPr>
            <a:spLocks noGrp="1"/>
          </p:cNvSpPr>
          <p:nvPr>
            <p:ph type="title"/>
          </p:nvPr>
        </p:nvSpPr>
        <p:spPr>
          <a:xfrm>
            <a:off x="1028712" y="1551752"/>
            <a:ext cx="74295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en-US" sz="3600" b="1"/>
              <a:t>Click to edit Master title style</a:t>
            </a:r>
            <a:endParaRPr sz="3600" b="1"/>
          </a:p>
        </p:txBody>
      </p:sp>
      <p:sp>
        <p:nvSpPr>
          <p:cNvPr id="13"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1" y="687274"/>
            <a:ext cx="1950000" cy="701014"/>
          </a:xfrm>
          <a:prstGeom prst="rect">
            <a:avLst/>
          </a:prstGeom>
        </p:spPr>
      </p:pic>
      <p:sp>
        <p:nvSpPr>
          <p:cNvPr id="14" name="TextBox 13"/>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028712" y="4509834"/>
            <a:ext cx="74295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3679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a:p>
        </p:txBody>
      </p:sp>
      <p:sp>
        <p:nvSpPr>
          <p:cNvPr id="4"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3820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srcRect l="763" t="1399" r="6439" b="3435"/>
          <a:stretch>
            <a:fillRect/>
          </a:stretch>
        </p:blipFill>
        <p:spPr>
          <a:xfrm>
            <a:off x="350488" y="-1"/>
            <a:ext cx="9555512" cy="6858001"/>
          </a:xfrm>
          <a:prstGeom prst="rect">
            <a:avLst/>
          </a:prstGeom>
          <a:ln w="12700">
            <a:miter lim="400000"/>
          </a:ln>
        </p:spPr>
      </p:pic>
      <p:sp>
        <p:nvSpPr>
          <p:cNvPr id="5"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a:p>
        </p:txBody>
      </p:sp>
    </p:spTree>
    <p:extLst>
      <p:ext uri="{BB962C8B-B14F-4D97-AF65-F5344CB8AC3E}">
        <p14:creationId xmlns:p14="http://schemas.microsoft.com/office/powerpoint/2010/main" val="296733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1"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2"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3"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79399167-FE2E-401C-9FAB-4732749FC8D2}" type="datetime1">
              <a:rPr lang="nl-BE" smtClean="0"/>
              <a:t>26/06/2019</a:t>
            </a:fld>
            <a:endParaRPr lang="nl-BE"/>
          </a:p>
        </p:txBody>
      </p:sp>
    </p:spTree>
    <p:extLst>
      <p:ext uri="{BB962C8B-B14F-4D97-AF65-F5344CB8AC3E}">
        <p14:creationId xmlns:p14="http://schemas.microsoft.com/office/powerpoint/2010/main" val="288815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681038"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0E691B98-7880-4930-A17E-436C236C694A}" type="datetime1">
              <a:rPr lang="nl-BE" smtClean="0"/>
              <a:t>26/06/2019</a:t>
            </a:fld>
            <a:endParaRPr lang="nl-BE"/>
          </a:p>
        </p:txBody>
      </p:sp>
      <p:sp>
        <p:nvSpPr>
          <p:cNvPr id="18" name="Content Placeholder 2"/>
          <p:cNvSpPr>
            <a:spLocks noGrp="1"/>
          </p:cNvSpPr>
          <p:nvPr>
            <p:ph sz="quarter" idx="11"/>
          </p:nvPr>
        </p:nvSpPr>
        <p:spPr>
          <a:xfrm>
            <a:off x="5040876"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260631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1"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2"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816C05-4076-4B00-B929-65EE2153E35C}" type="datetime1">
              <a:rPr lang="nl-BE" smtClean="0"/>
              <a:t>26/06/2019</a:t>
            </a:fld>
            <a:endParaRPr lang="nl-BE"/>
          </a:p>
        </p:txBody>
      </p:sp>
    </p:spTree>
    <p:extLst>
      <p:ext uri="{BB962C8B-B14F-4D97-AF65-F5344CB8AC3E}">
        <p14:creationId xmlns:p14="http://schemas.microsoft.com/office/powerpoint/2010/main" val="224291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9"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0"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CE4E33C0-43DC-4AB9-AFAB-31D7544B7A0D}" type="datetime1">
              <a:rPr lang="nl-BE" smtClean="0"/>
              <a:t>26/06/2019</a:t>
            </a:fld>
            <a:endParaRPr lang="nl-BE"/>
          </a:p>
        </p:txBody>
      </p:sp>
    </p:spTree>
    <p:extLst>
      <p:ext uri="{BB962C8B-B14F-4D97-AF65-F5344CB8AC3E}">
        <p14:creationId xmlns:p14="http://schemas.microsoft.com/office/powerpoint/2010/main" val="32156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1038" y="1482215"/>
            <a:ext cx="8543925"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0"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1" name="Date Placeholder 2"/>
          <p:cNvSpPr>
            <a:spLocks noGrp="1"/>
          </p:cNvSpPr>
          <p:nvPr>
            <p:ph type="dt" sz="quarter" idx="2"/>
          </p:nvPr>
        </p:nvSpPr>
        <p:spPr>
          <a:xfrm>
            <a:off x="6564652" y="6603110"/>
            <a:ext cx="286385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340CE2-304A-4DD5-BC55-9AE643CA1970}" type="datetime1">
              <a:rPr lang="nl-BE" smtClean="0"/>
              <a:t>26/06/2019</a:t>
            </a:fld>
            <a:endParaRPr lang="nl-BE"/>
          </a:p>
        </p:txBody>
      </p:sp>
    </p:spTree>
    <p:extLst>
      <p:ext uri="{BB962C8B-B14F-4D97-AF65-F5344CB8AC3E}">
        <p14:creationId xmlns:p14="http://schemas.microsoft.com/office/powerpoint/2010/main" val="7101139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inspire.ec.europa.eu/codelist/GeometryMethodValue"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inspire.ec.europa.eu/codelist/HILUCSValue/" TargetMode="Externa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Informatievlaanderen/OSLO-Discussion/labels/Perceel"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nl-BE" noProof="0" dirty="0"/>
              <a:t>Thematische werkgroep </a:t>
            </a:r>
            <a:r>
              <a:rPr lang="nl-BE" dirty="0"/>
              <a:t>4</a:t>
            </a:r>
            <a:endParaRPr lang="nl-BE" noProof="0" dirty="0"/>
          </a:p>
          <a:p>
            <a:r>
              <a:rPr lang="nl-BE" noProof="0" dirty="0"/>
              <a:t>26 juni 2019</a:t>
            </a:r>
          </a:p>
        </p:txBody>
      </p:sp>
      <p:sp>
        <p:nvSpPr>
          <p:cNvPr id="6" name="Title 5"/>
          <p:cNvSpPr>
            <a:spLocks noGrp="1"/>
          </p:cNvSpPr>
          <p:nvPr>
            <p:ph type="title"/>
          </p:nvPr>
        </p:nvSpPr>
        <p:spPr>
          <a:xfrm>
            <a:off x="1028711" y="1551752"/>
            <a:ext cx="4557442" cy="2794621"/>
          </a:xfrm>
        </p:spPr>
        <p:txBody>
          <a:bodyPr/>
          <a:lstStyle/>
          <a:p>
            <a:r>
              <a:rPr lang="nl-BE" noProof="0" dirty="0"/>
              <a:t>OSLO Perceel</a:t>
            </a:r>
          </a:p>
        </p:txBody>
      </p:sp>
    </p:spTree>
    <p:extLst>
      <p:ext uri="{BB962C8B-B14F-4D97-AF65-F5344CB8AC3E}">
        <p14:creationId xmlns:p14="http://schemas.microsoft.com/office/powerpoint/2010/main" val="1456324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Harmonisering ‘procedure’ met OSLO Gebouwen</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10</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chor="t">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FlandersArtSans-Regular"/>
              </a:rPr>
              <a:t>Datatype </a:t>
            </a:r>
            <a:r>
              <a:rPr lang="en-GB" dirty="0" err="1">
                <a:latin typeface="FlandersArtSans-Regular"/>
              </a:rPr>
              <a:t>waarin</a:t>
            </a:r>
            <a:r>
              <a:rPr lang="en-GB" dirty="0">
                <a:latin typeface="FlandersArtSans-Regular"/>
              </a:rPr>
              <a:t> de </a:t>
            </a:r>
            <a:r>
              <a:rPr lang="en-GB" dirty="0" err="1">
                <a:latin typeface="FlandersArtSans-Regular"/>
              </a:rPr>
              <a:t>geometrie</a:t>
            </a:r>
            <a:r>
              <a:rPr lang="en-GB" dirty="0">
                <a:latin typeface="FlandersArtSans-Regular"/>
              </a:rPr>
              <a:t> en metadata over de </a:t>
            </a:r>
            <a:r>
              <a:rPr lang="en-GB" dirty="0" err="1">
                <a:latin typeface="FlandersArtSans-Regular"/>
              </a:rPr>
              <a:t>geometrie</a:t>
            </a:r>
            <a:r>
              <a:rPr lang="en-GB" dirty="0">
                <a:latin typeface="FlandersArtSans-Regular"/>
              </a:rPr>
              <a:t> </a:t>
            </a:r>
            <a:r>
              <a:rPr lang="en-GB" dirty="0" err="1">
                <a:latin typeface="FlandersArtSans-Regular"/>
              </a:rPr>
              <a:t>wordt</a:t>
            </a:r>
            <a:r>
              <a:rPr lang="en-GB" dirty="0">
                <a:latin typeface="FlandersArtSans-Regular"/>
              </a:rPr>
              <a:t> </a:t>
            </a:r>
            <a:r>
              <a:rPr lang="en-GB" dirty="0" err="1">
                <a:latin typeface="FlandersArtSans-Regular"/>
              </a:rPr>
              <a:t>meegegeven</a:t>
            </a:r>
            <a:endParaRPr lang="en-GB" dirty="0">
              <a:latin typeface="FlandersArtSans-Regular"/>
            </a:endParaRPr>
          </a:p>
          <a:p>
            <a:pPr marL="0" indent="0">
              <a:buNone/>
            </a:pPr>
            <a:endParaRPr lang="en-GB" dirty="0">
              <a:latin typeface="FlandersArtSans-Regular" panose="020B0604020202020204" charset="0"/>
            </a:endParaRPr>
          </a:p>
          <a:p>
            <a:pPr marL="0" indent="0">
              <a:buNone/>
            </a:pPr>
            <a:endParaRPr lang="en-GB" dirty="0">
              <a:latin typeface="FlandersArtSans-Regular" panose="020B0604020202020204" charset="0"/>
            </a:endParaRPr>
          </a:p>
          <a:p>
            <a:pPr marL="0" indent="0">
              <a:buNone/>
            </a:pPr>
            <a:endParaRPr lang="en-GB" dirty="0">
              <a:latin typeface="FlandersArtSans-Regular" panose="020B0604020202020204" charset="0"/>
            </a:endParaRPr>
          </a:p>
          <a:p>
            <a:r>
              <a:rPr lang="en-GB" dirty="0">
                <a:latin typeface="FlandersArtSans-Regular"/>
              </a:rPr>
              <a:t>Met </a:t>
            </a:r>
            <a:r>
              <a:rPr lang="en-GB" dirty="0" err="1">
                <a:latin typeface="FlandersArtSans-Regular"/>
              </a:rPr>
              <a:t>codelijst</a:t>
            </a:r>
            <a:r>
              <a:rPr lang="en-GB" dirty="0">
                <a:latin typeface="FlandersArtSans-Regular"/>
              </a:rPr>
              <a:t>, </a:t>
            </a:r>
            <a:r>
              <a:rPr lang="en-GB" dirty="0" err="1">
                <a:latin typeface="FlandersArtSans-Regular"/>
              </a:rPr>
              <a:t>geïnspireerd</a:t>
            </a:r>
            <a:r>
              <a:rPr lang="en-GB" dirty="0">
                <a:latin typeface="FlandersArtSans-Regular"/>
              </a:rPr>
              <a:t> op OSLO Gebouw</a:t>
            </a:r>
            <a:endParaRPr lang="en-GB" dirty="0">
              <a:latin typeface="FlandersArtSans-Regular" panose="020B0604020202020204" charset="0"/>
            </a:endParaRPr>
          </a:p>
          <a:p>
            <a:pPr marL="783590" lvl="1" indent="-326390"/>
            <a:endParaRPr lang="en-GB" dirty="0">
              <a:latin typeface="FlandersArtSans-Regular" panose="020B0604020202020204" charset="0"/>
            </a:endParaRPr>
          </a:p>
          <a:p>
            <a:endParaRPr lang="nl-NL" dirty="0">
              <a:latin typeface="FlandersArtSans-Regular" panose="020B0604020202020204" charset="0"/>
            </a:endParaRPr>
          </a:p>
          <a:p>
            <a:pPr marL="15875" indent="0">
              <a:buFont typeface="FlandersArtSans-Regular" panose="00000500000000000000" pitchFamily="2" charset="0"/>
              <a:buNone/>
            </a:pPr>
            <a:endParaRPr lang="nl-BE" dirty="0"/>
          </a:p>
          <a:p>
            <a:endParaRPr lang="nl-BE"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645" y="2140671"/>
            <a:ext cx="3343742" cy="11812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123" y="3856373"/>
            <a:ext cx="5526332" cy="2867321"/>
          </a:xfrm>
          <a:prstGeom prst="rect">
            <a:avLst/>
          </a:prstGeom>
        </p:spPr>
      </p:pic>
    </p:spTree>
    <p:extLst>
      <p:ext uri="{BB962C8B-B14F-4D97-AF65-F5344CB8AC3E}">
        <p14:creationId xmlns:p14="http://schemas.microsoft.com/office/powerpoint/2010/main" val="3253474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Harmonisering ‘procedure’ met OSLO</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11</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FlandersArtSans-Regular" panose="020B0604020202020204" charset="0"/>
              </a:rPr>
              <a:t>‘</a:t>
            </a:r>
            <a:r>
              <a:rPr lang="en-GB" dirty="0" err="1">
                <a:latin typeface="FlandersArtSans-Regular" panose="020B0604020202020204" charset="0"/>
              </a:rPr>
              <a:t>RuimtelijkeEenheidGeometrie</a:t>
            </a:r>
            <a:r>
              <a:rPr lang="en-GB" dirty="0">
                <a:latin typeface="FlandersArtSans-Regular" panose="020B0604020202020204" charset="0"/>
              </a:rPr>
              <a:t>’</a:t>
            </a:r>
            <a:br>
              <a:rPr lang="en-GB" dirty="0">
                <a:latin typeface="FlandersArtSans-Regular" panose="020B0604020202020204" charset="0"/>
              </a:rPr>
            </a:br>
            <a:endParaRPr lang="en-GB" dirty="0">
              <a:latin typeface="FlandersArtSans-Regular" panose="020B0604020202020204" charset="0"/>
            </a:endParaRPr>
          </a:p>
          <a:p>
            <a:endParaRPr lang="en-GB" dirty="0">
              <a:latin typeface="FlandersArtSans-Regular" panose="020B0604020202020204" charset="0"/>
            </a:endParaRPr>
          </a:p>
          <a:p>
            <a:r>
              <a:rPr lang="en-GB" dirty="0">
                <a:latin typeface="FlandersArtSans-Regular" panose="020B0604020202020204" charset="0"/>
              </a:rPr>
              <a:t>“</a:t>
            </a:r>
            <a:r>
              <a:rPr lang="nl-NL" dirty="0">
                <a:latin typeface="FlandersArtSans-Regular" panose="020B0604020202020204" charset="0"/>
              </a:rPr>
              <a:t>Geometrie van de ruimtelijke eenheid en metadata over hoe deze </a:t>
            </a:r>
            <a:r>
              <a:rPr lang="nl-NL" dirty="0" smtClean="0">
                <a:latin typeface="FlandersArtSans-Regular" panose="020B0604020202020204" charset="0"/>
              </a:rPr>
              <a:t>bepaald werd</a:t>
            </a:r>
            <a:r>
              <a:rPr lang="nl-NL" dirty="0" smtClean="0">
                <a:latin typeface="FlandersArtSans-Regular" panose="020B0604020202020204" charset="0"/>
              </a:rPr>
              <a:t>.”</a:t>
            </a:r>
            <a:endParaRPr lang="en-GB"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spTree>
    <p:extLst>
      <p:ext uri="{BB962C8B-B14F-4D97-AF65-F5344CB8AC3E}">
        <p14:creationId xmlns:p14="http://schemas.microsoft.com/office/powerpoint/2010/main" val="114630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Harmonisering ‘procedure’ met OSLO</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12</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pic>
        <p:nvPicPr>
          <p:cNvPr id="6" name="Picture 5"/>
          <p:cNvPicPr>
            <a:picLocks noChangeAspect="1"/>
          </p:cNvPicPr>
          <p:nvPr/>
        </p:nvPicPr>
        <p:blipFill>
          <a:blip r:embed="rId2"/>
          <a:stretch>
            <a:fillRect/>
          </a:stretch>
        </p:blipFill>
        <p:spPr>
          <a:xfrm>
            <a:off x="1591935" y="999436"/>
            <a:ext cx="6907162" cy="5173839"/>
          </a:xfrm>
          <a:prstGeom prst="rect">
            <a:avLst/>
          </a:prstGeom>
        </p:spPr>
      </p:pic>
    </p:spTree>
    <p:extLst>
      <p:ext uri="{BB962C8B-B14F-4D97-AF65-F5344CB8AC3E}">
        <p14:creationId xmlns:p14="http://schemas.microsoft.com/office/powerpoint/2010/main" val="666799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Harmonisering ‘procedure’ met OSLO</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13</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latin typeface="FlandersArtSans-Regular" panose="020B0604020202020204" charset="0"/>
              </a:rPr>
              <a:t>GeometrieMethodeWaarde</a:t>
            </a:r>
            <a:endParaRPr lang="en-GB" dirty="0">
              <a:latin typeface="FlandersArtSans-Regular" panose="020B0604020202020204" charset="0"/>
            </a:endParaRPr>
          </a:p>
          <a:p>
            <a:pPr lvl="1"/>
            <a:r>
              <a:rPr lang="en-GB" dirty="0" err="1">
                <a:latin typeface="FlandersArtSans-Regular" panose="020B0604020202020204" charset="0"/>
              </a:rPr>
              <a:t>Afgestemd</a:t>
            </a:r>
            <a:r>
              <a:rPr lang="en-GB" dirty="0">
                <a:latin typeface="FlandersArtSans-Regular" panose="020B0604020202020204" charset="0"/>
              </a:rPr>
              <a:t> met INSPIRE</a:t>
            </a:r>
          </a:p>
          <a:p>
            <a:pPr lvl="1"/>
            <a:r>
              <a:rPr lang="en-US" dirty="0">
                <a:hlinkClick r:id="rId2"/>
              </a:rPr>
              <a:t>http://inspire.ec.europa.eu/codelist/GeometryMethodValue</a:t>
            </a:r>
            <a:endParaRPr lang="en-US" dirty="0"/>
          </a:p>
          <a:p>
            <a:pPr lvl="2"/>
            <a:r>
              <a:rPr lang="en-GB" dirty="0" err="1">
                <a:latin typeface="FlandersArtSans-Regular" panose="020B0604020202020204" charset="0"/>
              </a:rPr>
              <a:t>Ingeschetst</a:t>
            </a:r>
            <a:endParaRPr lang="en-GB" dirty="0">
              <a:latin typeface="FlandersArtSans-Regular" panose="020B0604020202020204" charset="0"/>
            </a:endParaRPr>
          </a:p>
          <a:p>
            <a:pPr lvl="2"/>
            <a:r>
              <a:rPr lang="en-GB" dirty="0" err="1">
                <a:latin typeface="FlandersArtSans-Regular" panose="020B0604020202020204" charset="0"/>
              </a:rPr>
              <a:t>Ingemeten</a:t>
            </a:r>
            <a:endParaRPr lang="en-GB" dirty="0">
              <a:latin typeface="FlandersArtSans-Regular" panose="020B0604020202020204" charset="0"/>
            </a:endParaRPr>
          </a:p>
          <a:p>
            <a:pPr lvl="2"/>
            <a:r>
              <a:rPr lang="en-GB" dirty="0" err="1">
                <a:latin typeface="FlandersArtSans-Regular" panose="020B0604020202020204" charset="0"/>
              </a:rPr>
              <a:t>Ingemeten</a:t>
            </a:r>
            <a:r>
              <a:rPr lang="en-GB" dirty="0">
                <a:latin typeface="FlandersArtSans-Regular" panose="020B0604020202020204" charset="0"/>
              </a:rPr>
              <a:t> door </a:t>
            </a:r>
            <a:r>
              <a:rPr lang="en-GB" dirty="0" err="1">
                <a:latin typeface="FlandersArtSans-Regular" panose="020B0604020202020204" charset="0"/>
              </a:rPr>
              <a:t>derde</a:t>
            </a:r>
            <a:endParaRPr lang="en-GB" dirty="0">
              <a:latin typeface="FlandersArtSans-Regular" panose="020B0604020202020204" charset="0"/>
            </a:endParaRPr>
          </a:p>
          <a:p>
            <a:endParaRPr lang="en-GB" dirty="0">
              <a:latin typeface="FlandersArtSans-Regular" panose="020B0604020202020204" charset="0"/>
            </a:endParaRPr>
          </a:p>
          <a:p>
            <a:r>
              <a:rPr lang="nl-NL" dirty="0">
                <a:latin typeface="FlandersArtSans-Regular" panose="020B0604020202020204" charset="0"/>
              </a:rPr>
              <a:t>Default</a:t>
            </a:r>
          </a:p>
          <a:p>
            <a:pPr lvl="1"/>
            <a:r>
              <a:rPr lang="nl-NL" dirty="0">
                <a:latin typeface="FlandersArtSans-Regular" panose="020B0604020202020204" charset="0"/>
              </a:rPr>
              <a:t>“Geometrie die moet worden gebruikt bv bij voorstelling op kaart.”</a:t>
            </a:r>
          </a:p>
          <a:p>
            <a:pPr lvl="1"/>
            <a:r>
              <a:rPr lang="nl-NL" dirty="0">
                <a:latin typeface="FlandersArtSans-Regular" panose="020B0604020202020204" charset="0"/>
              </a:rPr>
              <a:t>Vooral in het geval </a:t>
            </a:r>
            <a:r>
              <a:rPr lang="nl-NL" dirty="0" smtClean="0">
                <a:latin typeface="FlandersArtSans-Regular" panose="020B0604020202020204" charset="0"/>
              </a:rPr>
              <a:t>dat er </a:t>
            </a:r>
            <a:r>
              <a:rPr lang="nl-NL" dirty="0">
                <a:latin typeface="FlandersArtSans-Regular" panose="020B0604020202020204" charset="0"/>
              </a:rPr>
              <a:t>verschillende geometriën worden gedefinieerd voor dezelfde ruimtelijke eenheid.</a:t>
            </a:r>
          </a:p>
          <a:p>
            <a:pPr marL="16329" indent="0">
              <a:buFont typeface="FlandersArtSans-Regular" panose="00000500000000000000" pitchFamily="2" charset="0"/>
              <a:buNone/>
            </a:pPr>
            <a:endParaRPr lang="nl-BE" dirty="0"/>
          </a:p>
          <a:p>
            <a:endParaRPr lang="nl-BE" dirty="0"/>
          </a:p>
        </p:txBody>
      </p:sp>
    </p:spTree>
    <p:extLst>
      <p:ext uri="{BB962C8B-B14F-4D97-AF65-F5344CB8AC3E}">
        <p14:creationId xmlns:p14="http://schemas.microsoft.com/office/powerpoint/2010/main" val="1630505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Oppervlakte</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14</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chor="t">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latin typeface="FlandersArtSans-Regular"/>
              </a:rPr>
              <a:t>Vorige</a:t>
            </a:r>
            <a:r>
              <a:rPr lang="en-GB" dirty="0">
                <a:latin typeface="FlandersArtSans-Regular"/>
              </a:rPr>
              <a:t> </a:t>
            </a:r>
            <a:r>
              <a:rPr lang="en-GB" dirty="0" err="1">
                <a:latin typeface="FlandersArtSans-Regular"/>
              </a:rPr>
              <a:t>versie</a:t>
            </a:r>
            <a:r>
              <a:rPr lang="en-GB" dirty="0">
                <a:latin typeface="FlandersArtSans-Regular"/>
              </a:rPr>
              <a:t>: </a:t>
            </a:r>
            <a:r>
              <a:rPr lang="en-GB" dirty="0" err="1">
                <a:latin typeface="FlandersArtSans-Regular"/>
              </a:rPr>
              <a:t>voor</a:t>
            </a:r>
            <a:r>
              <a:rPr lang="en-GB" dirty="0">
                <a:latin typeface="FlandersArtSans-Regular"/>
              </a:rPr>
              <a:t> </a:t>
            </a:r>
            <a:r>
              <a:rPr lang="en-GB" dirty="0" err="1">
                <a:latin typeface="FlandersArtSans-Regular"/>
              </a:rPr>
              <a:t>een</a:t>
            </a:r>
            <a:r>
              <a:rPr lang="en-GB" dirty="0">
                <a:latin typeface="FlandersArtSans-Regular"/>
              </a:rPr>
              <a:t> </a:t>
            </a:r>
            <a:r>
              <a:rPr lang="en-GB" dirty="0" err="1">
                <a:latin typeface="FlandersArtSans-Regular"/>
              </a:rPr>
              <a:t>ruimtelijke</a:t>
            </a:r>
            <a:r>
              <a:rPr lang="en-GB" dirty="0">
                <a:latin typeface="FlandersArtSans-Regular"/>
              </a:rPr>
              <a:t> </a:t>
            </a:r>
            <a:r>
              <a:rPr lang="en-GB" dirty="0" err="1">
                <a:latin typeface="FlandersArtSans-Regular"/>
              </a:rPr>
              <a:t>eenheid</a:t>
            </a:r>
            <a:r>
              <a:rPr lang="en-GB" dirty="0">
                <a:latin typeface="FlandersArtSans-Regular"/>
              </a:rPr>
              <a:t> </a:t>
            </a:r>
            <a:r>
              <a:rPr lang="en-GB" dirty="0" err="1">
                <a:latin typeface="FlandersArtSans-Regular"/>
              </a:rPr>
              <a:t>kon</a:t>
            </a:r>
            <a:r>
              <a:rPr lang="en-GB" dirty="0">
                <a:latin typeface="FlandersArtSans-Regular"/>
              </a:rPr>
              <a:t> </a:t>
            </a:r>
            <a:r>
              <a:rPr lang="en-GB" dirty="0" err="1">
                <a:latin typeface="FlandersArtSans-Regular"/>
              </a:rPr>
              <a:t>slechts</a:t>
            </a:r>
            <a:r>
              <a:rPr lang="en-GB" dirty="0">
                <a:latin typeface="FlandersArtSans-Regular"/>
              </a:rPr>
              <a:t> 1 </a:t>
            </a:r>
            <a:r>
              <a:rPr lang="en-GB" dirty="0" err="1">
                <a:latin typeface="FlandersArtSans-Regular"/>
              </a:rPr>
              <a:t>oppervlakte</a:t>
            </a:r>
            <a:r>
              <a:rPr lang="en-GB" dirty="0">
                <a:latin typeface="FlandersArtSans-Regular"/>
              </a:rPr>
              <a:t> </a:t>
            </a:r>
            <a:r>
              <a:rPr lang="en-GB" dirty="0" err="1">
                <a:latin typeface="FlandersArtSans-Regular"/>
              </a:rPr>
              <a:t>gespecifieerd</a:t>
            </a:r>
            <a:r>
              <a:rPr lang="en-GB" dirty="0">
                <a:latin typeface="FlandersArtSans-Regular"/>
              </a:rPr>
              <a:t> </a:t>
            </a:r>
            <a:r>
              <a:rPr lang="en-GB" dirty="0" err="1">
                <a:latin typeface="FlandersArtSans-Regular"/>
              </a:rPr>
              <a:t>worden</a:t>
            </a:r>
          </a:p>
          <a:p>
            <a:pPr marL="457200" lvl="1" indent="0">
              <a:buNone/>
            </a:pPr>
            <a:endParaRPr lang="en-GB" dirty="0">
              <a:latin typeface="FlandersArtSans-Regular" panose="020B0604020202020204" charset="0"/>
            </a:endParaRPr>
          </a:p>
          <a:p>
            <a:r>
              <a:rPr lang="en-GB" dirty="0" err="1">
                <a:latin typeface="FlandersArtSans-Regular"/>
              </a:rPr>
              <a:t>Oplossing</a:t>
            </a:r>
            <a:r>
              <a:rPr lang="en-GB" dirty="0">
                <a:latin typeface="FlandersArtSans-Regular"/>
              </a:rPr>
              <a:t>: Complex datatype </a:t>
            </a:r>
            <a:r>
              <a:rPr lang="en-GB" dirty="0" err="1">
                <a:latin typeface="FlandersArtSans-Regular"/>
              </a:rPr>
              <a:t>waarbij</a:t>
            </a:r>
            <a:r>
              <a:rPr lang="en-GB" dirty="0">
                <a:latin typeface="FlandersArtSans-Regular"/>
              </a:rPr>
              <a:t> men per </a:t>
            </a:r>
            <a:r>
              <a:rPr lang="en-GB" dirty="0" err="1">
                <a:latin typeface="FlandersArtSans-Regular"/>
              </a:rPr>
              <a:t>oppervlakte</a:t>
            </a:r>
            <a:r>
              <a:rPr lang="en-GB" dirty="0">
                <a:latin typeface="FlandersArtSans-Regular"/>
              </a:rPr>
              <a:t> </a:t>
            </a:r>
            <a:r>
              <a:rPr lang="en-GB" dirty="0" err="1">
                <a:latin typeface="FlandersArtSans-Regular"/>
              </a:rPr>
              <a:t>aangeeft</a:t>
            </a:r>
            <a:r>
              <a:rPr lang="en-GB" dirty="0">
                <a:latin typeface="FlandersArtSans-Regular"/>
              </a:rPr>
              <a:t>: </a:t>
            </a:r>
            <a:endParaRPr lang="en-GB" dirty="0">
              <a:latin typeface="FlandersArtSans-Regular" panose="020B0604020202020204" charset="0"/>
            </a:endParaRPr>
          </a:p>
          <a:p>
            <a:pPr marL="783590" lvl="1" indent="-326390"/>
            <a:r>
              <a:rPr lang="en-GB" dirty="0">
                <a:latin typeface="FlandersArtSans-Regular"/>
              </a:rPr>
              <a:t>op </a:t>
            </a:r>
            <a:r>
              <a:rPr lang="en-GB" dirty="0" err="1">
                <a:latin typeface="FlandersArtSans-Regular"/>
              </a:rPr>
              <a:t>welke</a:t>
            </a:r>
            <a:r>
              <a:rPr lang="en-GB" dirty="0">
                <a:latin typeface="FlandersArtSans-Regular"/>
              </a:rPr>
              <a:t> </a:t>
            </a:r>
            <a:r>
              <a:rPr lang="en-GB" dirty="0" err="1">
                <a:latin typeface="FlandersArtSans-Regular"/>
              </a:rPr>
              <a:t>manier</a:t>
            </a:r>
            <a:r>
              <a:rPr lang="en-GB" dirty="0">
                <a:latin typeface="FlandersArtSans-Regular"/>
              </a:rPr>
              <a:t> de </a:t>
            </a:r>
            <a:r>
              <a:rPr lang="en-GB" dirty="0" err="1">
                <a:latin typeface="FlandersArtSans-Regular"/>
              </a:rPr>
              <a:t>oppervlakte</a:t>
            </a:r>
            <a:r>
              <a:rPr lang="en-GB" dirty="0">
                <a:latin typeface="FlandersArtSans-Regular"/>
              </a:rPr>
              <a:t> tot stand is </a:t>
            </a:r>
            <a:r>
              <a:rPr lang="en-GB" dirty="0" err="1">
                <a:latin typeface="FlandersArtSans-Regular"/>
              </a:rPr>
              <a:t>gekomen</a:t>
            </a:r>
            <a:endParaRPr lang="en-GB" dirty="0">
              <a:latin typeface="FlandersArtSans-Regular"/>
            </a:endParaRPr>
          </a:p>
          <a:p>
            <a:pPr marL="783590" lvl="1" indent="-326390"/>
            <a:r>
              <a:rPr lang="en-GB" dirty="0" err="1">
                <a:latin typeface="FlandersArtSans-Regular" panose="020B0604020202020204" charset="0"/>
              </a:rPr>
              <a:t>Indien</a:t>
            </a:r>
            <a:r>
              <a:rPr lang="en-GB" dirty="0">
                <a:latin typeface="FlandersArtSans-Regular" panose="020B0604020202020204" charset="0"/>
              </a:rPr>
              <a:t> het al dan </a:t>
            </a:r>
            <a:r>
              <a:rPr lang="en-GB" dirty="0" err="1">
                <a:latin typeface="FlandersArtSans-Regular" panose="020B0604020202020204" charset="0"/>
              </a:rPr>
              <a:t>niet</a:t>
            </a:r>
            <a:r>
              <a:rPr lang="en-GB" dirty="0">
                <a:latin typeface="FlandersArtSans-Regular" panose="020B0604020202020204" charset="0"/>
              </a:rPr>
              <a:t> </a:t>
            </a:r>
            <a:r>
              <a:rPr lang="en-GB" dirty="0" err="1">
                <a:latin typeface="FlandersArtSans-Regular" panose="020B0604020202020204" charset="0"/>
              </a:rPr>
              <a:t>gaat</a:t>
            </a:r>
            <a:r>
              <a:rPr lang="en-GB" dirty="0">
                <a:latin typeface="FlandersArtSans-Regular" panose="020B0604020202020204" charset="0"/>
              </a:rPr>
              <a:t> over de </a:t>
            </a:r>
            <a:r>
              <a:rPr lang="en-GB" dirty="0" err="1">
                <a:latin typeface="FlandersArtSans-Regular" panose="020B0604020202020204" charset="0"/>
              </a:rPr>
              <a:t>officiële</a:t>
            </a:r>
            <a:r>
              <a:rPr lang="en-GB" dirty="0">
                <a:latin typeface="FlandersArtSans-Regular" panose="020B0604020202020204" charset="0"/>
              </a:rPr>
              <a:t> </a:t>
            </a:r>
            <a:r>
              <a:rPr lang="en-GB" dirty="0" err="1">
                <a:latin typeface="FlandersArtSans-Regular" panose="020B0604020202020204" charset="0"/>
              </a:rPr>
              <a:t>oppervlakte</a:t>
            </a:r>
            <a:endParaRPr lang="en-GB" dirty="0">
              <a:latin typeface="FlandersArtSans-Regular" panose="020B0604020202020204" charset="0"/>
            </a:endParaRPr>
          </a:p>
          <a:p>
            <a:pPr marL="783590" lvl="1" indent="-326390"/>
            <a:endParaRPr lang="en-GB" dirty="0">
              <a:latin typeface="FlandersArtSans-Regular" panose="020B0604020202020204" charset="0"/>
            </a:endParaRPr>
          </a:p>
          <a:p>
            <a:endParaRPr lang="nl-NL" dirty="0">
              <a:latin typeface="FlandersArtSans-Regular" panose="020B0604020202020204" charset="0"/>
            </a:endParaRPr>
          </a:p>
          <a:p>
            <a:pPr marL="15875" indent="0">
              <a:buFont typeface="FlandersArtSans-Regular" panose="00000500000000000000" pitchFamily="2" charset="0"/>
              <a:buNone/>
            </a:pPr>
            <a:endParaRPr lang="nl-BE" dirty="0"/>
          </a:p>
          <a:p>
            <a:endParaRPr lang="nl-BE" dirty="0"/>
          </a:p>
        </p:txBody>
      </p:sp>
    </p:spTree>
    <p:extLst>
      <p:ext uri="{BB962C8B-B14F-4D97-AF65-F5344CB8AC3E}">
        <p14:creationId xmlns:p14="http://schemas.microsoft.com/office/powerpoint/2010/main" val="3748767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Oppervlakte</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15</a:t>
            </a:fld>
            <a:endParaRPr lang="nl-BE"/>
          </a:p>
        </p:txBody>
      </p:sp>
      <p:pic>
        <p:nvPicPr>
          <p:cNvPr id="2" name="Picture 1"/>
          <p:cNvPicPr>
            <a:picLocks noChangeAspect="1"/>
          </p:cNvPicPr>
          <p:nvPr/>
        </p:nvPicPr>
        <p:blipFill>
          <a:blip r:embed="rId2"/>
          <a:stretch>
            <a:fillRect/>
          </a:stretch>
        </p:blipFill>
        <p:spPr>
          <a:xfrm>
            <a:off x="793135" y="3955712"/>
            <a:ext cx="8504762" cy="2142857"/>
          </a:xfrm>
          <a:prstGeom prst="rect">
            <a:avLst/>
          </a:prstGeom>
        </p:spPr>
      </p:pic>
      <p:pic>
        <p:nvPicPr>
          <p:cNvPr id="6" name="Picture 5"/>
          <p:cNvPicPr>
            <a:picLocks noChangeAspect="1"/>
          </p:cNvPicPr>
          <p:nvPr/>
        </p:nvPicPr>
        <p:blipFill>
          <a:blip r:embed="rId3"/>
          <a:stretch>
            <a:fillRect/>
          </a:stretch>
        </p:blipFill>
        <p:spPr>
          <a:xfrm>
            <a:off x="2216944" y="1546188"/>
            <a:ext cx="5657143" cy="2409524"/>
          </a:xfrm>
          <a:prstGeom prst="rect">
            <a:avLst/>
          </a:prstGeom>
        </p:spPr>
      </p:pic>
    </p:spTree>
    <p:extLst>
      <p:ext uri="{BB962C8B-B14F-4D97-AF65-F5344CB8AC3E}">
        <p14:creationId xmlns:p14="http://schemas.microsoft.com/office/powerpoint/2010/main" val="408303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Harmonisering ‘procedure’ met OSLO</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16</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latin typeface="FlandersArtSans-Regular" panose="020B0604020202020204" charset="0"/>
              </a:rPr>
              <a:t>Oppervlaktetype</a:t>
            </a:r>
            <a:endParaRPr lang="en-GB" dirty="0">
              <a:latin typeface="FlandersArtSans-Regular" panose="020B0604020202020204" charset="0"/>
            </a:endParaRPr>
          </a:p>
          <a:p>
            <a:pPr lvl="1"/>
            <a:r>
              <a:rPr lang="en-GB" b="1" dirty="0" err="1">
                <a:latin typeface="FlandersArtSans-Regular" panose="020B0604020202020204" charset="0"/>
              </a:rPr>
              <a:t>grafischeOppervlakte</a:t>
            </a:r>
            <a:r>
              <a:rPr lang="en-GB" dirty="0">
                <a:latin typeface="FlandersArtSans-Regular" panose="020B0604020202020204" charset="0"/>
              </a:rPr>
              <a:t>: </a:t>
            </a:r>
            <a:r>
              <a:rPr lang="en-GB" dirty="0" err="1">
                <a:latin typeface="FlandersArtSans-Regular" panose="020B0604020202020204" charset="0"/>
              </a:rPr>
              <a:t>Grafisch</a:t>
            </a:r>
            <a:r>
              <a:rPr lang="en-GB" dirty="0">
                <a:latin typeface="FlandersArtSans-Regular" panose="020B0604020202020204" charset="0"/>
              </a:rPr>
              <a:t> </a:t>
            </a:r>
            <a:r>
              <a:rPr lang="en-GB" dirty="0" err="1">
                <a:latin typeface="FlandersArtSans-Regular" panose="020B0604020202020204" charset="0"/>
              </a:rPr>
              <a:t>berekende</a:t>
            </a:r>
            <a:r>
              <a:rPr lang="en-GB" dirty="0">
                <a:latin typeface="FlandersArtSans-Regular" panose="020B0604020202020204" charset="0"/>
              </a:rPr>
              <a:t> </a:t>
            </a:r>
            <a:r>
              <a:rPr lang="en-GB" dirty="0" err="1">
                <a:latin typeface="FlandersArtSans-Regular" panose="020B0604020202020204" charset="0"/>
              </a:rPr>
              <a:t>oppervlakte</a:t>
            </a:r>
            <a:endParaRPr lang="en-GB" dirty="0">
              <a:latin typeface="FlandersArtSans-Regular" panose="020B0604020202020204" charset="0"/>
            </a:endParaRPr>
          </a:p>
          <a:p>
            <a:pPr lvl="1"/>
            <a:r>
              <a:rPr lang="en-GB" b="1" dirty="0" err="1">
                <a:latin typeface="FlandersArtSans-Regular" panose="020B0604020202020204" charset="0"/>
              </a:rPr>
              <a:t>titelOppervlakte</a:t>
            </a:r>
            <a:r>
              <a:rPr lang="en-GB" dirty="0">
                <a:latin typeface="FlandersArtSans-Regular" panose="020B0604020202020204" charset="0"/>
              </a:rPr>
              <a:t>: </a:t>
            </a:r>
            <a:r>
              <a:rPr lang="en-GB" dirty="0" err="1">
                <a:latin typeface="FlandersArtSans-Regular" panose="020B0604020202020204" charset="0"/>
              </a:rPr>
              <a:t>Oppervlakte</a:t>
            </a:r>
            <a:r>
              <a:rPr lang="en-GB" dirty="0">
                <a:latin typeface="FlandersArtSans-Regular" panose="020B0604020202020204" charset="0"/>
              </a:rPr>
              <a:t> van </a:t>
            </a:r>
            <a:r>
              <a:rPr lang="en-GB" dirty="0" err="1">
                <a:latin typeface="FlandersArtSans-Regular" panose="020B0604020202020204" charset="0"/>
              </a:rPr>
              <a:t>een</a:t>
            </a:r>
            <a:r>
              <a:rPr lang="en-GB" dirty="0">
                <a:latin typeface="FlandersArtSans-Regular" panose="020B0604020202020204" charset="0"/>
              </a:rPr>
              <a:t> </a:t>
            </a:r>
            <a:r>
              <a:rPr lang="en-GB" dirty="0" err="1">
                <a:latin typeface="FlandersArtSans-Regular" panose="020B0604020202020204" charset="0"/>
              </a:rPr>
              <a:t>goed</a:t>
            </a:r>
            <a:r>
              <a:rPr lang="en-GB" dirty="0">
                <a:latin typeface="FlandersArtSans-Regular" panose="020B0604020202020204" charset="0"/>
              </a:rPr>
              <a:t> </a:t>
            </a:r>
            <a:r>
              <a:rPr lang="en-GB" dirty="0" err="1">
                <a:latin typeface="FlandersArtSans-Regular" panose="020B0604020202020204" charset="0"/>
              </a:rPr>
              <a:t>zoals</a:t>
            </a:r>
            <a:r>
              <a:rPr lang="en-GB" dirty="0">
                <a:latin typeface="FlandersArtSans-Regular" panose="020B0604020202020204" charset="0"/>
              </a:rPr>
              <a:t> </a:t>
            </a:r>
            <a:r>
              <a:rPr lang="en-GB" dirty="0" err="1">
                <a:latin typeface="FlandersArtSans-Regular" panose="020B0604020202020204" charset="0"/>
              </a:rPr>
              <a:t>aangegeven</a:t>
            </a:r>
            <a:r>
              <a:rPr lang="en-GB" dirty="0">
                <a:latin typeface="FlandersArtSans-Regular" panose="020B0604020202020204" charset="0"/>
              </a:rPr>
              <a:t> op het plan </a:t>
            </a:r>
            <a:r>
              <a:rPr lang="en-GB" dirty="0" err="1">
                <a:latin typeface="FlandersArtSans-Regular" panose="020B0604020202020204" charset="0"/>
              </a:rPr>
              <a:t>dat</a:t>
            </a:r>
            <a:r>
              <a:rPr lang="en-GB" dirty="0">
                <a:latin typeface="FlandersArtSans-Regular" panose="020B0604020202020204" charset="0"/>
              </a:rPr>
              <a:t> </a:t>
            </a:r>
            <a:r>
              <a:rPr lang="en-GB" dirty="0" err="1">
                <a:latin typeface="FlandersArtSans-Regular" panose="020B0604020202020204" charset="0"/>
              </a:rPr>
              <a:t>toegevoegd</a:t>
            </a:r>
            <a:r>
              <a:rPr lang="en-GB" dirty="0">
                <a:latin typeface="FlandersArtSans-Regular" panose="020B0604020202020204" charset="0"/>
              </a:rPr>
              <a:t> is </a:t>
            </a:r>
            <a:r>
              <a:rPr lang="en-GB" dirty="0" err="1">
                <a:latin typeface="FlandersArtSans-Regular" panose="020B0604020202020204" charset="0"/>
              </a:rPr>
              <a:t>aan</a:t>
            </a:r>
            <a:r>
              <a:rPr lang="en-GB" dirty="0">
                <a:latin typeface="FlandersArtSans-Regular" panose="020B0604020202020204" charset="0"/>
              </a:rPr>
              <a:t> de </a:t>
            </a:r>
            <a:r>
              <a:rPr lang="en-GB" dirty="0" err="1">
                <a:latin typeface="FlandersArtSans-Regular" panose="020B0604020202020204" charset="0"/>
              </a:rPr>
              <a:t>eigendomsakte</a:t>
            </a:r>
            <a:endParaRPr lang="en-GB" dirty="0">
              <a:latin typeface="FlandersArtSans-Regular" panose="020B0604020202020204" charset="0"/>
            </a:endParaRPr>
          </a:p>
          <a:p>
            <a:pPr lvl="1"/>
            <a:r>
              <a:rPr lang="en-GB" b="1" dirty="0" err="1">
                <a:latin typeface="FlandersArtSans-Regular" panose="020B0604020202020204" charset="0"/>
              </a:rPr>
              <a:t>geverifieerdeOppervlakte</a:t>
            </a:r>
            <a:r>
              <a:rPr lang="en-GB" dirty="0">
                <a:latin typeface="FlandersArtSans-Regular" panose="020B0604020202020204" charset="0"/>
              </a:rPr>
              <a:t>: </a:t>
            </a:r>
            <a:r>
              <a:rPr lang="en-GB" dirty="0" err="1">
                <a:latin typeface="FlandersArtSans-Regular" panose="020B0604020202020204" charset="0"/>
              </a:rPr>
              <a:t>Oppervlakte</a:t>
            </a:r>
            <a:r>
              <a:rPr lang="en-GB" dirty="0">
                <a:latin typeface="FlandersArtSans-Regular" panose="020B0604020202020204" charset="0"/>
              </a:rPr>
              <a:t> die </a:t>
            </a:r>
            <a:r>
              <a:rPr lang="en-GB" dirty="0" err="1">
                <a:latin typeface="FlandersArtSans-Regular" panose="020B0604020202020204" charset="0"/>
              </a:rPr>
              <a:t>berekend</a:t>
            </a:r>
            <a:r>
              <a:rPr lang="en-GB" dirty="0">
                <a:latin typeface="FlandersArtSans-Regular" panose="020B0604020202020204" charset="0"/>
              </a:rPr>
              <a:t> </a:t>
            </a:r>
            <a:r>
              <a:rPr lang="en-GB" dirty="0" err="1">
                <a:latin typeface="FlandersArtSans-Regular" panose="020B0604020202020204" charset="0"/>
              </a:rPr>
              <a:t>werd</a:t>
            </a:r>
            <a:r>
              <a:rPr lang="en-GB" dirty="0">
                <a:latin typeface="FlandersArtSans-Regular" panose="020B0604020202020204" charset="0"/>
              </a:rPr>
              <a:t> </a:t>
            </a:r>
            <a:r>
              <a:rPr lang="en-GB" dirty="0" err="1">
                <a:latin typeface="FlandersArtSans-Regular" panose="020B0604020202020204" charset="0"/>
              </a:rPr>
              <a:t>en</a:t>
            </a:r>
            <a:r>
              <a:rPr lang="en-GB" dirty="0">
                <a:latin typeface="FlandersArtSans-Regular" panose="020B0604020202020204" charset="0"/>
              </a:rPr>
              <a:t>/of </a:t>
            </a:r>
            <a:r>
              <a:rPr lang="en-GB" dirty="0" err="1">
                <a:latin typeface="FlandersArtSans-Regular" panose="020B0604020202020204" charset="0"/>
              </a:rPr>
              <a:t>geverifieerd</a:t>
            </a:r>
            <a:r>
              <a:rPr lang="en-GB" dirty="0">
                <a:latin typeface="FlandersArtSans-Regular" panose="020B0604020202020204" charset="0"/>
              </a:rPr>
              <a:t> </a:t>
            </a:r>
            <a:r>
              <a:rPr lang="en-GB" dirty="0" err="1">
                <a:latin typeface="FlandersArtSans-Regular" panose="020B0604020202020204" charset="0"/>
              </a:rPr>
              <a:t>werd</a:t>
            </a:r>
            <a:r>
              <a:rPr lang="en-GB" dirty="0">
                <a:latin typeface="FlandersArtSans-Regular" panose="020B0604020202020204" charset="0"/>
              </a:rPr>
              <a:t> op het </a:t>
            </a:r>
            <a:r>
              <a:rPr lang="en-GB" dirty="0" err="1">
                <a:latin typeface="FlandersArtSans-Regular" panose="020B0604020202020204" charset="0"/>
              </a:rPr>
              <a:t>terrein</a:t>
            </a:r>
            <a:r>
              <a:rPr lang="en-GB" dirty="0">
                <a:latin typeface="FlandersArtSans-Regular" panose="020B0604020202020204" charset="0"/>
              </a:rPr>
              <a:t>, op </a:t>
            </a:r>
            <a:r>
              <a:rPr lang="en-GB" dirty="0" err="1">
                <a:latin typeface="FlandersArtSans-Regular" panose="020B0604020202020204" charset="0"/>
              </a:rPr>
              <a:t>een</a:t>
            </a:r>
            <a:r>
              <a:rPr lang="en-GB" dirty="0">
                <a:latin typeface="FlandersArtSans-Regular" panose="020B0604020202020204" charset="0"/>
              </a:rPr>
              <a:t> </a:t>
            </a:r>
            <a:r>
              <a:rPr lang="en-GB" dirty="0" err="1">
                <a:latin typeface="FlandersArtSans-Regular" panose="020B0604020202020204" charset="0"/>
              </a:rPr>
              <a:t>landmetersplan</a:t>
            </a:r>
            <a:r>
              <a:rPr lang="en-GB" dirty="0">
                <a:latin typeface="FlandersArtSans-Regular" panose="020B0604020202020204" charset="0"/>
              </a:rPr>
              <a:t> of </a:t>
            </a:r>
            <a:r>
              <a:rPr lang="en-GB" dirty="0" err="1">
                <a:latin typeface="FlandersArtSans-Regular" panose="020B0604020202020204" charset="0"/>
              </a:rPr>
              <a:t>aan</a:t>
            </a:r>
            <a:r>
              <a:rPr lang="en-GB" dirty="0">
                <a:latin typeface="FlandersArtSans-Regular" panose="020B0604020202020204" charset="0"/>
              </a:rPr>
              <a:t> de hand van </a:t>
            </a:r>
            <a:r>
              <a:rPr lang="en-GB" dirty="0" err="1">
                <a:latin typeface="FlandersArtSans-Regular" panose="020B0604020202020204" charset="0"/>
              </a:rPr>
              <a:t>andere</a:t>
            </a:r>
            <a:r>
              <a:rPr lang="en-GB" dirty="0">
                <a:latin typeface="FlandersArtSans-Regular" panose="020B0604020202020204" charset="0"/>
              </a:rPr>
              <a:t> </a:t>
            </a:r>
            <a:r>
              <a:rPr lang="en-GB" dirty="0" err="1">
                <a:latin typeface="FlandersArtSans-Regular" panose="020B0604020202020204" charset="0"/>
              </a:rPr>
              <a:t>referentiedocumenten</a:t>
            </a:r>
            <a:endParaRPr lang="en-GB" dirty="0">
              <a:latin typeface="FlandersArtSans-Regular" panose="020B0604020202020204" charset="0"/>
            </a:endParaRPr>
          </a:p>
          <a:p>
            <a:endParaRPr lang="en-GB" dirty="0">
              <a:latin typeface="FlandersArtSans-Regular" panose="020B0604020202020204" charset="0"/>
            </a:endParaRPr>
          </a:p>
          <a:p>
            <a:r>
              <a:rPr lang="nl-NL" dirty="0">
                <a:latin typeface="FlandersArtSans-Regular" panose="020B0604020202020204" charset="0"/>
              </a:rPr>
              <a:t>Kwalitatieve waarde</a:t>
            </a:r>
          </a:p>
          <a:p>
            <a:pPr lvl="1"/>
            <a:r>
              <a:rPr lang="nl-NL" dirty="0">
                <a:latin typeface="FlandersArtSans-Regular" panose="020B0604020202020204" charset="0"/>
              </a:rPr>
              <a:t>Attribuut uit OSLO-Generiek om waarde en eenheid aan te geven</a:t>
            </a:r>
          </a:p>
          <a:p>
            <a:pPr marL="16329" indent="0">
              <a:buFont typeface="FlandersArtSans-Regular" panose="00000500000000000000" pitchFamily="2" charset="0"/>
              <a:buNone/>
            </a:pPr>
            <a:endParaRPr lang="nl-BE" dirty="0"/>
          </a:p>
          <a:p>
            <a:endParaRPr lang="nl-BE" dirty="0"/>
          </a:p>
        </p:txBody>
      </p:sp>
    </p:spTree>
    <p:extLst>
      <p:ext uri="{BB962C8B-B14F-4D97-AF65-F5344CB8AC3E}">
        <p14:creationId xmlns:p14="http://schemas.microsoft.com/office/powerpoint/2010/main" val="203469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Zakelijk recht - Rechtstype</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17</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FlandersArtSans-Regular" panose="020B0604020202020204" charset="0"/>
              </a:rPr>
              <a:t>Overlap </a:t>
            </a:r>
            <a:r>
              <a:rPr lang="en-GB" dirty="0" err="1">
                <a:latin typeface="FlandersArtSans-Regular" panose="020B0604020202020204" charset="0"/>
              </a:rPr>
              <a:t>tussen</a:t>
            </a:r>
            <a:r>
              <a:rPr lang="en-GB" dirty="0">
                <a:latin typeface="FlandersArtSans-Regular" panose="020B0604020202020204" charset="0"/>
              </a:rPr>
              <a:t> </a:t>
            </a:r>
            <a:r>
              <a:rPr lang="en-GB" dirty="0" err="1">
                <a:latin typeface="FlandersArtSans-Regular" panose="020B0604020202020204" charset="0"/>
              </a:rPr>
              <a:t>zakelijk</a:t>
            </a:r>
            <a:r>
              <a:rPr lang="en-GB" dirty="0">
                <a:latin typeface="FlandersArtSans-Regular" panose="020B0604020202020204" charset="0"/>
              </a:rPr>
              <a:t> </a:t>
            </a:r>
            <a:r>
              <a:rPr lang="en-GB" dirty="0" err="1">
                <a:latin typeface="FlandersArtSans-Regular" panose="020B0604020202020204" charset="0"/>
              </a:rPr>
              <a:t>recht</a:t>
            </a:r>
            <a:r>
              <a:rPr lang="en-GB" dirty="0">
                <a:latin typeface="FlandersArtSans-Regular" panose="020B0604020202020204" charset="0"/>
              </a:rPr>
              <a:t> </a:t>
            </a:r>
            <a:r>
              <a:rPr lang="en-GB" dirty="0" err="1">
                <a:latin typeface="FlandersArtSans-Regular" panose="020B0604020202020204" charset="0"/>
              </a:rPr>
              <a:t>en</a:t>
            </a:r>
            <a:r>
              <a:rPr lang="en-GB" dirty="0">
                <a:latin typeface="FlandersArtSans-Regular" panose="020B0604020202020204" charset="0"/>
              </a:rPr>
              <a:t> </a:t>
            </a:r>
            <a:r>
              <a:rPr lang="en-GB" dirty="0" err="1">
                <a:latin typeface="FlandersArtSans-Regular" panose="020B0604020202020204" charset="0"/>
              </a:rPr>
              <a:t>rechtstype</a:t>
            </a:r>
            <a:endParaRPr lang="en-GB" dirty="0">
              <a:latin typeface="FlandersArtSans-Regular" panose="020B0604020202020204" charset="0"/>
            </a:endParaRPr>
          </a:p>
          <a:p>
            <a:pPr lvl="1"/>
            <a:r>
              <a:rPr lang="en-GB" dirty="0" err="1">
                <a:latin typeface="FlandersArtSans-Regular" panose="020B0604020202020204" charset="0"/>
              </a:rPr>
              <a:t>Zakelijke</a:t>
            </a:r>
            <a:r>
              <a:rPr lang="en-GB" dirty="0">
                <a:latin typeface="FlandersArtSans-Regular" panose="020B0604020202020204" charset="0"/>
              </a:rPr>
              <a:t> </a:t>
            </a:r>
            <a:r>
              <a:rPr lang="en-GB" dirty="0" err="1">
                <a:latin typeface="FlandersArtSans-Regular" panose="020B0604020202020204" charset="0"/>
              </a:rPr>
              <a:t>rechten</a:t>
            </a:r>
            <a:r>
              <a:rPr lang="en-GB" dirty="0">
                <a:latin typeface="FlandersArtSans-Regular" panose="020B0604020202020204" charset="0"/>
              </a:rPr>
              <a:t> </a:t>
            </a:r>
            <a:r>
              <a:rPr lang="en-GB" dirty="0" err="1">
                <a:latin typeface="FlandersArtSans-Regular" panose="020B0604020202020204" charset="0"/>
              </a:rPr>
              <a:t>hebben</a:t>
            </a:r>
            <a:r>
              <a:rPr lang="en-GB" dirty="0">
                <a:latin typeface="FlandersArtSans-Regular" panose="020B0604020202020204" charset="0"/>
              </a:rPr>
              <a:t> </a:t>
            </a:r>
            <a:r>
              <a:rPr lang="en-GB" dirty="0" err="1">
                <a:latin typeface="FlandersArtSans-Regular" panose="020B0604020202020204" charset="0"/>
              </a:rPr>
              <a:t>typisch</a:t>
            </a:r>
            <a:r>
              <a:rPr lang="en-GB" dirty="0">
                <a:latin typeface="FlandersArtSans-Regular" panose="020B0604020202020204" charset="0"/>
              </a:rPr>
              <a:t> </a:t>
            </a:r>
            <a:r>
              <a:rPr lang="en-GB" dirty="0" err="1">
                <a:latin typeface="FlandersArtSans-Regular" panose="020B0604020202020204" charset="0"/>
              </a:rPr>
              <a:t>enkel</a:t>
            </a:r>
            <a:r>
              <a:rPr lang="en-GB" dirty="0">
                <a:latin typeface="FlandersArtSans-Regular" panose="020B0604020202020204" charset="0"/>
              </a:rPr>
              <a:t> </a:t>
            </a:r>
            <a:r>
              <a:rPr lang="en-GB" dirty="0" err="1">
                <a:latin typeface="FlandersArtSans-Regular" panose="020B0604020202020204" charset="0"/>
              </a:rPr>
              <a:t>een</a:t>
            </a:r>
            <a:r>
              <a:rPr lang="en-GB" dirty="0">
                <a:latin typeface="FlandersArtSans-Regular" panose="020B0604020202020204" charset="0"/>
              </a:rPr>
              <a:t> </a:t>
            </a:r>
            <a:r>
              <a:rPr lang="en-GB" dirty="0" err="1">
                <a:latin typeface="FlandersArtSans-Regular" panose="020B0604020202020204" charset="0"/>
              </a:rPr>
              <a:t>relatie</a:t>
            </a:r>
            <a:r>
              <a:rPr lang="en-GB" dirty="0">
                <a:latin typeface="FlandersArtSans-Regular" panose="020B0604020202020204" charset="0"/>
              </a:rPr>
              <a:t> met </a:t>
            </a:r>
            <a:r>
              <a:rPr lang="en-GB" dirty="0" err="1">
                <a:latin typeface="FlandersArtSans-Regular" panose="020B0604020202020204" charset="0"/>
              </a:rPr>
              <a:t>kadastraal</a:t>
            </a:r>
            <a:r>
              <a:rPr lang="en-GB" dirty="0">
                <a:latin typeface="FlandersArtSans-Regular" panose="020B0604020202020204" charset="0"/>
              </a:rPr>
              <a:t> </a:t>
            </a:r>
            <a:r>
              <a:rPr lang="en-GB" dirty="0" err="1">
                <a:latin typeface="FlandersArtSans-Regular" panose="020B0604020202020204" charset="0"/>
              </a:rPr>
              <a:t>patrimoniumperceel</a:t>
            </a:r>
            <a:r>
              <a:rPr lang="en-GB" dirty="0">
                <a:latin typeface="FlandersArtSans-Regular" panose="020B0604020202020204" charset="0"/>
              </a:rPr>
              <a:t> </a:t>
            </a:r>
            <a:r>
              <a:rPr lang="en-GB" dirty="0" err="1">
                <a:latin typeface="FlandersArtSans-Regular" panose="020B0604020202020204" charset="0"/>
              </a:rPr>
              <a:t>en</a:t>
            </a:r>
            <a:r>
              <a:rPr lang="en-GB" dirty="0">
                <a:latin typeface="FlandersArtSans-Regular" panose="020B0604020202020204" charset="0"/>
              </a:rPr>
              <a:t> </a:t>
            </a:r>
            <a:r>
              <a:rPr lang="en-GB" dirty="0" err="1">
                <a:latin typeface="FlandersArtSans-Regular" panose="020B0604020202020204" charset="0"/>
              </a:rPr>
              <a:t>niet</a:t>
            </a:r>
            <a:r>
              <a:rPr lang="en-GB" dirty="0">
                <a:latin typeface="FlandersArtSans-Regular" panose="020B0604020202020204" charset="0"/>
              </a:rPr>
              <a:t> met </a:t>
            </a:r>
            <a:r>
              <a:rPr lang="en-GB" dirty="0" err="1">
                <a:latin typeface="FlandersArtSans-Regular" panose="020B0604020202020204" charset="0"/>
              </a:rPr>
              <a:t>Ruimtelijke</a:t>
            </a:r>
            <a:r>
              <a:rPr lang="en-GB" dirty="0">
                <a:latin typeface="FlandersArtSans-Regular" panose="020B0604020202020204" charset="0"/>
              </a:rPr>
              <a:t> </a:t>
            </a:r>
            <a:r>
              <a:rPr lang="en-GB" dirty="0" err="1">
                <a:latin typeface="FlandersArtSans-Regular" panose="020B0604020202020204" charset="0"/>
              </a:rPr>
              <a:t>eenheid</a:t>
            </a:r>
            <a:endParaRPr lang="en-GB" dirty="0">
              <a:latin typeface="FlandersArtSans-Regular" panose="020B0604020202020204" charset="0"/>
            </a:endParaRPr>
          </a:p>
          <a:p>
            <a:pPr lvl="1"/>
            <a:endParaRPr lang="en-GB"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pic>
        <p:nvPicPr>
          <p:cNvPr id="2" name="Picture 1"/>
          <p:cNvPicPr>
            <a:picLocks noChangeAspect="1"/>
          </p:cNvPicPr>
          <p:nvPr/>
        </p:nvPicPr>
        <p:blipFill>
          <a:blip r:embed="rId2"/>
          <a:stretch>
            <a:fillRect/>
          </a:stretch>
        </p:blipFill>
        <p:spPr>
          <a:xfrm>
            <a:off x="2638981" y="3779136"/>
            <a:ext cx="4609524" cy="2847619"/>
          </a:xfrm>
          <a:prstGeom prst="rect">
            <a:avLst/>
          </a:prstGeom>
        </p:spPr>
      </p:pic>
      <p:cxnSp>
        <p:nvCxnSpPr>
          <p:cNvPr id="8" name="Straight Connector 7"/>
          <p:cNvCxnSpPr/>
          <p:nvPr/>
        </p:nvCxnSpPr>
        <p:spPr>
          <a:xfrm>
            <a:off x="3182112" y="5084064"/>
            <a:ext cx="1133856" cy="91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82112" y="6077712"/>
            <a:ext cx="1133856" cy="91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822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Geldigheidsperiode</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18</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latin typeface="FlandersArtSans-Regular" panose="020B0604020202020204" charset="0"/>
              </a:rPr>
              <a:t>Geldigheidsperiode</a:t>
            </a:r>
            <a:r>
              <a:rPr lang="en-GB" dirty="0">
                <a:latin typeface="FlandersArtSans-Regular" panose="020B0604020202020204" charset="0"/>
              </a:rPr>
              <a:t> </a:t>
            </a:r>
            <a:r>
              <a:rPr lang="en-GB" dirty="0" err="1">
                <a:latin typeface="FlandersArtSans-Regular" panose="020B0604020202020204" charset="0"/>
              </a:rPr>
              <a:t>geeft</a:t>
            </a:r>
            <a:r>
              <a:rPr lang="en-GB" dirty="0">
                <a:latin typeface="FlandersArtSans-Regular" panose="020B0604020202020204" charset="0"/>
              </a:rPr>
              <a:t> de </a:t>
            </a:r>
            <a:r>
              <a:rPr lang="en-GB" dirty="0" err="1">
                <a:latin typeface="FlandersArtSans-Regular" panose="020B0604020202020204" charset="0"/>
              </a:rPr>
              <a:t>tijdsperiode</a:t>
            </a:r>
            <a:r>
              <a:rPr lang="en-GB" dirty="0">
                <a:latin typeface="FlandersArtSans-Regular" panose="020B0604020202020204" charset="0"/>
              </a:rPr>
              <a:t> </a:t>
            </a:r>
            <a:r>
              <a:rPr lang="en-GB" dirty="0" err="1">
                <a:latin typeface="FlandersArtSans-Regular" panose="020B0604020202020204" charset="0"/>
              </a:rPr>
              <a:t>aan</a:t>
            </a:r>
            <a:r>
              <a:rPr lang="en-GB" dirty="0">
                <a:latin typeface="FlandersArtSans-Regular" panose="020B0604020202020204" charset="0"/>
              </a:rPr>
              <a:t> </a:t>
            </a:r>
            <a:r>
              <a:rPr lang="en-GB" dirty="0" err="1">
                <a:latin typeface="FlandersArtSans-Regular" panose="020B0604020202020204" charset="0"/>
              </a:rPr>
              <a:t>waarin</a:t>
            </a:r>
            <a:r>
              <a:rPr lang="en-GB" dirty="0">
                <a:latin typeface="FlandersArtSans-Regular" panose="020B0604020202020204" charset="0"/>
              </a:rPr>
              <a:t> de </a:t>
            </a:r>
            <a:r>
              <a:rPr lang="en-GB" dirty="0" err="1">
                <a:latin typeface="FlandersArtSans-Regular" panose="020B0604020202020204" charset="0"/>
              </a:rPr>
              <a:t>Ruimtelijke</a:t>
            </a:r>
            <a:r>
              <a:rPr lang="en-GB" dirty="0">
                <a:latin typeface="FlandersArtSans-Regular" panose="020B0604020202020204" charset="0"/>
              </a:rPr>
              <a:t> </a:t>
            </a:r>
            <a:r>
              <a:rPr lang="en-GB" dirty="0" err="1">
                <a:latin typeface="FlandersArtSans-Regular" panose="020B0604020202020204" charset="0"/>
              </a:rPr>
              <a:t>eenheid</a:t>
            </a:r>
            <a:r>
              <a:rPr lang="en-GB" dirty="0">
                <a:latin typeface="FlandersArtSans-Regular" panose="020B0604020202020204" charset="0"/>
              </a:rPr>
              <a:t> </a:t>
            </a:r>
            <a:r>
              <a:rPr lang="en-GB" dirty="0" err="1">
                <a:latin typeface="FlandersArtSans-Regular" panose="020B0604020202020204" charset="0"/>
              </a:rPr>
              <a:t>en</a:t>
            </a:r>
            <a:r>
              <a:rPr lang="en-GB" dirty="0">
                <a:latin typeface="FlandersArtSans-Regular" panose="020B0604020202020204" charset="0"/>
              </a:rPr>
              <a:t> de </a:t>
            </a:r>
            <a:r>
              <a:rPr lang="en-GB" dirty="0" err="1">
                <a:latin typeface="FlandersArtSans-Regular" panose="020B0604020202020204" charset="0"/>
              </a:rPr>
              <a:t>rechten</a:t>
            </a:r>
            <a:r>
              <a:rPr lang="en-GB" dirty="0">
                <a:latin typeface="FlandersArtSans-Regular" panose="020B0604020202020204" charset="0"/>
              </a:rPr>
              <a:t>, </a:t>
            </a:r>
            <a:r>
              <a:rPr lang="en-GB" dirty="0" err="1">
                <a:latin typeface="FlandersArtSans-Regular" panose="020B0604020202020204" charset="0"/>
              </a:rPr>
              <a:t>restricties</a:t>
            </a:r>
            <a:r>
              <a:rPr lang="en-GB" dirty="0">
                <a:latin typeface="FlandersArtSans-Regular" panose="020B0604020202020204" charset="0"/>
              </a:rPr>
              <a:t> &amp; </a:t>
            </a:r>
            <a:r>
              <a:rPr lang="en-GB" dirty="0" err="1">
                <a:latin typeface="FlandersArtSans-Regular" panose="020B0604020202020204" charset="0"/>
              </a:rPr>
              <a:t>verantwoordelijkheden</a:t>
            </a:r>
            <a:r>
              <a:rPr lang="en-GB" dirty="0">
                <a:latin typeface="FlandersArtSans-Regular" panose="020B0604020202020204" charset="0"/>
              </a:rPr>
              <a:t> van </a:t>
            </a:r>
            <a:r>
              <a:rPr lang="en-GB" dirty="0" err="1">
                <a:latin typeface="FlandersArtSans-Regular" panose="020B0604020202020204" charset="0"/>
              </a:rPr>
              <a:t>toepassing</a:t>
            </a:r>
            <a:r>
              <a:rPr lang="en-GB" dirty="0">
                <a:latin typeface="FlandersArtSans-Regular" panose="020B0604020202020204" charset="0"/>
              </a:rPr>
              <a:t> </a:t>
            </a:r>
            <a:r>
              <a:rPr lang="en-GB" dirty="0" err="1">
                <a:latin typeface="FlandersArtSans-Regular" panose="020B0604020202020204" charset="0"/>
              </a:rPr>
              <a:t>zijn</a:t>
            </a:r>
            <a:r>
              <a:rPr lang="en-GB" dirty="0">
                <a:latin typeface="FlandersArtSans-Regular" panose="020B0604020202020204" charset="0"/>
              </a:rPr>
              <a:t>.</a:t>
            </a:r>
          </a:p>
          <a:p>
            <a:pPr lvl="1"/>
            <a:endParaRPr lang="en-GB"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pic>
        <p:nvPicPr>
          <p:cNvPr id="9" name="Picture 8"/>
          <p:cNvPicPr>
            <a:picLocks noChangeAspect="1"/>
          </p:cNvPicPr>
          <p:nvPr/>
        </p:nvPicPr>
        <p:blipFill>
          <a:blip r:embed="rId2"/>
          <a:stretch>
            <a:fillRect/>
          </a:stretch>
        </p:blipFill>
        <p:spPr>
          <a:xfrm>
            <a:off x="3905648" y="4493589"/>
            <a:ext cx="2076190" cy="1980952"/>
          </a:xfrm>
          <a:prstGeom prst="rect">
            <a:avLst/>
          </a:prstGeom>
        </p:spPr>
      </p:pic>
    </p:spTree>
    <p:extLst>
      <p:ext uri="{BB962C8B-B14F-4D97-AF65-F5344CB8AC3E}">
        <p14:creationId xmlns:p14="http://schemas.microsoft.com/office/powerpoint/2010/main" val="2832521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523" y="365128"/>
            <a:ext cx="8562439" cy="1325563"/>
          </a:xfrm>
        </p:spPr>
        <p:txBody>
          <a:bodyPr/>
          <a:lstStyle/>
          <a:p>
            <a:r>
              <a:rPr lang="en-GB" dirty="0"/>
              <a:t>RRR – Update </a:t>
            </a:r>
            <a:r>
              <a:rPr lang="en-GB" dirty="0" err="1"/>
              <a:t>modellering</a:t>
            </a:r>
            <a:endParaRPr lang="en-US" dirty="0"/>
          </a:p>
        </p:txBody>
      </p:sp>
      <p:sp>
        <p:nvSpPr>
          <p:cNvPr id="5" name="Slide Number Placeholder 4"/>
          <p:cNvSpPr>
            <a:spLocks noGrp="1"/>
          </p:cNvSpPr>
          <p:nvPr>
            <p:ph type="sldNum" sz="quarter" idx="4"/>
          </p:nvPr>
        </p:nvSpPr>
        <p:spPr/>
        <p:txBody>
          <a:bodyPr/>
          <a:lstStyle/>
          <a:p>
            <a:fld id="{C9C406F6-A053-43CA-AEC8-FA3EEE83A3FB}" type="slidenum">
              <a:rPr lang="nl-BE" smtClean="0"/>
              <a:pPr/>
              <a:t>19</a:t>
            </a:fld>
            <a:endParaRPr lang="nl-BE"/>
          </a:p>
        </p:txBody>
      </p:sp>
      <p:pic>
        <p:nvPicPr>
          <p:cNvPr id="6" name="Picture 5"/>
          <p:cNvPicPr>
            <a:picLocks noChangeAspect="1"/>
          </p:cNvPicPr>
          <p:nvPr/>
        </p:nvPicPr>
        <p:blipFill>
          <a:blip r:embed="rId2"/>
          <a:stretch>
            <a:fillRect/>
          </a:stretch>
        </p:blipFill>
        <p:spPr>
          <a:xfrm>
            <a:off x="1787044" y="1100179"/>
            <a:ext cx="6313395" cy="5458658"/>
          </a:xfrm>
          <a:prstGeom prst="rect">
            <a:avLst/>
          </a:prstGeom>
        </p:spPr>
      </p:pic>
    </p:spTree>
    <p:extLst>
      <p:ext uri="{BB962C8B-B14F-4D97-AF65-F5344CB8AC3E}">
        <p14:creationId xmlns:p14="http://schemas.microsoft.com/office/powerpoint/2010/main" val="2665119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a:t>Agenda</a:t>
            </a:r>
          </a:p>
        </p:txBody>
      </p:sp>
      <p:sp>
        <p:nvSpPr>
          <p:cNvPr id="4" name="Slide Number Placeholder 3"/>
          <p:cNvSpPr>
            <a:spLocks noGrp="1"/>
          </p:cNvSpPr>
          <p:nvPr>
            <p:ph type="sldNum" sz="quarter" idx="4"/>
          </p:nvPr>
        </p:nvSpPr>
        <p:spPr/>
        <p:txBody>
          <a:bodyPr/>
          <a:lstStyle/>
          <a:p>
            <a:fld id="{C9C406F6-A053-43CA-AEC8-FA3EEE83A3FB}" type="slidenum">
              <a:rPr lang="nl-BE" smtClean="0"/>
              <a:pPr/>
              <a:t>2</a:t>
            </a:fld>
            <a:endParaRPr lang="nl-BE"/>
          </a:p>
        </p:txBody>
      </p:sp>
      <p:graphicFrame>
        <p:nvGraphicFramePr>
          <p:cNvPr id="5" name="Table 4"/>
          <p:cNvGraphicFramePr>
            <a:graphicFrameLocks noGrp="1"/>
          </p:cNvGraphicFramePr>
          <p:nvPr>
            <p:extLst>
              <p:ext uri="{D42A27DB-BD31-4B8C-83A1-F6EECF244321}">
                <p14:modId xmlns:p14="http://schemas.microsoft.com/office/powerpoint/2010/main" val="20886630"/>
              </p:ext>
            </p:extLst>
          </p:nvPr>
        </p:nvGraphicFramePr>
        <p:xfrm>
          <a:off x="681038" y="1950612"/>
          <a:ext cx="8747474" cy="3966301"/>
        </p:xfrm>
        <a:graphic>
          <a:graphicData uri="http://schemas.openxmlformats.org/drawingml/2006/table">
            <a:tbl>
              <a:tblPr bandRow="1">
                <a:tableStyleId>{93296810-A885-4BE3-A3E7-6D5BEEA58F35}</a:tableStyleId>
              </a:tblPr>
              <a:tblGrid>
                <a:gridCol w="6684964">
                  <a:extLst>
                    <a:ext uri="{9D8B030D-6E8A-4147-A177-3AD203B41FA5}">
                      <a16:colId xmlns:a16="http://schemas.microsoft.com/office/drawing/2014/main" val="742807622"/>
                    </a:ext>
                  </a:extLst>
                </a:gridCol>
                <a:gridCol w="2062510">
                  <a:extLst>
                    <a:ext uri="{9D8B030D-6E8A-4147-A177-3AD203B41FA5}">
                      <a16:colId xmlns:a16="http://schemas.microsoft.com/office/drawing/2014/main" val="1994822697"/>
                    </a:ext>
                  </a:extLst>
                </a:gridCol>
              </a:tblGrid>
              <a:tr h="81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a:latin typeface="FlandersArtSans-Regular" panose="020B0604020202020204" charset="0"/>
                        </a:rPr>
                        <a:t>Terugblik Thematische werkgroep 3</a:t>
                      </a:r>
                      <a:endParaRPr lang="nl-BE" noProof="0" dirty="0">
                        <a:latin typeface="FlandersArtSans-Regular" panose="020B0604020202020204" charset="0"/>
                      </a:endParaRPr>
                    </a:p>
                  </a:txBody>
                  <a:tcPr anchor="ctr"/>
                </a:tc>
                <a:tc>
                  <a:txBody>
                    <a:bodyPr/>
                    <a:lstStyle/>
                    <a:p>
                      <a:r>
                        <a:rPr lang="nl-BE" dirty="0">
                          <a:latin typeface="FlandersArtSans-Regular" panose="020B0604020202020204" charset="0"/>
                        </a:rPr>
                        <a:t>   </a:t>
                      </a:r>
                      <a:r>
                        <a:rPr lang="nl-BE" dirty="0" smtClean="0">
                          <a:latin typeface="FlandersArtSans-Regular" panose="020B0604020202020204" charset="0"/>
                        </a:rPr>
                        <a:t>1’</a:t>
                      </a:r>
                      <a:endParaRPr lang="nl-BE" dirty="0">
                        <a:latin typeface="FlandersArtSans-Regular" panose="020B0604020202020204" charset="0"/>
                      </a:endParaRPr>
                    </a:p>
                  </a:txBody>
                  <a:tcPr anchor="ctr"/>
                </a:tc>
                <a:extLst>
                  <a:ext uri="{0D108BD9-81ED-4DB2-BD59-A6C34878D82A}">
                    <a16:rowId xmlns:a16="http://schemas.microsoft.com/office/drawing/2014/main" val="263756968"/>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a:latin typeface="FlandersArtSans-Regular" panose="020B0604020202020204" charset="0"/>
                        </a:rPr>
                        <a:t>Update model adhv feedback</a:t>
                      </a:r>
                    </a:p>
                  </a:txBody>
                  <a:tcPr anchor="ctr"/>
                </a:tc>
                <a:tc>
                  <a:txBody>
                    <a:bodyPr/>
                    <a:lstStyle/>
                    <a:p>
                      <a:r>
                        <a:rPr lang="nl-BE" dirty="0">
                          <a:latin typeface="FlandersArtSans-Regular" panose="020B0604020202020204" charset="0"/>
                        </a:rPr>
                        <a:t>   </a:t>
                      </a:r>
                      <a:r>
                        <a:rPr lang="nl-BE" dirty="0" smtClean="0">
                          <a:latin typeface="FlandersArtSans-Regular" panose="020B0604020202020204" charset="0"/>
                        </a:rPr>
                        <a:t>40’</a:t>
                      </a:r>
                      <a:endParaRPr lang="nl-BE" dirty="0">
                        <a:latin typeface="FlandersArtSans-Regular" panose="020B0604020202020204" charset="0"/>
                      </a:endParaRPr>
                    </a:p>
                  </a:txBody>
                  <a:tcPr anchor="ctr"/>
                </a:tc>
                <a:extLst>
                  <a:ext uri="{0D108BD9-81ED-4DB2-BD59-A6C34878D82A}">
                    <a16:rowId xmlns:a16="http://schemas.microsoft.com/office/drawing/2014/main" val="3017772739"/>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latin typeface="FlandersArtSans-Regular" panose="020B0604020202020204" charset="0"/>
                        </a:rPr>
                        <a:t>Oefening - Akteperceel</a:t>
                      </a:r>
                    </a:p>
                  </a:txBody>
                  <a:tcPr anchor="ctr"/>
                </a:tc>
                <a:tc>
                  <a:txBody>
                    <a:bodyPr/>
                    <a:lstStyle/>
                    <a:p>
                      <a:r>
                        <a:rPr lang="nl-BE" dirty="0">
                          <a:latin typeface="FlandersArtSans-Regular" panose="020B0604020202020204" charset="0"/>
                        </a:rPr>
                        <a:t>   15’</a:t>
                      </a:r>
                    </a:p>
                  </a:txBody>
                  <a:tcPr anchor="ctr"/>
                </a:tc>
                <a:extLst>
                  <a:ext uri="{0D108BD9-81ED-4DB2-BD59-A6C34878D82A}">
                    <a16:rowId xmlns:a16="http://schemas.microsoft.com/office/drawing/2014/main" val="2634675672"/>
                  </a:ext>
                </a:extLst>
              </a:tr>
              <a:tr h="787078">
                <a:tc>
                  <a:txBody>
                    <a:bodyPr/>
                    <a:lstStyle/>
                    <a:p>
                      <a:pPr marL="0" marR="0" lvl="0" indent="0" algn="l" rtl="0" eaLnBrk="1" fontAlgn="auto" latinLnBrk="0" hangingPunct="1">
                        <a:lnSpc>
                          <a:spcPct val="100000"/>
                        </a:lnSpc>
                        <a:spcBef>
                          <a:spcPts val="0"/>
                        </a:spcBef>
                        <a:spcAft>
                          <a:spcPts val="0"/>
                        </a:spcAft>
                        <a:buFontTx/>
                        <a:buNone/>
                      </a:pPr>
                      <a:r>
                        <a:rPr lang="nl-BE" noProof="0" dirty="0">
                          <a:latin typeface="FlandersArtSans-Regular"/>
                        </a:rPr>
                        <a:t>Attributen</a:t>
                      </a:r>
                    </a:p>
                  </a:txBody>
                  <a:tcPr anchor="ctr"/>
                </a:tc>
                <a:tc>
                  <a:txBody>
                    <a:bodyPr/>
                    <a:lstStyle/>
                    <a:p>
                      <a:r>
                        <a:rPr lang="nl-BE" dirty="0">
                          <a:latin typeface="FlandersArtSans-Regular" panose="020B0604020202020204" charset="0"/>
                        </a:rPr>
                        <a:t>   </a:t>
                      </a:r>
                      <a:r>
                        <a:rPr lang="nl-BE" dirty="0" smtClean="0">
                          <a:latin typeface="FlandersArtSans-Regular" panose="020B0604020202020204" charset="0"/>
                        </a:rPr>
                        <a:t>50’</a:t>
                      </a:r>
                      <a:endParaRPr lang="nl-BE" dirty="0">
                        <a:latin typeface="FlandersArtSans-Regular" panose="020B0604020202020204" charset="0"/>
                      </a:endParaRPr>
                    </a:p>
                  </a:txBody>
                  <a:tcPr anchor="ctr"/>
                </a:tc>
                <a:extLst>
                  <a:ext uri="{0D108BD9-81ED-4DB2-BD59-A6C34878D82A}">
                    <a16:rowId xmlns:a16="http://schemas.microsoft.com/office/drawing/2014/main" val="3078387753"/>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latin typeface="FlandersArtSans-Regular" panose="020B0604020202020204" charset="0"/>
                        </a:rPr>
                        <a:t>Next</a:t>
                      </a:r>
                      <a:r>
                        <a:rPr lang="nl-BE" baseline="0" noProof="0" dirty="0">
                          <a:latin typeface="FlandersArtSans-Regular" panose="020B0604020202020204" charset="0"/>
                        </a:rPr>
                        <a:t> steps</a:t>
                      </a:r>
                      <a:endParaRPr lang="nl-BE" noProof="0" dirty="0">
                        <a:latin typeface="FlandersArtSans-Regular" panose="020B0604020202020204" charset="0"/>
                      </a:endParaRPr>
                    </a:p>
                  </a:txBody>
                  <a:tcPr anchor="ctr"/>
                </a:tc>
                <a:tc>
                  <a:txBody>
                    <a:bodyPr/>
                    <a:lstStyle/>
                    <a:p>
                      <a:pPr marL="182563" indent="0"/>
                      <a:r>
                        <a:rPr lang="nl-BE" dirty="0" smtClean="0">
                          <a:latin typeface="FlandersArtSans-Regular" panose="020B0604020202020204" charset="0"/>
                        </a:rPr>
                        <a:t>15’</a:t>
                      </a:r>
                      <a:endParaRPr lang="nl-BE" dirty="0">
                        <a:latin typeface="FlandersArtSans-Regular" panose="020B0604020202020204" charset="0"/>
                      </a:endParaRPr>
                    </a:p>
                  </a:txBody>
                  <a:tcPr anchor="ctr"/>
                </a:tc>
                <a:extLst>
                  <a:ext uri="{0D108BD9-81ED-4DB2-BD59-A6C34878D82A}">
                    <a16:rowId xmlns:a16="http://schemas.microsoft.com/office/drawing/2014/main" val="21293305"/>
                  </a:ext>
                </a:extLst>
              </a:tr>
            </a:tbl>
          </a:graphicData>
        </a:graphic>
      </p:graphicFrame>
    </p:spTree>
    <p:extLst>
      <p:ext uri="{BB962C8B-B14F-4D97-AF65-F5344CB8AC3E}">
        <p14:creationId xmlns:p14="http://schemas.microsoft.com/office/powerpoint/2010/main" val="3513686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523" y="365128"/>
            <a:ext cx="8562439" cy="1325563"/>
          </a:xfrm>
        </p:spPr>
        <p:txBody>
          <a:bodyPr/>
          <a:lstStyle/>
          <a:p>
            <a:r>
              <a:rPr lang="en-GB" dirty="0"/>
              <a:t>RRR – Update </a:t>
            </a:r>
            <a:r>
              <a:rPr lang="en-GB" dirty="0" err="1"/>
              <a:t>modellering</a:t>
            </a:r>
            <a:endParaRPr lang="en-US" dirty="0"/>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4"/>
          </p:nvPr>
        </p:nvSpPr>
        <p:spPr/>
        <p:txBody>
          <a:bodyPr/>
          <a:lstStyle/>
          <a:p>
            <a:fld id="{C9C406F6-A053-43CA-AEC8-FA3EEE83A3FB}" type="slidenum">
              <a:rPr lang="nl-BE" smtClean="0"/>
              <a:pPr/>
              <a:t>20</a:t>
            </a:fld>
            <a:endParaRPr lang="nl-BE"/>
          </a:p>
        </p:txBody>
      </p:sp>
      <p:pic>
        <p:nvPicPr>
          <p:cNvPr id="4" name="Picture 3"/>
          <p:cNvPicPr>
            <a:picLocks noChangeAspect="1"/>
          </p:cNvPicPr>
          <p:nvPr/>
        </p:nvPicPr>
        <p:blipFill>
          <a:blip r:embed="rId2"/>
          <a:stretch>
            <a:fillRect/>
          </a:stretch>
        </p:blipFill>
        <p:spPr>
          <a:xfrm>
            <a:off x="58028" y="786884"/>
            <a:ext cx="9771428" cy="6009524"/>
          </a:xfrm>
          <a:prstGeom prst="rect">
            <a:avLst/>
          </a:prstGeom>
        </p:spPr>
      </p:pic>
    </p:spTree>
    <p:extLst>
      <p:ext uri="{BB962C8B-B14F-4D97-AF65-F5344CB8AC3E}">
        <p14:creationId xmlns:p14="http://schemas.microsoft.com/office/powerpoint/2010/main" val="76504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noProof="0" dirty="0"/>
              <a:t>Afstemming AAPD – INSPIRE Cadastral Parcel</a:t>
            </a:r>
          </a:p>
        </p:txBody>
      </p:sp>
      <p:sp>
        <p:nvSpPr>
          <p:cNvPr id="4" name="Slide Number Placeholder 3"/>
          <p:cNvSpPr>
            <a:spLocks noGrp="1"/>
          </p:cNvSpPr>
          <p:nvPr>
            <p:ph type="sldNum" sz="quarter" idx="4"/>
          </p:nvPr>
        </p:nvSpPr>
        <p:spPr/>
        <p:txBody>
          <a:bodyPr/>
          <a:lstStyle/>
          <a:p>
            <a:fld id="{C9C406F6-A053-43CA-AEC8-FA3EEE83A3FB}" type="slidenum">
              <a:rPr lang="nl-BE" smtClean="0"/>
              <a:pPr/>
              <a:t>21</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latin typeface="FlandersArtSans-Regular" panose="020B0604020202020204" charset="0"/>
              </a:rPr>
              <a:t>Entiteiten</a:t>
            </a:r>
            <a:r>
              <a:rPr lang="en-GB" dirty="0">
                <a:latin typeface="FlandersArtSans-Regular" panose="020B0604020202020204" charset="0"/>
              </a:rPr>
              <a:t> </a:t>
            </a:r>
            <a:r>
              <a:rPr lang="en-GB" dirty="0" err="1">
                <a:latin typeface="FlandersArtSans-Regular" panose="020B0604020202020204" charset="0"/>
              </a:rPr>
              <a:t>Planperceel</a:t>
            </a:r>
            <a:r>
              <a:rPr lang="en-GB" dirty="0">
                <a:latin typeface="FlandersArtSans-Regular" panose="020B0604020202020204" charset="0"/>
              </a:rPr>
              <a:t> </a:t>
            </a:r>
            <a:r>
              <a:rPr lang="en-GB" dirty="0" err="1">
                <a:latin typeface="FlandersArtSans-Regular" panose="020B0604020202020204" charset="0"/>
              </a:rPr>
              <a:t>en</a:t>
            </a:r>
            <a:r>
              <a:rPr lang="en-GB" dirty="0">
                <a:latin typeface="FlandersArtSans-Regular" panose="020B0604020202020204" charset="0"/>
              </a:rPr>
              <a:t> </a:t>
            </a:r>
            <a:r>
              <a:rPr lang="en-GB" dirty="0" err="1">
                <a:latin typeface="FlandersArtSans-Regular" panose="020B0604020202020204" charset="0"/>
              </a:rPr>
              <a:t>Patrimoniumperceel</a:t>
            </a:r>
            <a:r>
              <a:rPr lang="en-GB" dirty="0">
                <a:latin typeface="FlandersArtSans-Regular" panose="020B0604020202020204" charset="0"/>
              </a:rPr>
              <a:t> </a:t>
            </a:r>
            <a:r>
              <a:rPr lang="en-GB" dirty="0" err="1">
                <a:latin typeface="FlandersArtSans-Regular" panose="020B0604020202020204" charset="0"/>
              </a:rPr>
              <a:t>zijn</a:t>
            </a:r>
            <a:r>
              <a:rPr lang="en-GB" dirty="0">
                <a:latin typeface="FlandersArtSans-Regular" panose="020B0604020202020204" charset="0"/>
              </a:rPr>
              <a:t> </a:t>
            </a:r>
            <a:r>
              <a:rPr lang="en-GB" dirty="0" err="1">
                <a:latin typeface="FlandersArtSans-Regular" panose="020B0604020202020204" charset="0"/>
              </a:rPr>
              <a:t>specifiek</a:t>
            </a:r>
            <a:r>
              <a:rPr lang="en-GB" dirty="0">
                <a:latin typeface="FlandersArtSans-Regular" panose="020B0604020202020204" charset="0"/>
              </a:rPr>
              <a:t> </a:t>
            </a:r>
            <a:r>
              <a:rPr lang="en-GB" dirty="0" err="1">
                <a:latin typeface="FlandersArtSans-Regular" panose="020B0604020202020204" charset="0"/>
              </a:rPr>
              <a:t>voor</a:t>
            </a:r>
            <a:r>
              <a:rPr lang="en-GB" dirty="0">
                <a:latin typeface="FlandersArtSans-Regular" panose="020B0604020202020204" charset="0"/>
              </a:rPr>
              <a:t> de </a:t>
            </a:r>
            <a:r>
              <a:rPr lang="en-GB" dirty="0" err="1">
                <a:latin typeface="FlandersArtSans-Regular" panose="020B0604020202020204" charset="0"/>
              </a:rPr>
              <a:t>Belgische</a:t>
            </a:r>
            <a:r>
              <a:rPr lang="en-GB" dirty="0">
                <a:latin typeface="FlandersArtSans-Regular" panose="020B0604020202020204" charset="0"/>
              </a:rPr>
              <a:t> context</a:t>
            </a:r>
          </a:p>
          <a:p>
            <a:pPr lvl="1"/>
            <a:r>
              <a:rPr lang="en-GB" dirty="0" err="1">
                <a:latin typeface="FlandersArtSans-Regular" panose="020B0604020202020204" charset="0"/>
              </a:rPr>
              <a:t>Zijn</a:t>
            </a:r>
            <a:r>
              <a:rPr lang="en-GB" dirty="0">
                <a:latin typeface="FlandersArtSans-Regular" panose="020B0604020202020204" charset="0"/>
              </a:rPr>
              <a:t> </a:t>
            </a:r>
            <a:r>
              <a:rPr lang="en-GB" dirty="0" err="1">
                <a:latin typeface="FlandersArtSans-Regular" panose="020B0604020202020204" charset="0"/>
              </a:rPr>
              <a:t>deze</a:t>
            </a:r>
            <a:r>
              <a:rPr lang="en-GB" dirty="0">
                <a:latin typeface="FlandersArtSans-Regular" panose="020B0604020202020204" charset="0"/>
              </a:rPr>
              <a:t> </a:t>
            </a:r>
            <a:r>
              <a:rPr lang="en-GB" dirty="0" err="1">
                <a:latin typeface="FlandersArtSans-Regular" panose="020B0604020202020204" charset="0"/>
              </a:rPr>
              <a:t>voldoende</a:t>
            </a:r>
            <a:r>
              <a:rPr lang="en-GB" dirty="0">
                <a:latin typeface="FlandersArtSans-Regular" panose="020B0604020202020204" charset="0"/>
              </a:rPr>
              <a:t> </a:t>
            </a:r>
            <a:r>
              <a:rPr lang="en-GB" dirty="0" err="1">
                <a:latin typeface="FlandersArtSans-Regular" panose="020B0604020202020204" charset="0"/>
              </a:rPr>
              <a:t>afgestemd</a:t>
            </a:r>
            <a:r>
              <a:rPr lang="en-GB" dirty="0">
                <a:latin typeface="FlandersArtSans-Regular" panose="020B0604020202020204" charset="0"/>
              </a:rPr>
              <a:t> met INSPIRE Cadastral Parcel?</a:t>
            </a:r>
          </a:p>
          <a:p>
            <a:pPr lvl="1"/>
            <a:r>
              <a:rPr lang="en-GB" dirty="0">
                <a:latin typeface="FlandersArtSans-Regular" panose="020B0604020202020204" charset="0"/>
              </a:rPr>
              <a:t>Cadastral Parcel – </a:t>
            </a:r>
            <a:r>
              <a:rPr lang="en-GB" dirty="0" err="1">
                <a:latin typeface="FlandersArtSans-Regular" panose="020B0604020202020204" charset="0"/>
              </a:rPr>
              <a:t>Kadastraal</a:t>
            </a:r>
            <a:r>
              <a:rPr lang="en-GB" dirty="0">
                <a:latin typeface="FlandersArtSans-Regular" panose="020B0604020202020204" charset="0"/>
              </a:rPr>
              <a:t> </a:t>
            </a:r>
            <a:r>
              <a:rPr lang="en-GB" dirty="0" err="1">
                <a:latin typeface="FlandersArtSans-Regular" panose="020B0604020202020204" charset="0"/>
              </a:rPr>
              <a:t>Planperceel</a:t>
            </a:r>
            <a:endParaRPr lang="en-GB" dirty="0">
              <a:latin typeface="FlandersArtSans-Regular" panose="020B0604020202020204" charset="0"/>
            </a:endParaRPr>
          </a:p>
          <a:p>
            <a:pPr lvl="1"/>
            <a:r>
              <a:rPr lang="en-GB" dirty="0" err="1">
                <a:latin typeface="FlandersArtSans-Regular" panose="020B0604020202020204" charset="0"/>
              </a:rPr>
              <a:t>BasicUnitProperty</a:t>
            </a:r>
            <a:r>
              <a:rPr lang="en-GB" dirty="0">
                <a:latin typeface="FlandersArtSans-Regular" panose="020B0604020202020204" charset="0"/>
              </a:rPr>
              <a:t> – </a:t>
            </a:r>
            <a:r>
              <a:rPr lang="en-GB" dirty="0" err="1">
                <a:latin typeface="FlandersArtSans-Regular" panose="020B0604020202020204" charset="0"/>
              </a:rPr>
              <a:t>Kadastraal</a:t>
            </a:r>
            <a:r>
              <a:rPr lang="en-GB" dirty="0">
                <a:latin typeface="FlandersArtSans-Regular" panose="020B0604020202020204" charset="0"/>
              </a:rPr>
              <a:t> </a:t>
            </a:r>
            <a:r>
              <a:rPr lang="en-GB" dirty="0" err="1">
                <a:latin typeface="FlandersArtSans-Regular" panose="020B0604020202020204" charset="0"/>
              </a:rPr>
              <a:t>Patrimoniumperceel</a:t>
            </a:r>
            <a:endParaRPr lang="en-GB"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spTree>
    <p:extLst>
      <p:ext uri="{BB962C8B-B14F-4D97-AF65-F5344CB8AC3E}">
        <p14:creationId xmlns:p14="http://schemas.microsoft.com/office/powerpoint/2010/main" val="43083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noProof="0" dirty="0"/>
              <a:t>Afstemming AAPD – INSPIRE Cadastral Parcel</a:t>
            </a:r>
          </a:p>
        </p:txBody>
      </p:sp>
      <p:sp>
        <p:nvSpPr>
          <p:cNvPr id="4" name="Slide Number Placeholder 3"/>
          <p:cNvSpPr>
            <a:spLocks noGrp="1"/>
          </p:cNvSpPr>
          <p:nvPr>
            <p:ph type="sldNum" sz="quarter" idx="4"/>
          </p:nvPr>
        </p:nvSpPr>
        <p:spPr/>
        <p:txBody>
          <a:bodyPr/>
          <a:lstStyle/>
          <a:p>
            <a:fld id="{C9C406F6-A053-43CA-AEC8-FA3EEE83A3FB}" type="slidenum">
              <a:rPr lang="nl-BE" smtClean="0"/>
              <a:pPr/>
              <a:t>22</a:t>
            </a:fld>
            <a:endParaRPr lang="nl-BE"/>
          </a:p>
        </p:txBody>
      </p:sp>
      <p:pic>
        <p:nvPicPr>
          <p:cNvPr id="2" name="Picture 1"/>
          <p:cNvPicPr>
            <a:picLocks noChangeAspect="1"/>
          </p:cNvPicPr>
          <p:nvPr/>
        </p:nvPicPr>
        <p:blipFill>
          <a:blip r:embed="rId2"/>
          <a:stretch>
            <a:fillRect/>
          </a:stretch>
        </p:blipFill>
        <p:spPr>
          <a:xfrm>
            <a:off x="890764" y="1943308"/>
            <a:ext cx="2828571" cy="33333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117" y="1076686"/>
            <a:ext cx="2350085" cy="5612956"/>
          </a:xfrm>
          <a:prstGeom prst="rect">
            <a:avLst/>
          </a:prstGeom>
        </p:spPr>
      </p:pic>
    </p:spTree>
    <p:extLst>
      <p:ext uri="{BB962C8B-B14F-4D97-AF65-F5344CB8AC3E}">
        <p14:creationId xmlns:p14="http://schemas.microsoft.com/office/powerpoint/2010/main" val="31232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noProof="0" dirty="0"/>
              <a:t>Afstemming AAPD – INSPIRE Cadastral </a:t>
            </a:r>
            <a:r>
              <a:rPr lang="nl-BE" noProof="0" dirty="0" smtClean="0"/>
              <a:t>Parcels</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23</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GB"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graphicFrame>
        <p:nvGraphicFramePr>
          <p:cNvPr id="13" name="Table 12"/>
          <p:cNvGraphicFramePr>
            <a:graphicFrameLocks noGrp="1"/>
          </p:cNvGraphicFramePr>
          <p:nvPr>
            <p:extLst>
              <p:ext uri="{D42A27DB-BD31-4B8C-83A1-F6EECF244321}">
                <p14:modId xmlns:p14="http://schemas.microsoft.com/office/powerpoint/2010/main" val="2069011693"/>
              </p:ext>
            </p:extLst>
          </p:nvPr>
        </p:nvGraphicFramePr>
        <p:xfrm>
          <a:off x="161924" y="1286106"/>
          <a:ext cx="9620250" cy="5222758"/>
        </p:xfrm>
        <a:graphic>
          <a:graphicData uri="http://schemas.openxmlformats.org/drawingml/2006/table">
            <a:tbl>
              <a:tblPr firstRow="1" bandRow="1">
                <a:tableStyleId>{93296810-A885-4BE3-A3E7-6D5BEEA58F35}</a:tableStyleId>
              </a:tblPr>
              <a:tblGrid>
                <a:gridCol w="1465134">
                  <a:extLst>
                    <a:ext uri="{9D8B030D-6E8A-4147-A177-3AD203B41FA5}">
                      <a16:colId xmlns:a16="http://schemas.microsoft.com/office/drawing/2014/main" val="1186537826"/>
                    </a:ext>
                  </a:extLst>
                </a:gridCol>
                <a:gridCol w="2773492">
                  <a:extLst>
                    <a:ext uri="{9D8B030D-6E8A-4147-A177-3AD203B41FA5}">
                      <a16:colId xmlns:a16="http://schemas.microsoft.com/office/drawing/2014/main" val="4028509338"/>
                    </a:ext>
                  </a:extLst>
                </a:gridCol>
                <a:gridCol w="1171575">
                  <a:extLst>
                    <a:ext uri="{9D8B030D-6E8A-4147-A177-3AD203B41FA5}">
                      <a16:colId xmlns:a16="http://schemas.microsoft.com/office/drawing/2014/main" val="1489209071"/>
                    </a:ext>
                  </a:extLst>
                </a:gridCol>
                <a:gridCol w="2362485">
                  <a:extLst>
                    <a:ext uri="{9D8B030D-6E8A-4147-A177-3AD203B41FA5}">
                      <a16:colId xmlns:a16="http://schemas.microsoft.com/office/drawing/2014/main" val="3161192897"/>
                    </a:ext>
                  </a:extLst>
                </a:gridCol>
                <a:gridCol w="1847564">
                  <a:extLst>
                    <a:ext uri="{9D8B030D-6E8A-4147-A177-3AD203B41FA5}">
                      <a16:colId xmlns:a16="http://schemas.microsoft.com/office/drawing/2014/main" val="4078429899"/>
                    </a:ext>
                  </a:extLst>
                </a:gridCol>
              </a:tblGrid>
              <a:tr h="648078">
                <a:tc>
                  <a:txBody>
                    <a:bodyPr/>
                    <a:lstStyle/>
                    <a:p>
                      <a:r>
                        <a:rPr lang="en-GB" dirty="0" err="1"/>
                        <a:t>Entiteit</a:t>
                      </a:r>
                      <a:r>
                        <a:rPr lang="en-GB" dirty="0"/>
                        <a:t> OSLO </a:t>
                      </a:r>
                      <a:r>
                        <a:rPr lang="en-GB" dirty="0" err="1"/>
                        <a:t>Perceel</a:t>
                      </a:r>
                      <a:endParaRPr lang="en-US" dirty="0"/>
                    </a:p>
                  </a:txBody>
                  <a:tcPr/>
                </a:tc>
                <a:tc>
                  <a:txBody>
                    <a:bodyPr/>
                    <a:lstStyle/>
                    <a:p>
                      <a:r>
                        <a:rPr lang="en-GB" dirty="0"/>
                        <a:t>AAPD </a:t>
                      </a:r>
                      <a:r>
                        <a:rPr lang="en-GB" dirty="0" err="1"/>
                        <a:t>definitie</a:t>
                      </a:r>
                      <a:endParaRPr lang="en-US" dirty="0"/>
                    </a:p>
                  </a:txBody>
                  <a:tcPr/>
                </a:tc>
                <a:tc>
                  <a:txBody>
                    <a:bodyPr/>
                    <a:lstStyle/>
                    <a:p>
                      <a:endParaRPr lang="en-US" dirty="0"/>
                    </a:p>
                  </a:txBody>
                  <a:tcPr/>
                </a:tc>
                <a:tc>
                  <a:txBody>
                    <a:bodyPr/>
                    <a:lstStyle/>
                    <a:p>
                      <a:r>
                        <a:rPr lang="en-GB" dirty="0"/>
                        <a:t>INSPIRE </a:t>
                      </a:r>
                      <a:r>
                        <a:rPr lang="en-GB" dirty="0" err="1"/>
                        <a:t>definitie</a:t>
                      </a:r>
                      <a:endParaRPr lang="en-US" dirty="0"/>
                    </a:p>
                  </a:txBody>
                  <a:tcPr/>
                </a:tc>
                <a:tc>
                  <a:txBody>
                    <a:bodyPr/>
                    <a:lstStyle/>
                    <a:p>
                      <a:r>
                        <a:rPr lang="en-GB" dirty="0" err="1"/>
                        <a:t>Entiteit</a:t>
                      </a:r>
                      <a:r>
                        <a:rPr lang="en-GB" dirty="0"/>
                        <a:t> INSPIRE Cadastral</a:t>
                      </a:r>
                      <a:r>
                        <a:rPr lang="en-GB" baseline="0" dirty="0"/>
                        <a:t> Parcel</a:t>
                      </a:r>
                      <a:endParaRPr lang="en-US" dirty="0"/>
                    </a:p>
                  </a:txBody>
                  <a:tcPr/>
                </a:tc>
                <a:extLst>
                  <a:ext uri="{0D108BD9-81ED-4DB2-BD59-A6C34878D82A}">
                    <a16:rowId xmlns:a16="http://schemas.microsoft.com/office/drawing/2014/main" val="1389349982"/>
                  </a:ext>
                </a:extLst>
              </a:tr>
              <a:tr h="2349640">
                <a:tc>
                  <a:txBody>
                    <a:bodyPr/>
                    <a:lstStyle/>
                    <a:p>
                      <a:r>
                        <a:rPr lang="en-GB" dirty="0" err="1"/>
                        <a:t>Kadastraal</a:t>
                      </a:r>
                      <a:r>
                        <a:rPr lang="en-GB" dirty="0"/>
                        <a:t> </a:t>
                      </a:r>
                      <a:r>
                        <a:rPr lang="en-GB" dirty="0" err="1"/>
                        <a:t>Planperceel</a:t>
                      </a:r>
                      <a:endParaRPr lang="en-US" dirty="0"/>
                    </a:p>
                  </a:txBody>
                  <a:tcPr/>
                </a:tc>
                <a:tc>
                  <a:txBody>
                    <a:bodyPr/>
                    <a:lstStyle/>
                    <a:p>
                      <a:r>
                        <a:rPr lang="nl-NL" sz="1400" dirty="0"/>
                        <a:t>Een gedeelte van het Belgische grondgebied, geografische afgebakend en geïdentificeerd door de AAPD op het kadastraal percelenplan, dat overeenstemt met het grondoppervlak van één of meerdere kadastrale patrimoniale percelen.</a:t>
                      </a:r>
                      <a:endParaRPr lang="en-US" sz="1400" dirty="0"/>
                    </a:p>
                  </a:txBody>
                  <a:tcPr/>
                </a:tc>
                <a:tc>
                  <a:txBody>
                    <a:bodyPr/>
                    <a:lstStyle/>
                    <a:p>
                      <a:endParaRPr lang="en-US" dirty="0">
                        <a:solidFill>
                          <a:srgbClr val="FF0000"/>
                        </a:solidFill>
                      </a:endParaRPr>
                    </a:p>
                  </a:txBody>
                  <a:tcPr/>
                </a:tc>
                <a:tc>
                  <a:txBody>
                    <a:bodyPr/>
                    <a:lstStyle/>
                    <a:p>
                      <a:r>
                        <a:rPr lang="en-GB" sz="1400" kern="1200" dirty="0">
                          <a:solidFill>
                            <a:schemeClr val="dk1"/>
                          </a:solidFill>
                          <a:effectLst/>
                          <a:latin typeface="+mn-lt"/>
                          <a:ea typeface="+mn-ea"/>
                          <a:cs typeface="+mn-cs"/>
                        </a:rPr>
                        <a:t>Areas defined by cadastral registers or equivalent.</a:t>
                      </a:r>
                    </a:p>
                    <a:p>
                      <a:endParaRPr lang="en-GB" sz="1800" kern="1200" dirty="0">
                        <a:solidFill>
                          <a:schemeClr val="dk1"/>
                        </a:solidFill>
                        <a:effectLst/>
                        <a:latin typeface="+mn-lt"/>
                        <a:ea typeface="+mn-ea"/>
                        <a:cs typeface="+mn-cs"/>
                      </a:endParaRPr>
                    </a:p>
                  </a:txBody>
                  <a:tcPr/>
                </a:tc>
                <a:tc>
                  <a:txBody>
                    <a:bodyPr/>
                    <a:lstStyle/>
                    <a:p>
                      <a:r>
                        <a:rPr lang="en-GB" sz="1800" kern="1200" dirty="0">
                          <a:solidFill>
                            <a:schemeClr val="dk1"/>
                          </a:solidFill>
                          <a:effectLst/>
                          <a:latin typeface="+mn-lt"/>
                          <a:ea typeface="+mn-ea"/>
                          <a:cs typeface="+mn-cs"/>
                        </a:rPr>
                        <a:t>Cadastral Parcel</a:t>
                      </a:r>
                    </a:p>
                  </a:txBody>
                  <a:tcPr/>
                </a:tc>
                <a:extLst>
                  <a:ext uri="{0D108BD9-81ED-4DB2-BD59-A6C34878D82A}">
                    <a16:rowId xmlns:a16="http://schemas.microsoft.com/office/drawing/2014/main" val="4508006"/>
                  </a:ext>
                </a:extLst>
              </a:tr>
              <a:tr h="2067677">
                <a:tc>
                  <a:txBody>
                    <a:bodyPr/>
                    <a:lstStyle/>
                    <a:p>
                      <a:r>
                        <a:rPr lang="en-GB" dirty="0" err="1" smtClean="0"/>
                        <a:t>Kadastraal</a:t>
                      </a:r>
                      <a:r>
                        <a:rPr lang="en-GB" dirty="0" smtClean="0"/>
                        <a:t> </a:t>
                      </a:r>
                      <a:r>
                        <a:rPr lang="en-GB" dirty="0" err="1" smtClean="0"/>
                        <a:t>Patrimoniumperceel</a:t>
                      </a:r>
                      <a:endParaRPr lang="en-US" dirty="0"/>
                    </a:p>
                  </a:txBody>
                  <a:tcPr/>
                </a:tc>
                <a:tc>
                  <a:txBody>
                    <a:bodyPr/>
                    <a:lstStyle/>
                    <a:p>
                      <a:r>
                        <a:rPr lang="nl-NL" sz="1400" dirty="0"/>
                        <a:t>Een onroerend goed of onroerend recht dat in hoofde van één of meerdere titularissen van een zakelijk recht onderworpen is aan een bepaald eigendomsstatuut</a:t>
                      </a:r>
                      <a:endParaRPr lang="en-US" sz="1400" dirty="0"/>
                    </a:p>
                  </a:txBody>
                  <a:tcPr/>
                </a:tc>
                <a:tc>
                  <a:txBody>
                    <a:bodyPr/>
                    <a:lstStyle/>
                    <a:p>
                      <a:endParaRPr lang="en-US" dirty="0"/>
                    </a:p>
                  </a:txBody>
                  <a:tcPr/>
                </a:tc>
                <a:tc>
                  <a:txBody>
                    <a:bodyPr/>
                    <a:lstStyle/>
                    <a:p>
                      <a:r>
                        <a:rPr lang="en-GB" sz="1400" b="0" i="0" kern="1200" dirty="0">
                          <a:solidFill>
                            <a:schemeClr val="dk1"/>
                          </a:solidFill>
                          <a:effectLst/>
                          <a:latin typeface="+mn-lt"/>
                          <a:ea typeface="+mn-ea"/>
                          <a:cs typeface="+mn-cs"/>
                        </a:rPr>
                        <a:t>The basic unit of ownership that is recorded in the land books, land registers or equivalent. It is defined by unique ownership and homogeneous real property rights, and may consist of one or more adjacent or geographically separate parcels.</a:t>
                      </a:r>
                      <a:endParaRPr lang="en-US" sz="1400" dirty="0"/>
                    </a:p>
                  </a:txBody>
                  <a:tcPr/>
                </a:tc>
                <a:tc>
                  <a:txBody>
                    <a:bodyPr/>
                    <a:lstStyle/>
                    <a:p>
                      <a:r>
                        <a:rPr lang="en-GB" dirty="0" smtClean="0"/>
                        <a:t>Basic</a:t>
                      </a:r>
                      <a:r>
                        <a:rPr lang="en-GB" baseline="0" dirty="0" smtClean="0"/>
                        <a:t> Property Unit</a:t>
                      </a:r>
                      <a:endParaRPr lang="en-US" dirty="0"/>
                    </a:p>
                  </a:txBody>
                  <a:tcPr/>
                </a:tc>
                <a:extLst>
                  <a:ext uri="{0D108BD9-81ED-4DB2-BD59-A6C34878D82A}">
                    <a16:rowId xmlns:a16="http://schemas.microsoft.com/office/drawing/2014/main" val="1973717803"/>
                  </a:ext>
                </a:extLst>
              </a:tr>
            </a:tbl>
          </a:graphicData>
        </a:graphic>
      </p:graphicFrame>
      <p:sp>
        <p:nvSpPr>
          <p:cNvPr id="2" name="TextBox 1"/>
          <p:cNvSpPr txBox="1"/>
          <p:nvPr/>
        </p:nvSpPr>
        <p:spPr>
          <a:xfrm>
            <a:off x="4540691" y="2600325"/>
            <a:ext cx="1009650" cy="646074"/>
          </a:xfrm>
          <a:prstGeom prst="rect">
            <a:avLst/>
          </a:prstGeom>
          <a:noFill/>
        </p:spPr>
        <p:txBody>
          <a:bodyPr wrap="square" rtlCol="0">
            <a:spAutoFit/>
          </a:bodyPr>
          <a:lstStyle/>
          <a:p>
            <a:r>
              <a:rPr lang="en-GB" dirty="0" smtClean="0">
                <a:solidFill>
                  <a:srgbClr val="FF0000"/>
                </a:solidFill>
              </a:rPr>
              <a:t>Broad </a:t>
            </a:r>
            <a:endParaRPr lang="en-GB" dirty="0">
              <a:solidFill>
                <a:srgbClr val="FF0000"/>
              </a:solidFill>
            </a:endParaRPr>
          </a:p>
          <a:p>
            <a:r>
              <a:rPr lang="en-GB" dirty="0">
                <a:solidFill>
                  <a:srgbClr val="FF0000"/>
                </a:solidFill>
              </a:rPr>
              <a:t>Match?</a:t>
            </a:r>
            <a:endParaRPr lang="en-US" dirty="0">
              <a:solidFill>
                <a:srgbClr val="FF0000"/>
              </a:solidFill>
            </a:endParaRPr>
          </a:p>
        </p:txBody>
      </p:sp>
      <p:sp>
        <p:nvSpPr>
          <p:cNvPr id="5" name="TextBox 4"/>
          <p:cNvSpPr txBox="1"/>
          <p:nvPr/>
        </p:nvSpPr>
        <p:spPr>
          <a:xfrm>
            <a:off x="4540691" y="4924425"/>
            <a:ext cx="1009650" cy="646074"/>
          </a:xfrm>
          <a:prstGeom prst="rect">
            <a:avLst/>
          </a:prstGeom>
          <a:noFill/>
        </p:spPr>
        <p:txBody>
          <a:bodyPr wrap="square" rtlCol="0">
            <a:spAutoFit/>
          </a:bodyPr>
          <a:lstStyle/>
          <a:p>
            <a:r>
              <a:rPr lang="en-GB" dirty="0">
                <a:solidFill>
                  <a:srgbClr val="FF0000"/>
                </a:solidFill>
              </a:rPr>
              <a:t>Broad</a:t>
            </a:r>
          </a:p>
          <a:p>
            <a:r>
              <a:rPr lang="en-GB" dirty="0">
                <a:solidFill>
                  <a:srgbClr val="FF0000"/>
                </a:solidFill>
              </a:rPr>
              <a:t>Match?</a:t>
            </a:r>
            <a:endParaRPr lang="en-US" dirty="0">
              <a:solidFill>
                <a:srgbClr val="FF0000"/>
              </a:solidFill>
            </a:endParaRPr>
          </a:p>
        </p:txBody>
      </p:sp>
    </p:spTree>
    <p:extLst>
      <p:ext uri="{BB962C8B-B14F-4D97-AF65-F5344CB8AC3E}">
        <p14:creationId xmlns:p14="http://schemas.microsoft.com/office/powerpoint/2010/main" val="285385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noProof="0" dirty="0"/>
              <a:t>DatumBijwerking</a:t>
            </a:r>
          </a:p>
        </p:txBody>
      </p:sp>
      <p:sp>
        <p:nvSpPr>
          <p:cNvPr id="5" name="Content Placeholder 4"/>
          <p:cNvSpPr>
            <a:spLocks noGrp="1"/>
          </p:cNvSpPr>
          <p:nvPr>
            <p:ph sz="quarter" idx="10"/>
          </p:nvPr>
        </p:nvSpPr>
        <p:spPr>
          <a:xfrm>
            <a:off x="662524" y="1083732"/>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24</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latin typeface="FlandersArtSans-Regular" panose="020B0604020202020204" charset="0"/>
              </a:rPr>
              <a:t>Kadastraal</a:t>
            </a:r>
            <a:r>
              <a:rPr lang="en-GB" dirty="0">
                <a:latin typeface="FlandersArtSans-Regular" panose="020B0604020202020204" charset="0"/>
              </a:rPr>
              <a:t> plan- </a:t>
            </a:r>
            <a:r>
              <a:rPr lang="en-GB" dirty="0" err="1">
                <a:latin typeface="FlandersArtSans-Regular" panose="020B0604020202020204" charset="0"/>
              </a:rPr>
              <a:t>en</a:t>
            </a:r>
            <a:r>
              <a:rPr lang="en-GB" dirty="0">
                <a:latin typeface="FlandersArtSans-Regular" panose="020B0604020202020204" charset="0"/>
              </a:rPr>
              <a:t> </a:t>
            </a:r>
            <a:r>
              <a:rPr lang="en-GB" dirty="0" err="1">
                <a:latin typeface="FlandersArtSans-Regular" panose="020B0604020202020204" charset="0"/>
              </a:rPr>
              <a:t>patrimoniumperceel</a:t>
            </a:r>
            <a:endParaRPr lang="en-GB" dirty="0">
              <a:latin typeface="FlandersArtSans-Regular" panose="020B0604020202020204" charset="0"/>
            </a:endParaRPr>
          </a:p>
          <a:p>
            <a:pPr lvl="1"/>
            <a:r>
              <a:rPr lang="en-GB" dirty="0">
                <a:latin typeface="FlandersArtSans-Regular" panose="020B0604020202020204" charset="0"/>
              </a:rPr>
              <a:t>Datum van de </a:t>
            </a:r>
            <a:r>
              <a:rPr lang="en-GB" dirty="0" err="1">
                <a:latin typeface="FlandersArtSans-Regular" panose="020B0604020202020204" charset="0"/>
              </a:rPr>
              <a:t>laatste</a:t>
            </a:r>
            <a:r>
              <a:rPr lang="en-GB" dirty="0">
                <a:latin typeface="FlandersArtSans-Regular" panose="020B0604020202020204" charset="0"/>
              </a:rPr>
              <a:t> </a:t>
            </a:r>
            <a:r>
              <a:rPr lang="en-GB" dirty="0" err="1">
                <a:latin typeface="FlandersArtSans-Regular" panose="020B0604020202020204" charset="0"/>
              </a:rPr>
              <a:t>bijwerking</a:t>
            </a:r>
            <a:endParaRPr lang="en-GB" dirty="0">
              <a:latin typeface="FlandersArtSans-Regular" panose="020B0604020202020204" charset="0"/>
            </a:endParaRPr>
          </a:p>
          <a:p>
            <a:pPr lvl="1"/>
            <a:endParaRPr lang="en-GB"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pic>
        <p:nvPicPr>
          <p:cNvPr id="8" name="Picture 7"/>
          <p:cNvPicPr>
            <a:picLocks noChangeAspect="1"/>
          </p:cNvPicPr>
          <p:nvPr/>
        </p:nvPicPr>
        <p:blipFill>
          <a:blip r:embed="rId2"/>
          <a:stretch>
            <a:fillRect/>
          </a:stretch>
        </p:blipFill>
        <p:spPr>
          <a:xfrm>
            <a:off x="3674087" y="3436446"/>
            <a:ext cx="2742857" cy="3038095"/>
          </a:xfrm>
          <a:prstGeom prst="rect">
            <a:avLst/>
          </a:prstGeom>
        </p:spPr>
      </p:pic>
    </p:spTree>
    <p:extLst>
      <p:ext uri="{BB962C8B-B14F-4D97-AF65-F5344CB8AC3E}">
        <p14:creationId xmlns:p14="http://schemas.microsoft.com/office/powerpoint/2010/main" val="2432944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523" y="365128"/>
            <a:ext cx="8562439" cy="1325563"/>
          </a:xfrm>
        </p:spPr>
        <p:txBody>
          <a:bodyPr/>
          <a:lstStyle/>
          <a:p>
            <a:r>
              <a:rPr lang="en-GB" dirty="0"/>
              <a:t>Update model - </a:t>
            </a:r>
            <a:r>
              <a:rPr lang="en-GB" dirty="0" err="1"/>
              <a:t>Associaties</a:t>
            </a:r>
            <a:endParaRPr lang="en-US" dirty="0"/>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4"/>
          </p:nvPr>
        </p:nvSpPr>
        <p:spPr/>
        <p:txBody>
          <a:bodyPr/>
          <a:lstStyle/>
          <a:p>
            <a:fld id="{C9C406F6-A053-43CA-AEC8-FA3EEE83A3FB}" type="slidenum">
              <a:rPr lang="nl-BE" smtClean="0"/>
              <a:pPr/>
              <a:t>25</a:t>
            </a:fld>
            <a:endParaRPr lang="nl-BE"/>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2" y="690710"/>
            <a:ext cx="9448800" cy="6135403"/>
          </a:xfrm>
          <a:prstGeom prst="rect">
            <a:avLst/>
          </a:prstGeom>
        </p:spPr>
      </p:pic>
    </p:spTree>
    <p:extLst>
      <p:ext uri="{BB962C8B-B14F-4D97-AF65-F5344CB8AC3E}">
        <p14:creationId xmlns:p14="http://schemas.microsoft.com/office/powerpoint/2010/main" val="3221230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a:t>Oefening Akteperceel</a:t>
            </a:r>
            <a:endParaRPr lang="nl-BE" noProof="0" dirty="0"/>
          </a:p>
        </p:txBody>
      </p:sp>
    </p:spTree>
    <p:extLst>
      <p:ext uri="{BB962C8B-B14F-4D97-AF65-F5344CB8AC3E}">
        <p14:creationId xmlns:p14="http://schemas.microsoft.com/office/powerpoint/2010/main" val="4236394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Use case VLINTER - Akteperceel</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27</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latin typeface="FlandersArtSans-Regular" panose="020B0604020202020204" charset="0"/>
              </a:rPr>
              <a:t>Afwijkende</a:t>
            </a:r>
            <a:r>
              <a:rPr lang="en-GB" dirty="0">
                <a:latin typeface="FlandersArtSans-Regular" panose="020B0604020202020204" charset="0"/>
              </a:rPr>
              <a:t> </a:t>
            </a:r>
            <a:r>
              <a:rPr lang="en-GB" dirty="0" err="1">
                <a:latin typeface="FlandersArtSans-Regular" panose="020B0604020202020204" charset="0"/>
              </a:rPr>
              <a:t>oppervlaktes</a:t>
            </a:r>
            <a:r>
              <a:rPr lang="en-GB" dirty="0">
                <a:latin typeface="FlandersArtSans-Regular" panose="020B0604020202020204" charset="0"/>
              </a:rPr>
              <a:t> op basis van de </a:t>
            </a:r>
            <a:r>
              <a:rPr lang="en-GB" dirty="0" err="1">
                <a:latin typeface="FlandersArtSans-Regular" panose="020B0604020202020204" charset="0"/>
              </a:rPr>
              <a:t>opmeting</a:t>
            </a:r>
            <a:r>
              <a:rPr lang="en-GB" dirty="0">
                <a:latin typeface="FlandersArtSans-Regular" panose="020B0604020202020204" charset="0"/>
              </a:rPr>
              <a:t> - </a:t>
            </a:r>
            <a:r>
              <a:rPr lang="en-GB" dirty="0" err="1">
                <a:latin typeface="FlandersArtSans-Regular" panose="020B0604020202020204" charset="0"/>
              </a:rPr>
              <a:t>bron</a:t>
            </a:r>
            <a:endParaRPr lang="en-GB"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graphicFrame>
        <p:nvGraphicFramePr>
          <p:cNvPr id="2" name="Table 1"/>
          <p:cNvGraphicFramePr>
            <a:graphicFrameLocks noGrp="1"/>
          </p:cNvGraphicFramePr>
          <p:nvPr/>
        </p:nvGraphicFramePr>
        <p:xfrm>
          <a:off x="681038" y="2312774"/>
          <a:ext cx="8543924" cy="3331002"/>
        </p:xfrm>
        <a:graphic>
          <a:graphicData uri="http://schemas.openxmlformats.org/drawingml/2006/table">
            <a:tbl>
              <a:tblPr/>
              <a:tblGrid>
                <a:gridCol w="2851111">
                  <a:extLst>
                    <a:ext uri="{9D8B030D-6E8A-4147-A177-3AD203B41FA5}">
                      <a16:colId xmlns:a16="http://schemas.microsoft.com/office/drawing/2014/main" val="1232026061"/>
                    </a:ext>
                  </a:extLst>
                </a:gridCol>
                <a:gridCol w="2851111">
                  <a:extLst>
                    <a:ext uri="{9D8B030D-6E8A-4147-A177-3AD203B41FA5}">
                      <a16:colId xmlns:a16="http://schemas.microsoft.com/office/drawing/2014/main" val="4071437575"/>
                    </a:ext>
                  </a:extLst>
                </a:gridCol>
                <a:gridCol w="1420851">
                  <a:extLst>
                    <a:ext uri="{9D8B030D-6E8A-4147-A177-3AD203B41FA5}">
                      <a16:colId xmlns:a16="http://schemas.microsoft.com/office/drawing/2014/main" val="226408108"/>
                    </a:ext>
                  </a:extLst>
                </a:gridCol>
                <a:gridCol w="1420851">
                  <a:extLst>
                    <a:ext uri="{9D8B030D-6E8A-4147-A177-3AD203B41FA5}">
                      <a16:colId xmlns:a16="http://schemas.microsoft.com/office/drawing/2014/main" val="3917929182"/>
                    </a:ext>
                  </a:extLst>
                </a:gridCol>
              </a:tblGrid>
              <a:tr h="555167">
                <a:tc>
                  <a:txBody>
                    <a:bodyPr/>
                    <a:lstStyle/>
                    <a:p>
                      <a:pPr algn="l" fontAlgn="base"/>
                      <a:r>
                        <a:rPr lang="nl-BE" sz="1500" b="1" i="0">
                          <a:solidFill>
                            <a:srgbClr val="FFFFFF"/>
                          </a:solidFill>
                          <a:effectLst/>
                          <a:latin typeface="Calibri" panose="020F0502020204030204" pitchFamily="34" charset="0"/>
                        </a:rPr>
                        <a:t>BRON​</a:t>
                      </a:r>
                      <a:endParaRPr lang="nl-BE" sz="1800" b="1" i="0">
                        <a:solidFill>
                          <a:srgbClr val="FFFFFF"/>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l" fontAlgn="base"/>
                      <a:r>
                        <a:rPr lang="nl-BE" sz="1500" b="1" i="0">
                          <a:solidFill>
                            <a:srgbClr val="FFFFFF"/>
                          </a:solidFill>
                          <a:effectLst/>
                          <a:latin typeface="Calibri" panose="020F0502020204030204" pitchFamily="34" charset="0"/>
                        </a:rPr>
                        <a:t>OPP. ABS​</a:t>
                      </a:r>
                      <a:endParaRPr lang="nl-BE" sz="1800" b="1" i="0">
                        <a:solidFill>
                          <a:srgbClr val="FFFFFF"/>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l" fontAlgn="base"/>
                      <a:r>
                        <a:rPr lang="nl-BE" sz="1500" b="1" i="0">
                          <a:solidFill>
                            <a:srgbClr val="FFFFFF"/>
                          </a:solidFill>
                          <a:effectLst/>
                          <a:latin typeface="Calibri" panose="020F0502020204030204" pitchFamily="34" charset="0"/>
                        </a:rPr>
                        <a:t>OPP.REL​</a:t>
                      </a:r>
                      <a:endParaRPr lang="nl-BE" sz="1800" b="1" i="0">
                        <a:solidFill>
                          <a:srgbClr val="FFFFFF"/>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l" fontAlgn="base"/>
                      <a:r>
                        <a:rPr lang="nl-BE" sz="1500" b="1" i="0">
                          <a:solidFill>
                            <a:srgbClr val="FFFFFF"/>
                          </a:solidFill>
                          <a:effectLst/>
                          <a:latin typeface="Calibri" panose="020F0502020204030204" pitchFamily="34" charset="0"/>
                        </a:rPr>
                        <a:t>VERSCHIL (m²)​</a:t>
                      </a:r>
                      <a:endParaRPr lang="nl-BE" sz="1800" b="1" i="0">
                        <a:solidFill>
                          <a:srgbClr val="FFFFFF"/>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33512869"/>
                  </a:ext>
                </a:extLst>
              </a:tr>
              <a:tr h="555167">
                <a:tc>
                  <a:txBody>
                    <a:bodyPr/>
                    <a:lstStyle/>
                    <a:p>
                      <a:pPr algn="l" fontAlgn="base"/>
                      <a:r>
                        <a:rPr lang="nl-BE" sz="1500" b="0" i="0" dirty="0">
                          <a:solidFill>
                            <a:srgbClr val="000000"/>
                          </a:solidFill>
                          <a:effectLst/>
                          <a:latin typeface="Calibri" panose="020F0502020204030204" pitchFamily="34" charset="0"/>
                        </a:rPr>
                        <a:t>Akteperceel​</a:t>
                      </a:r>
                      <a:endParaRPr lang="nl-BE" sz="1800" b="0" i="0" dirty="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tc>
                  <a:txBody>
                    <a:bodyPr/>
                    <a:lstStyle/>
                    <a:p>
                      <a:pPr algn="l" fontAlgn="base"/>
                      <a:r>
                        <a:rPr lang="nl-BE" sz="1500" b="0" i="0">
                          <a:solidFill>
                            <a:srgbClr val="000000"/>
                          </a:solidFill>
                          <a:effectLst/>
                          <a:latin typeface="Calibri" panose="020F0502020204030204" pitchFamily="34" charset="0"/>
                        </a:rPr>
                        <a:t>7.068m²​</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tc>
                  <a:txBody>
                    <a:bodyPr/>
                    <a:lstStyle/>
                    <a:p>
                      <a:pPr algn="l" fontAlgn="base"/>
                      <a:r>
                        <a:rPr lang="nl-BE" sz="1500" b="0" i="0">
                          <a:solidFill>
                            <a:srgbClr val="000000"/>
                          </a:solidFill>
                          <a:effectLst/>
                          <a:latin typeface="Calibri" panose="020F0502020204030204" pitchFamily="34" charset="0"/>
                        </a:rPr>
                        <a:t>100%​</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tc>
                  <a:txBody>
                    <a:bodyPr/>
                    <a:lstStyle/>
                    <a:p>
                      <a:pPr algn="l" fontAlgn="base"/>
                      <a:r>
                        <a:rPr lang="nl-BE" sz="1500" b="0" i="0">
                          <a:solidFill>
                            <a:srgbClr val="000000"/>
                          </a:solidFill>
                          <a:effectLst/>
                          <a:latin typeface="Calibri" panose="020F0502020204030204" pitchFamily="34" charset="0"/>
                        </a:rPr>
                        <a:t>-​</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312776779"/>
                  </a:ext>
                </a:extLst>
              </a:tr>
              <a:tr h="555167">
                <a:tc>
                  <a:txBody>
                    <a:bodyPr/>
                    <a:lstStyle/>
                    <a:p>
                      <a:pPr algn="l" fontAlgn="base"/>
                      <a:r>
                        <a:rPr lang="nl-BE" sz="1500" b="0" i="0" dirty="0">
                          <a:solidFill>
                            <a:srgbClr val="000000"/>
                          </a:solidFill>
                          <a:effectLst/>
                          <a:latin typeface="Calibri" panose="020F0502020204030204" pitchFamily="34" charset="0"/>
                        </a:rPr>
                        <a:t>Kadaster Patris​</a:t>
                      </a:r>
                      <a:endParaRPr lang="nl-BE" sz="1800" b="0" i="0" dirty="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DF4"/>
                    </a:solidFill>
                  </a:tcPr>
                </a:tc>
                <a:tc>
                  <a:txBody>
                    <a:bodyPr/>
                    <a:lstStyle/>
                    <a:p>
                      <a:pPr algn="l" fontAlgn="base"/>
                      <a:r>
                        <a:rPr lang="nl-BE" sz="1500" b="0" i="0">
                          <a:solidFill>
                            <a:srgbClr val="000000"/>
                          </a:solidFill>
                          <a:effectLst/>
                          <a:latin typeface="Calibri" panose="020F0502020204030204" pitchFamily="34" charset="0"/>
                        </a:rPr>
                        <a:t>7.068m²​</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DF4"/>
                    </a:solidFill>
                  </a:tcPr>
                </a:tc>
                <a:tc>
                  <a:txBody>
                    <a:bodyPr/>
                    <a:lstStyle/>
                    <a:p>
                      <a:pPr algn="l" fontAlgn="base"/>
                      <a:r>
                        <a:rPr lang="nl-BE" sz="1500" b="0" i="0">
                          <a:solidFill>
                            <a:srgbClr val="000000"/>
                          </a:solidFill>
                          <a:effectLst/>
                          <a:latin typeface="Calibri" panose="020F0502020204030204" pitchFamily="34" charset="0"/>
                        </a:rPr>
                        <a:t>100%​</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DF4"/>
                    </a:solidFill>
                  </a:tcPr>
                </a:tc>
                <a:tc>
                  <a:txBody>
                    <a:bodyPr/>
                    <a:lstStyle/>
                    <a:p>
                      <a:pPr algn="l" fontAlgn="base"/>
                      <a:r>
                        <a:rPr lang="nl-BE" sz="1500" b="0" i="0">
                          <a:solidFill>
                            <a:srgbClr val="000000"/>
                          </a:solidFill>
                          <a:effectLst/>
                          <a:latin typeface="Calibri" panose="020F0502020204030204" pitchFamily="34" charset="0"/>
                        </a:rPr>
                        <a:t>-​</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603910169"/>
                  </a:ext>
                </a:extLst>
              </a:tr>
              <a:tr h="555167">
                <a:tc>
                  <a:txBody>
                    <a:bodyPr/>
                    <a:lstStyle/>
                    <a:p>
                      <a:pPr algn="l" fontAlgn="base"/>
                      <a:r>
                        <a:rPr lang="nl-BE" sz="1500" b="0" i="0" dirty="0">
                          <a:solidFill>
                            <a:srgbClr val="000000"/>
                          </a:solidFill>
                          <a:effectLst/>
                          <a:latin typeface="Calibri" panose="020F0502020204030204" pitchFamily="34" charset="0"/>
                        </a:rPr>
                        <a:t>Kadaster GIS​</a:t>
                      </a:r>
                      <a:endParaRPr lang="nl-BE" sz="1800" b="0" i="0" dirty="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tc>
                  <a:txBody>
                    <a:bodyPr/>
                    <a:lstStyle/>
                    <a:p>
                      <a:pPr algn="l" fontAlgn="base"/>
                      <a:r>
                        <a:rPr lang="nl-BE" sz="1500" b="0" i="0">
                          <a:solidFill>
                            <a:srgbClr val="000000"/>
                          </a:solidFill>
                          <a:effectLst/>
                          <a:latin typeface="Calibri" panose="020F0502020204030204" pitchFamily="34" charset="0"/>
                        </a:rPr>
                        <a:t>7.007 m²​</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tc>
                  <a:txBody>
                    <a:bodyPr/>
                    <a:lstStyle/>
                    <a:p>
                      <a:pPr algn="l" fontAlgn="base"/>
                      <a:r>
                        <a:rPr lang="nl-BE" sz="1500" b="0" i="0">
                          <a:solidFill>
                            <a:srgbClr val="000000"/>
                          </a:solidFill>
                          <a:effectLst/>
                          <a:latin typeface="Calibri" panose="020F0502020204030204" pitchFamily="34" charset="0"/>
                        </a:rPr>
                        <a:t>99%​</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tc>
                  <a:txBody>
                    <a:bodyPr/>
                    <a:lstStyle/>
                    <a:p>
                      <a:pPr algn="l" fontAlgn="base"/>
                      <a:r>
                        <a:rPr lang="nl-BE" sz="1500" b="0" i="0">
                          <a:solidFill>
                            <a:srgbClr val="000000"/>
                          </a:solidFill>
                          <a:effectLst/>
                          <a:latin typeface="Calibri" panose="020F0502020204030204" pitchFamily="34" charset="0"/>
                        </a:rPr>
                        <a:t>- 61 m²​</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437044863"/>
                  </a:ext>
                </a:extLst>
              </a:tr>
              <a:tr h="555167">
                <a:tc>
                  <a:txBody>
                    <a:bodyPr/>
                    <a:lstStyle/>
                    <a:p>
                      <a:pPr algn="l" fontAlgn="base"/>
                      <a:r>
                        <a:rPr lang="nl-BE" sz="1500" b="0" i="0" dirty="0">
                          <a:solidFill>
                            <a:srgbClr val="000000"/>
                          </a:solidFill>
                          <a:effectLst/>
                          <a:latin typeface="Calibri" panose="020F0502020204030204" pitchFamily="34" charset="0"/>
                        </a:rPr>
                        <a:t>GRB – ADP (UP)​</a:t>
                      </a:r>
                      <a:endParaRPr lang="nl-BE" sz="1800" b="0" i="0" dirty="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DF4"/>
                    </a:solidFill>
                  </a:tcPr>
                </a:tc>
                <a:tc>
                  <a:txBody>
                    <a:bodyPr/>
                    <a:lstStyle/>
                    <a:p>
                      <a:pPr algn="l" fontAlgn="base"/>
                      <a:r>
                        <a:rPr lang="nl-BE" sz="1500" b="0" i="0">
                          <a:solidFill>
                            <a:srgbClr val="000000"/>
                          </a:solidFill>
                          <a:effectLst/>
                          <a:latin typeface="Calibri" panose="020F0502020204030204" pitchFamily="34" charset="0"/>
                        </a:rPr>
                        <a:t>7.007 m²​</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DF4"/>
                    </a:solidFill>
                  </a:tcPr>
                </a:tc>
                <a:tc>
                  <a:txBody>
                    <a:bodyPr/>
                    <a:lstStyle/>
                    <a:p>
                      <a:pPr algn="l" fontAlgn="base"/>
                      <a:r>
                        <a:rPr lang="nl-BE" sz="1500" b="0" i="0">
                          <a:solidFill>
                            <a:srgbClr val="000000"/>
                          </a:solidFill>
                          <a:effectLst/>
                          <a:latin typeface="Calibri" panose="020F0502020204030204" pitchFamily="34" charset="0"/>
                        </a:rPr>
                        <a:t>99%​</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DF4"/>
                    </a:solidFill>
                  </a:tcPr>
                </a:tc>
                <a:tc>
                  <a:txBody>
                    <a:bodyPr/>
                    <a:lstStyle/>
                    <a:p>
                      <a:pPr algn="l" fontAlgn="base"/>
                      <a:r>
                        <a:rPr lang="nl-BE" sz="1500" b="0" i="0">
                          <a:solidFill>
                            <a:srgbClr val="000000"/>
                          </a:solidFill>
                          <a:effectLst/>
                          <a:latin typeface="Calibri" panose="020F0502020204030204" pitchFamily="34" charset="0"/>
                        </a:rPr>
                        <a:t>- 61 m²​</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700063090"/>
                  </a:ext>
                </a:extLst>
              </a:tr>
              <a:tr h="555167">
                <a:tc>
                  <a:txBody>
                    <a:bodyPr/>
                    <a:lstStyle/>
                    <a:p>
                      <a:pPr algn="l" fontAlgn="base"/>
                      <a:r>
                        <a:rPr lang="nl-BE" sz="1500" b="0" i="0" dirty="0">
                          <a:solidFill>
                            <a:srgbClr val="000000"/>
                          </a:solidFill>
                          <a:effectLst/>
                          <a:latin typeface="Calibri" panose="020F0502020204030204" pitchFamily="34" charset="0"/>
                        </a:rPr>
                        <a:t>Gebruikspercelen VLAIO​</a:t>
                      </a:r>
                      <a:endParaRPr lang="nl-BE" sz="1800" b="0" i="0" dirty="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tc>
                  <a:txBody>
                    <a:bodyPr/>
                    <a:lstStyle/>
                    <a:p>
                      <a:pPr algn="l" fontAlgn="base"/>
                      <a:r>
                        <a:rPr lang="nl-BE" sz="1500" b="0" i="0">
                          <a:solidFill>
                            <a:srgbClr val="000000"/>
                          </a:solidFill>
                          <a:effectLst/>
                          <a:latin typeface="Calibri" panose="020F0502020204030204" pitchFamily="34" charset="0"/>
                        </a:rPr>
                        <a:t>7.431m²​</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tc>
                  <a:txBody>
                    <a:bodyPr/>
                    <a:lstStyle/>
                    <a:p>
                      <a:pPr algn="l" fontAlgn="base"/>
                      <a:r>
                        <a:rPr lang="nl-BE" sz="1500" b="0" i="0">
                          <a:solidFill>
                            <a:srgbClr val="000000"/>
                          </a:solidFill>
                          <a:effectLst/>
                          <a:latin typeface="Calibri" panose="020F0502020204030204" pitchFamily="34" charset="0"/>
                        </a:rPr>
                        <a:t>105%​</a:t>
                      </a:r>
                      <a:endParaRPr lang="nl-BE" sz="1800" b="0" i="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tc>
                  <a:txBody>
                    <a:bodyPr/>
                    <a:lstStyle/>
                    <a:p>
                      <a:pPr algn="l" fontAlgn="base"/>
                      <a:r>
                        <a:rPr lang="nl-BE" sz="1500" b="0" i="0" dirty="0">
                          <a:solidFill>
                            <a:srgbClr val="000000"/>
                          </a:solidFill>
                          <a:effectLst/>
                          <a:latin typeface="Calibri" panose="020F0502020204030204" pitchFamily="34" charset="0"/>
                        </a:rPr>
                        <a:t>+ 363 m²* 80 € </a:t>
                      </a:r>
                      <a:r>
                        <a:rPr lang="nl-BE" sz="1500" b="1" i="0" u="sng" dirty="0">
                          <a:solidFill>
                            <a:srgbClr val="FF0000"/>
                          </a:solidFill>
                          <a:effectLst/>
                          <a:latin typeface="Calibri" panose="020F0502020204030204" pitchFamily="34" charset="0"/>
                        </a:rPr>
                        <a:t>= 29.040 €</a:t>
                      </a:r>
                      <a:r>
                        <a:rPr lang="nl-BE" sz="1500" b="0" i="0" dirty="0">
                          <a:solidFill>
                            <a:srgbClr val="000000"/>
                          </a:solidFill>
                          <a:effectLst/>
                          <a:latin typeface="Calibri" panose="020F0502020204030204" pitchFamily="34" charset="0"/>
                        </a:rPr>
                        <a:t>​</a:t>
                      </a:r>
                      <a:endParaRPr lang="nl-BE" sz="1800" b="0" i="0" dirty="0">
                        <a:solidFill>
                          <a:srgbClr val="000000"/>
                        </a:solidFill>
                        <a:effectLst/>
                      </a:endParaRPr>
                    </a:p>
                  </a:txBody>
                  <a:tcPr marL="90332" marR="90332" marT="45166" marB="4516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971665106"/>
                  </a:ext>
                </a:extLst>
              </a:tr>
            </a:tbl>
          </a:graphicData>
        </a:graphic>
      </p:graphicFrame>
      <p:sp>
        <p:nvSpPr>
          <p:cNvPr id="6" name="Rectangle 1"/>
          <p:cNvSpPr>
            <a:spLocks noChangeArrowheads="1"/>
          </p:cNvSpPr>
          <p:nvPr/>
        </p:nvSpPr>
        <p:spPr bwMode="auto">
          <a:xfrm>
            <a:off x="681038" y="231298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2752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Use case VLINTER - Akteperceel</a:t>
            </a:r>
            <a:endParaRPr lang="nl-BE" noProof="0" dirty="0"/>
          </a:p>
        </p:txBody>
      </p:sp>
      <p:sp>
        <p:nvSpPr>
          <p:cNvPr id="5" name="Content Placeholder 4"/>
          <p:cNvSpPr>
            <a:spLocks noGrp="1"/>
          </p:cNvSpPr>
          <p:nvPr>
            <p:ph sz="quarter" idx="10"/>
          </p:nvPr>
        </p:nvSpPr>
        <p:spPr>
          <a:xfrm>
            <a:off x="662523" y="1146076"/>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28</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latin typeface="FlandersArtSans-Regular" panose="020B0604020202020204" charset="0"/>
              </a:rPr>
              <a:t>Akteperceel</a:t>
            </a:r>
          </a:p>
          <a:p>
            <a:endParaRPr lang="nl-NL" dirty="0">
              <a:latin typeface="FlandersArtSans-Regular" panose="020B0604020202020204" charset="0"/>
            </a:endParaRPr>
          </a:p>
          <a:p>
            <a:endParaRPr lang="nl-NL"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pPr marL="16329" indent="0">
              <a:buFont typeface="FlandersArtSans-Regular" panose="00000500000000000000" pitchFamily="2" charset="0"/>
              <a:buNone/>
            </a:pPr>
            <a:endParaRPr lang="nl-BE" dirty="0"/>
          </a:p>
          <a:p>
            <a:pPr marL="16329" indent="0">
              <a:buFont typeface="FlandersArtSans-Regular" panose="00000500000000000000" pitchFamily="2" charset="0"/>
              <a:buNone/>
            </a:pPr>
            <a:endParaRPr lang="nl-BE" dirty="0"/>
          </a:p>
          <a:p>
            <a:endParaRPr lang="nl-BE" dirty="0"/>
          </a:p>
        </p:txBody>
      </p:sp>
      <p:sp>
        <p:nvSpPr>
          <p:cNvPr id="6" name="Rectangle 1"/>
          <p:cNvSpPr>
            <a:spLocks noChangeArrowheads="1"/>
          </p:cNvSpPr>
          <p:nvPr/>
        </p:nvSpPr>
        <p:spPr bwMode="auto">
          <a:xfrm>
            <a:off x="681038" y="231298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Google Shape;212;p23"/>
          <p:cNvSpPr/>
          <p:nvPr/>
        </p:nvSpPr>
        <p:spPr>
          <a:xfrm>
            <a:off x="1290447" y="1802932"/>
            <a:ext cx="3112332" cy="1020112"/>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Ruimtelijke</a:t>
            </a: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 </a:t>
            </a: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Eenheid</a:t>
            </a:r>
            <a:endParaRPr kumimoji="0" sz="10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ctr" defTabSz="91423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dirty="0">
                <a:solidFill>
                  <a:srgbClr val="FF0000"/>
                </a:solidFill>
                <a:latin typeface="Georgia"/>
                <a:ea typeface="Georgia"/>
                <a:cs typeface="Georgia"/>
                <a:sym typeface="Georgia"/>
              </a:rPr>
              <a:t>I</a:t>
            </a:r>
            <a:r>
              <a:rPr lang="sv" sz="800" dirty="0">
                <a:solidFill>
                  <a:srgbClr val="FF0000"/>
                </a:solidFill>
                <a:latin typeface="Georgia"/>
                <a:ea typeface="Georgia"/>
                <a:cs typeface="Georgia"/>
                <a:sym typeface="Georgia"/>
              </a:rPr>
              <a:t>dentificator:			ID001</a:t>
            </a: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373636"/>
                </a:solidFill>
                <a:latin typeface="Georgia"/>
                <a:ea typeface="Georgia"/>
                <a:cs typeface="Georgia"/>
                <a:sym typeface="Georgia"/>
              </a:rPr>
              <a:t>geometrie</a:t>
            </a:r>
            <a:r>
              <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rPr>
              <a:t>:</a:t>
            </a:r>
            <a:r>
              <a:rPr lang="sv" sz="800" dirty="0">
                <a:solidFill>
                  <a:srgbClr val="373636"/>
                </a:solidFill>
                <a:latin typeface="Georgia"/>
                <a:ea typeface="Georgia"/>
                <a:cs typeface="Georgia"/>
                <a:sym typeface="Georgia"/>
              </a:rPr>
              <a:t>			RuimtelijkeEenheidGeometrie</a:t>
            </a: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FF0000"/>
                </a:solidFill>
                <a:latin typeface="Georgia"/>
                <a:ea typeface="Georgia"/>
                <a:cs typeface="Georgia"/>
                <a:sym typeface="Georgia"/>
              </a:rPr>
              <a:t>ruimtelijkeEenheidtype:	Akte</a:t>
            </a:r>
          </a:p>
          <a:p>
            <a:pPr marL="0" marR="0" lvl="0" indent="0" algn="l" defTabSz="360363" rtl="0" eaLnBrk="1" fontAlgn="auto" latinLnBrk="0" hangingPunct="1">
              <a:lnSpc>
                <a:spcPct val="100000"/>
              </a:lnSpc>
              <a:spcBef>
                <a:spcPts val="0"/>
              </a:spcBef>
              <a:spcAft>
                <a:spcPts val="0"/>
              </a:spcAft>
              <a:buClrTx/>
              <a:buSzTx/>
              <a:buFontTx/>
              <a:buNone/>
              <a:tabLst/>
              <a:defRPr/>
            </a:pPr>
            <a:r>
              <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rPr>
              <a:t>Oppervlakte:			RuimtelijkeOppervlakte</a:t>
            </a:r>
          </a:p>
        </p:txBody>
      </p:sp>
      <p:sp>
        <p:nvSpPr>
          <p:cNvPr id="10" name="Google Shape;212;p23"/>
          <p:cNvSpPr/>
          <p:nvPr/>
        </p:nvSpPr>
        <p:spPr>
          <a:xfrm>
            <a:off x="6150130" y="1802932"/>
            <a:ext cx="2453113" cy="1020112"/>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&lt;&lt;Datatype&gt;&gt;</a:t>
            </a:r>
          </a:p>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RuimtelijkeEenheidOppervlakte</a:t>
            </a:r>
            <a:endParaRPr kumimoji="0" sz="10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ctr" defTabSz="91423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373636"/>
                </a:solidFill>
                <a:latin typeface="Georgia"/>
                <a:ea typeface="Georgia"/>
                <a:cs typeface="Georgia"/>
                <a:sym typeface="Georgia"/>
              </a:rPr>
              <a:t>officiëleOppervlakte</a:t>
            </a:r>
            <a:r>
              <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rPr>
              <a:t>:</a:t>
            </a:r>
            <a:r>
              <a:rPr lang="sv" sz="800" dirty="0">
                <a:solidFill>
                  <a:srgbClr val="373636"/>
                </a:solidFill>
                <a:latin typeface="Georgia"/>
                <a:ea typeface="Georgia"/>
                <a:cs typeface="Georgia"/>
                <a:sym typeface="Georgia"/>
              </a:rPr>
              <a:t>	False</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dirty="0" err="1">
                <a:solidFill>
                  <a:srgbClr val="FF0000"/>
                </a:solidFill>
                <a:latin typeface="Georgia"/>
                <a:ea typeface="Georgia"/>
                <a:cs typeface="Georgia"/>
                <a:sym typeface="Georgia"/>
              </a:rPr>
              <a:t>Oppervlakte</a:t>
            </a:r>
            <a:r>
              <a:rPr lang="sv" sz="800" dirty="0">
                <a:solidFill>
                  <a:srgbClr val="FF0000"/>
                </a:solidFill>
                <a:latin typeface="Georgia"/>
                <a:ea typeface="Georgia"/>
                <a:cs typeface="Georgia"/>
                <a:sym typeface="Georgia"/>
              </a:rPr>
              <a:t>:		7068 m²</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noProof="0" dirty="0" err="1">
                <a:solidFill>
                  <a:srgbClr val="FF0000"/>
                </a:solidFill>
                <a:latin typeface="Georgia"/>
                <a:ea typeface="Georgia"/>
                <a:cs typeface="Georgia"/>
                <a:sym typeface="Georgia"/>
              </a:rPr>
              <a:t>oppervlaktetype</a:t>
            </a:r>
            <a:r>
              <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rPr>
              <a:t>:	geverifieerdeOppervlakte</a:t>
            </a:r>
          </a:p>
          <a:p>
            <a:pPr marL="0" marR="0" lvl="0" indent="0" algn="l" defTabSz="360363" rtl="0" eaLnBrk="1" fontAlgn="auto" latinLnBrk="0" hangingPunct="1">
              <a:lnSpc>
                <a:spcPct val="100000"/>
              </a:lnSpc>
              <a:spcBef>
                <a:spcPts val="0"/>
              </a:spcBef>
              <a:spcAft>
                <a:spcPts val="0"/>
              </a:spcAft>
              <a:buClrTx/>
              <a:buSzTx/>
              <a:buFontTx/>
              <a:buNone/>
              <a:tabLst/>
              <a:defRPr/>
            </a:pPr>
            <a:endPar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endParaRPr>
          </a:p>
        </p:txBody>
      </p:sp>
    </p:spTree>
    <p:extLst>
      <p:ext uri="{BB962C8B-B14F-4D97-AF65-F5344CB8AC3E}">
        <p14:creationId xmlns:p14="http://schemas.microsoft.com/office/powerpoint/2010/main" val="82179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Use case VLINTER - Akteperceel</a:t>
            </a:r>
            <a:endParaRPr lang="nl-BE" noProof="0" dirty="0"/>
          </a:p>
        </p:txBody>
      </p:sp>
      <p:sp>
        <p:nvSpPr>
          <p:cNvPr id="5" name="Content Placeholder 4"/>
          <p:cNvSpPr>
            <a:spLocks noGrp="1"/>
          </p:cNvSpPr>
          <p:nvPr>
            <p:ph sz="quarter" idx="10"/>
          </p:nvPr>
        </p:nvSpPr>
        <p:spPr>
          <a:xfrm>
            <a:off x="662523" y="1146076"/>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29</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latin typeface="FlandersArtSans-Regular" panose="020B0604020202020204" charset="0"/>
              </a:rPr>
              <a:t>Akteperceel</a:t>
            </a:r>
          </a:p>
          <a:p>
            <a:endParaRPr lang="nl-NL" dirty="0">
              <a:latin typeface="FlandersArtSans-Regular" panose="020B0604020202020204" charset="0"/>
            </a:endParaRPr>
          </a:p>
          <a:p>
            <a:endParaRPr lang="nl-NL" dirty="0">
              <a:latin typeface="FlandersArtSans-Regular" panose="020B0604020202020204" charset="0"/>
            </a:endParaRPr>
          </a:p>
          <a:p>
            <a:endParaRPr lang="nl-NL" dirty="0">
              <a:latin typeface="FlandersArtSans-Regular" panose="020B0604020202020204" charset="0"/>
            </a:endParaRPr>
          </a:p>
          <a:p>
            <a:r>
              <a:rPr lang="nl-NL" dirty="0">
                <a:latin typeface="FlandersArtSans-Regular" panose="020B0604020202020204" charset="0"/>
              </a:rPr>
              <a:t>Oppervlakte PATRIS</a:t>
            </a:r>
          </a:p>
          <a:p>
            <a:pPr marL="16329" indent="0">
              <a:buFont typeface="FlandersArtSans-Regular" panose="00000500000000000000" pitchFamily="2" charset="0"/>
              <a:buNone/>
            </a:pPr>
            <a:endParaRPr lang="nl-BE" dirty="0"/>
          </a:p>
          <a:p>
            <a:pPr marL="16329" indent="0">
              <a:buFont typeface="FlandersArtSans-Regular" panose="00000500000000000000" pitchFamily="2" charset="0"/>
              <a:buNone/>
            </a:pPr>
            <a:endParaRPr lang="nl-BE" dirty="0"/>
          </a:p>
          <a:p>
            <a:pPr marL="16329" indent="0">
              <a:buFont typeface="FlandersArtSans-Regular" panose="00000500000000000000" pitchFamily="2" charset="0"/>
              <a:buNone/>
            </a:pPr>
            <a:endParaRPr lang="nl-BE" dirty="0"/>
          </a:p>
          <a:p>
            <a:endParaRPr lang="nl-BE" dirty="0"/>
          </a:p>
        </p:txBody>
      </p:sp>
      <p:sp>
        <p:nvSpPr>
          <p:cNvPr id="6" name="Rectangle 1"/>
          <p:cNvSpPr>
            <a:spLocks noChangeArrowheads="1"/>
          </p:cNvSpPr>
          <p:nvPr/>
        </p:nvSpPr>
        <p:spPr bwMode="auto">
          <a:xfrm>
            <a:off x="681038" y="231298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Google Shape;212;p23"/>
          <p:cNvSpPr/>
          <p:nvPr/>
        </p:nvSpPr>
        <p:spPr>
          <a:xfrm>
            <a:off x="1290447" y="1802932"/>
            <a:ext cx="3112332" cy="1020112"/>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Ruimtelijke</a:t>
            </a: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 </a:t>
            </a: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Eenheid</a:t>
            </a:r>
            <a:endParaRPr kumimoji="0" sz="10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ctr" defTabSz="91423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dirty="0">
                <a:solidFill>
                  <a:srgbClr val="FF0000"/>
                </a:solidFill>
                <a:latin typeface="Georgia"/>
                <a:ea typeface="Georgia"/>
                <a:cs typeface="Georgia"/>
                <a:sym typeface="Georgia"/>
              </a:rPr>
              <a:t>I</a:t>
            </a:r>
            <a:r>
              <a:rPr lang="sv" sz="800" dirty="0">
                <a:solidFill>
                  <a:srgbClr val="FF0000"/>
                </a:solidFill>
                <a:latin typeface="Georgia"/>
                <a:ea typeface="Georgia"/>
                <a:cs typeface="Georgia"/>
                <a:sym typeface="Georgia"/>
              </a:rPr>
              <a:t>dentificator:			ID001</a:t>
            </a: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373636"/>
                </a:solidFill>
                <a:latin typeface="Georgia"/>
                <a:ea typeface="Georgia"/>
                <a:cs typeface="Georgia"/>
                <a:sym typeface="Georgia"/>
              </a:rPr>
              <a:t>geometrie</a:t>
            </a:r>
            <a:r>
              <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rPr>
              <a:t>:</a:t>
            </a:r>
            <a:r>
              <a:rPr lang="sv" sz="800" dirty="0">
                <a:solidFill>
                  <a:srgbClr val="373636"/>
                </a:solidFill>
                <a:latin typeface="Georgia"/>
                <a:ea typeface="Georgia"/>
                <a:cs typeface="Georgia"/>
                <a:sym typeface="Georgia"/>
              </a:rPr>
              <a:t>			RuimtelijkeEenheidGeometrie</a:t>
            </a: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FF0000"/>
                </a:solidFill>
                <a:latin typeface="Georgia"/>
                <a:ea typeface="Georgia"/>
                <a:cs typeface="Georgia"/>
                <a:sym typeface="Georgia"/>
              </a:rPr>
              <a:t>ruimtelijkeEenheidtype:	Akte</a:t>
            </a:r>
          </a:p>
          <a:p>
            <a:pPr defTabSz="360363">
              <a:defRPr/>
            </a:pPr>
            <a:r>
              <a:rPr lang="sv" sz="800" dirty="0">
                <a:solidFill>
                  <a:schemeClr val="accent5">
                    <a:lumMod val="10000"/>
                  </a:schemeClr>
                </a:solidFill>
                <a:latin typeface="Georgia"/>
                <a:ea typeface="Georgia"/>
                <a:cs typeface="Georgia"/>
                <a:sym typeface="Georgia"/>
              </a:rPr>
              <a:t>Oppervlakte:			RuimtelijkeOppervlakte</a:t>
            </a:r>
          </a:p>
          <a:p>
            <a:pPr marL="0" marR="0" lvl="0" indent="0" algn="l" defTabSz="360363" rtl="0" eaLnBrk="1" fontAlgn="auto" latinLnBrk="0" hangingPunct="1">
              <a:lnSpc>
                <a:spcPct val="100000"/>
              </a:lnSpc>
              <a:spcBef>
                <a:spcPts val="0"/>
              </a:spcBef>
              <a:spcAft>
                <a:spcPts val="0"/>
              </a:spcAft>
              <a:buClrTx/>
              <a:buSzTx/>
              <a:buFontTx/>
              <a:buNone/>
              <a:tabLst/>
              <a:defRPr/>
            </a:pPr>
            <a:endPar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endParaRPr>
          </a:p>
        </p:txBody>
      </p:sp>
      <p:sp>
        <p:nvSpPr>
          <p:cNvPr id="10" name="Google Shape;212;p23"/>
          <p:cNvSpPr/>
          <p:nvPr/>
        </p:nvSpPr>
        <p:spPr>
          <a:xfrm>
            <a:off x="6150130" y="1802932"/>
            <a:ext cx="2453113" cy="1020112"/>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&lt;&lt;Datatype&gt;&gt;</a:t>
            </a:r>
          </a:p>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RuimtelijkeEenheidOppervlakte</a:t>
            </a:r>
            <a:endParaRPr kumimoji="0" sz="10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ctr" defTabSz="91423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373636"/>
                </a:solidFill>
                <a:latin typeface="Georgia"/>
                <a:ea typeface="Georgia"/>
                <a:cs typeface="Georgia"/>
                <a:sym typeface="Georgia"/>
              </a:rPr>
              <a:t>officiëleOppervlakte</a:t>
            </a:r>
            <a:r>
              <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rPr>
              <a:t>:</a:t>
            </a:r>
            <a:r>
              <a:rPr lang="sv" sz="800" dirty="0">
                <a:solidFill>
                  <a:srgbClr val="373636"/>
                </a:solidFill>
                <a:latin typeface="Georgia"/>
                <a:ea typeface="Georgia"/>
                <a:cs typeface="Georgia"/>
                <a:sym typeface="Georgia"/>
              </a:rPr>
              <a:t>	False</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dirty="0" err="1">
                <a:solidFill>
                  <a:srgbClr val="FF0000"/>
                </a:solidFill>
                <a:latin typeface="Georgia"/>
                <a:ea typeface="Georgia"/>
                <a:cs typeface="Georgia"/>
                <a:sym typeface="Georgia"/>
              </a:rPr>
              <a:t>Oppervlakte</a:t>
            </a:r>
            <a:r>
              <a:rPr lang="sv" sz="800" dirty="0">
                <a:solidFill>
                  <a:srgbClr val="FF0000"/>
                </a:solidFill>
                <a:latin typeface="Georgia"/>
                <a:ea typeface="Georgia"/>
                <a:cs typeface="Georgia"/>
                <a:sym typeface="Georgia"/>
              </a:rPr>
              <a:t>:		7068 m²</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noProof="0" dirty="0" err="1">
                <a:solidFill>
                  <a:srgbClr val="FF0000"/>
                </a:solidFill>
                <a:latin typeface="Georgia"/>
                <a:ea typeface="Georgia"/>
                <a:cs typeface="Georgia"/>
                <a:sym typeface="Georgia"/>
              </a:rPr>
              <a:t>oppervlaktetype</a:t>
            </a:r>
            <a:r>
              <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rPr>
              <a:t>:	geverifieerdeOppervlakte</a:t>
            </a:r>
          </a:p>
          <a:p>
            <a:pPr marL="0" marR="0" lvl="0" indent="0" algn="l" defTabSz="360363" rtl="0" eaLnBrk="1" fontAlgn="auto" latinLnBrk="0" hangingPunct="1">
              <a:lnSpc>
                <a:spcPct val="100000"/>
              </a:lnSpc>
              <a:spcBef>
                <a:spcPts val="0"/>
              </a:spcBef>
              <a:spcAft>
                <a:spcPts val="0"/>
              </a:spcAft>
              <a:buClrTx/>
              <a:buSzTx/>
              <a:buFontTx/>
              <a:buNone/>
              <a:tabLst/>
              <a:defRPr/>
            </a:pPr>
            <a:endPar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endParaRPr>
          </a:p>
        </p:txBody>
      </p:sp>
      <p:sp>
        <p:nvSpPr>
          <p:cNvPr id="11" name="Google Shape;212;p23"/>
          <p:cNvSpPr/>
          <p:nvPr/>
        </p:nvSpPr>
        <p:spPr>
          <a:xfrm>
            <a:off x="1290447" y="3659852"/>
            <a:ext cx="3112332" cy="1020112"/>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Ruimtelijke</a:t>
            </a: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 </a:t>
            </a: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Eenheid</a:t>
            </a:r>
            <a:endParaRPr kumimoji="0" sz="10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ctr" defTabSz="91423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dirty="0">
                <a:solidFill>
                  <a:srgbClr val="FF0000"/>
                </a:solidFill>
                <a:latin typeface="Georgia"/>
                <a:ea typeface="Georgia"/>
                <a:cs typeface="Georgia"/>
                <a:sym typeface="Georgia"/>
              </a:rPr>
              <a:t>I</a:t>
            </a:r>
            <a:r>
              <a:rPr lang="sv" sz="800" dirty="0">
                <a:solidFill>
                  <a:srgbClr val="FF0000"/>
                </a:solidFill>
                <a:latin typeface="Georgia"/>
                <a:ea typeface="Georgia"/>
                <a:cs typeface="Georgia"/>
                <a:sym typeface="Georgia"/>
              </a:rPr>
              <a:t>dentificator:			ID002</a:t>
            </a: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373636"/>
                </a:solidFill>
                <a:latin typeface="Georgia"/>
                <a:ea typeface="Georgia"/>
                <a:cs typeface="Georgia"/>
                <a:sym typeface="Georgia"/>
              </a:rPr>
              <a:t>geometrie</a:t>
            </a:r>
            <a:r>
              <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rPr>
              <a:t>:</a:t>
            </a:r>
            <a:r>
              <a:rPr lang="sv" sz="800" dirty="0">
                <a:solidFill>
                  <a:srgbClr val="373636"/>
                </a:solidFill>
                <a:latin typeface="Georgia"/>
                <a:ea typeface="Georgia"/>
                <a:cs typeface="Georgia"/>
                <a:sym typeface="Georgia"/>
              </a:rPr>
              <a:t>			RuimtelijkeEenheidGeometrie</a:t>
            </a: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FF0000"/>
                </a:solidFill>
                <a:latin typeface="Georgia"/>
                <a:ea typeface="Georgia"/>
                <a:cs typeface="Georgia"/>
                <a:sym typeface="Georgia"/>
              </a:rPr>
              <a:t>ruimtelijkeEenheidtype:	KadastraalPlanPerceel</a:t>
            </a:r>
          </a:p>
          <a:p>
            <a:pPr defTabSz="360363">
              <a:defRPr/>
            </a:pPr>
            <a:r>
              <a:rPr lang="sv" sz="800" dirty="0">
                <a:solidFill>
                  <a:schemeClr val="accent5">
                    <a:lumMod val="10000"/>
                  </a:schemeClr>
                </a:solidFill>
                <a:latin typeface="Georgia"/>
                <a:ea typeface="Georgia"/>
                <a:cs typeface="Georgia"/>
                <a:sym typeface="Georgia"/>
              </a:rPr>
              <a:t>Oppervlakte:			RuimtelijkeOppervlakte</a:t>
            </a:r>
          </a:p>
          <a:p>
            <a:pPr marL="0" marR="0" lvl="0" indent="0" algn="l" defTabSz="360363" rtl="0" eaLnBrk="1" fontAlgn="auto" latinLnBrk="0" hangingPunct="1">
              <a:lnSpc>
                <a:spcPct val="100000"/>
              </a:lnSpc>
              <a:spcBef>
                <a:spcPts val="0"/>
              </a:spcBef>
              <a:spcAft>
                <a:spcPts val="0"/>
              </a:spcAft>
              <a:buClrTx/>
              <a:buSzTx/>
              <a:buFontTx/>
              <a:buNone/>
              <a:tabLst/>
              <a:defRPr/>
            </a:pPr>
            <a:endPar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endParaRPr>
          </a:p>
        </p:txBody>
      </p:sp>
      <p:sp>
        <p:nvSpPr>
          <p:cNvPr id="12" name="Google Shape;212;p23"/>
          <p:cNvSpPr/>
          <p:nvPr/>
        </p:nvSpPr>
        <p:spPr>
          <a:xfrm>
            <a:off x="6150130" y="3659852"/>
            <a:ext cx="2453113" cy="1020112"/>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&lt;&lt;Datatype&gt;&gt;</a:t>
            </a:r>
          </a:p>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RuimtelijkeEenheidOppervlakte</a:t>
            </a:r>
            <a:endParaRPr kumimoji="0" sz="10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ctr" defTabSz="91423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FF0000"/>
                </a:solidFill>
                <a:latin typeface="Georgia"/>
                <a:ea typeface="Georgia"/>
                <a:cs typeface="Georgia"/>
                <a:sym typeface="Georgia"/>
              </a:rPr>
              <a:t>officiëleOppervlakte</a:t>
            </a:r>
            <a:r>
              <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rPr>
              <a:t>:</a:t>
            </a:r>
            <a:r>
              <a:rPr lang="sv" sz="800" dirty="0">
                <a:solidFill>
                  <a:srgbClr val="FF0000"/>
                </a:solidFill>
                <a:latin typeface="Georgia"/>
                <a:ea typeface="Georgia"/>
                <a:cs typeface="Georgia"/>
                <a:sym typeface="Georgia"/>
              </a:rPr>
              <a:t>	True</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dirty="0" err="1">
                <a:solidFill>
                  <a:srgbClr val="FF0000"/>
                </a:solidFill>
                <a:latin typeface="Georgia"/>
                <a:ea typeface="Georgia"/>
                <a:cs typeface="Georgia"/>
                <a:sym typeface="Georgia"/>
              </a:rPr>
              <a:t>Oppervlakte</a:t>
            </a:r>
            <a:r>
              <a:rPr lang="sv" sz="800" dirty="0">
                <a:solidFill>
                  <a:srgbClr val="FF0000"/>
                </a:solidFill>
                <a:latin typeface="Georgia"/>
                <a:ea typeface="Georgia"/>
                <a:cs typeface="Georgia"/>
                <a:sym typeface="Georgia"/>
              </a:rPr>
              <a:t>:		7068 m²</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noProof="0" dirty="0" err="1">
                <a:solidFill>
                  <a:srgbClr val="FF0000"/>
                </a:solidFill>
                <a:latin typeface="Georgia"/>
                <a:ea typeface="Georgia"/>
                <a:cs typeface="Georgia"/>
                <a:sym typeface="Georgia"/>
              </a:rPr>
              <a:t>oppervlaktetype</a:t>
            </a:r>
            <a:r>
              <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rPr>
              <a:t>:	titelOppervlakte</a:t>
            </a:r>
          </a:p>
          <a:p>
            <a:pPr marL="0" marR="0" lvl="0" indent="0" algn="l" defTabSz="360363" rtl="0" eaLnBrk="1" fontAlgn="auto" latinLnBrk="0" hangingPunct="1">
              <a:lnSpc>
                <a:spcPct val="100000"/>
              </a:lnSpc>
              <a:spcBef>
                <a:spcPts val="0"/>
              </a:spcBef>
              <a:spcAft>
                <a:spcPts val="0"/>
              </a:spcAft>
              <a:buClrTx/>
              <a:buSzTx/>
              <a:buFontTx/>
              <a:buNone/>
              <a:tabLst/>
              <a:defRPr/>
            </a:pPr>
            <a:endPar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endParaRPr>
          </a:p>
        </p:txBody>
      </p:sp>
      <p:cxnSp>
        <p:nvCxnSpPr>
          <p:cNvPr id="13" name="Elbow Connector 12"/>
          <p:cNvCxnSpPr>
            <a:stCxn id="8" idx="3"/>
            <a:endCxn id="11" idx="3"/>
          </p:cNvCxnSpPr>
          <p:nvPr/>
        </p:nvCxnSpPr>
        <p:spPr>
          <a:xfrm>
            <a:off x="4402779" y="2312988"/>
            <a:ext cx="12700" cy="1856920"/>
          </a:xfrm>
          <a:prstGeom prst="bentConnector3">
            <a:avLst>
              <a:gd name="adj1" fmla="val 180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02779" y="3036431"/>
            <a:ext cx="2189407" cy="369204"/>
          </a:xfrm>
          <a:prstGeom prst="rect">
            <a:avLst/>
          </a:prstGeom>
          <a:noFill/>
        </p:spPr>
        <p:txBody>
          <a:bodyPr wrap="square" rtlCol="0">
            <a:spAutoFit/>
          </a:bodyPr>
          <a:lstStyle/>
          <a:p>
            <a:r>
              <a:rPr lang="en-GB" dirty="0" err="1">
                <a:solidFill>
                  <a:srgbClr val="FF0000"/>
                </a:solidFill>
              </a:rPr>
              <a:t>isGerelateerdAan</a:t>
            </a:r>
            <a:endParaRPr lang="en-US" dirty="0">
              <a:solidFill>
                <a:srgbClr val="FF0000"/>
              </a:solidFill>
            </a:endParaRPr>
          </a:p>
        </p:txBody>
      </p:sp>
    </p:spTree>
    <p:extLst>
      <p:ext uri="{BB962C8B-B14F-4D97-AF65-F5344CB8AC3E}">
        <p14:creationId xmlns:p14="http://schemas.microsoft.com/office/powerpoint/2010/main" val="63421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a:t>‘Percelen’</a:t>
            </a:r>
          </a:p>
        </p:txBody>
      </p:sp>
      <p:sp>
        <p:nvSpPr>
          <p:cNvPr id="3" name="Title 2"/>
          <p:cNvSpPr>
            <a:spLocks noGrp="1"/>
          </p:cNvSpPr>
          <p:nvPr>
            <p:ph type="title"/>
          </p:nvPr>
        </p:nvSpPr>
        <p:spPr/>
        <p:txBody>
          <a:bodyPr/>
          <a:lstStyle/>
          <a:p>
            <a:r>
              <a:rPr lang="nl-BE" noProof="0" dirty="0" smtClean="0"/>
              <a:t>Terugblik</a:t>
            </a:r>
            <a:endParaRPr lang="nl-BE" noProof="0" dirty="0"/>
          </a:p>
        </p:txBody>
      </p:sp>
    </p:spTree>
    <p:extLst>
      <p:ext uri="{BB962C8B-B14F-4D97-AF65-F5344CB8AC3E}">
        <p14:creationId xmlns:p14="http://schemas.microsoft.com/office/powerpoint/2010/main" val="2582409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Use case - Akteperceel</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30</a:t>
            </a:fld>
            <a:endParaRPr lang="nl-BE"/>
          </a:p>
        </p:txBody>
      </p:sp>
      <p:sp>
        <p:nvSpPr>
          <p:cNvPr id="7" name="Content Placeholder 4"/>
          <p:cNvSpPr txBox="1">
            <a:spLocks/>
          </p:cNvSpPr>
          <p:nvPr/>
        </p:nvSpPr>
        <p:spPr>
          <a:xfrm>
            <a:off x="866071" y="1185388"/>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latin typeface="FlandersArtSans-Regular" panose="020B0604020202020204" charset="0"/>
              </a:rPr>
              <a:t>Oppervlakte</a:t>
            </a:r>
            <a:r>
              <a:rPr lang="en-GB" dirty="0">
                <a:latin typeface="FlandersArtSans-Regular" panose="020B0604020202020204" charset="0"/>
              </a:rPr>
              <a:t> </a:t>
            </a:r>
            <a:r>
              <a:rPr lang="en-GB" dirty="0" err="1">
                <a:latin typeface="FlandersArtSans-Regular" panose="020B0604020202020204" charset="0"/>
              </a:rPr>
              <a:t>Patris</a:t>
            </a:r>
            <a:r>
              <a:rPr lang="en-GB" dirty="0">
                <a:latin typeface="FlandersArtSans-Regular" panose="020B0604020202020204" charset="0"/>
              </a:rPr>
              <a:t> &amp; GIS</a:t>
            </a:r>
          </a:p>
          <a:p>
            <a:endParaRPr lang="en-GB" dirty="0">
              <a:latin typeface="FlandersArtSans-Regular" panose="020B0604020202020204" charset="0"/>
            </a:endParaRPr>
          </a:p>
          <a:p>
            <a:endParaRPr lang="en-GB" dirty="0">
              <a:latin typeface="FlandersArtSans-Regular" panose="020B0604020202020204" charset="0"/>
            </a:endParaRPr>
          </a:p>
          <a:p>
            <a:endParaRPr lang="en-GB" dirty="0">
              <a:latin typeface="FlandersArtSans-Regular" panose="020B0604020202020204" charset="0"/>
            </a:endParaRPr>
          </a:p>
          <a:p>
            <a:endParaRPr lang="en-GB" dirty="0">
              <a:latin typeface="FlandersArtSans-Regular" panose="020B0604020202020204" charset="0"/>
            </a:endParaRPr>
          </a:p>
          <a:p>
            <a:r>
              <a:rPr lang="en-GB" dirty="0" err="1">
                <a:latin typeface="FlandersArtSans-Regular" panose="020B0604020202020204" charset="0"/>
              </a:rPr>
              <a:t>Gebruikspercelen</a:t>
            </a:r>
            <a:r>
              <a:rPr lang="en-GB" dirty="0">
                <a:latin typeface="FlandersArtSans-Regular" panose="020B0604020202020204" charset="0"/>
              </a:rPr>
              <a:t> VLAIO</a:t>
            </a: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sp>
        <p:nvSpPr>
          <p:cNvPr id="6" name="Rectangle 1"/>
          <p:cNvSpPr>
            <a:spLocks noChangeArrowheads="1"/>
          </p:cNvSpPr>
          <p:nvPr/>
        </p:nvSpPr>
        <p:spPr bwMode="auto">
          <a:xfrm>
            <a:off x="681038" y="231298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Google Shape;212;p23"/>
          <p:cNvSpPr/>
          <p:nvPr/>
        </p:nvSpPr>
        <p:spPr>
          <a:xfrm>
            <a:off x="709520" y="4234568"/>
            <a:ext cx="4102265" cy="1020112"/>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Ruimtelijke</a:t>
            </a: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 </a:t>
            </a: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Eenheid</a:t>
            </a:r>
            <a:endParaRPr kumimoji="0" sz="10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ctr" defTabSz="91423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FF0000"/>
                </a:solidFill>
                <a:latin typeface="Georgia"/>
                <a:ea typeface="Georgia"/>
                <a:cs typeface="Georgia"/>
                <a:sym typeface="Georgia"/>
              </a:rPr>
              <a:t>Identificator:			ID003</a:t>
            </a: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373636"/>
                </a:solidFill>
                <a:latin typeface="Georgia"/>
                <a:ea typeface="Georgia"/>
                <a:cs typeface="Georgia"/>
                <a:sym typeface="Georgia"/>
              </a:rPr>
              <a:t>geometrie</a:t>
            </a:r>
            <a:r>
              <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rPr>
              <a:t>:</a:t>
            </a:r>
            <a:r>
              <a:rPr lang="sv" sz="800" dirty="0">
                <a:solidFill>
                  <a:srgbClr val="373636"/>
                </a:solidFill>
                <a:latin typeface="Georgia"/>
                <a:ea typeface="Georgia"/>
                <a:cs typeface="Georgia"/>
                <a:sym typeface="Georgia"/>
              </a:rPr>
              <a:t>			RuimtelijkeEenheidGeometrie</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dirty="0">
                <a:solidFill>
                  <a:srgbClr val="FF0000"/>
                </a:solidFill>
                <a:latin typeface="Georgia"/>
                <a:ea typeface="Georgia"/>
                <a:cs typeface="Georgia"/>
                <a:sym typeface="Georgia"/>
              </a:rPr>
              <a:t>o</a:t>
            </a:r>
            <a:r>
              <a:rPr lang="sv" sz="800" dirty="0">
                <a:solidFill>
                  <a:srgbClr val="FF0000"/>
                </a:solidFill>
                <a:latin typeface="Georgia"/>
                <a:ea typeface="Georgia"/>
                <a:cs typeface="Georgia"/>
                <a:sym typeface="Georgia"/>
              </a:rPr>
              <a:t>ppervlakte:			7431  m²</a:t>
            </a: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FF0000"/>
                </a:solidFill>
                <a:latin typeface="Georgia"/>
                <a:ea typeface="Georgia"/>
                <a:cs typeface="Georgia"/>
                <a:sym typeface="Georgia"/>
              </a:rPr>
              <a:t>ruimtelijkeEenheidtype:	Gebruiksperceel</a:t>
            </a:r>
            <a:endPar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endParaRPr>
          </a:p>
        </p:txBody>
      </p:sp>
      <p:sp>
        <p:nvSpPr>
          <p:cNvPr id="13" name="Google Shape;212;p23"/>
          <p:cNvSpPr/>
          <p:nvPr/>
        </p:nvSpPr>
        <p:spPr>
          <a:xfrm>
            <a:off x="1204487" y="1743610"/>
            <a:ext cx="3112332" cy="1110657"/>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Ruimtelijke</a:t>
            </a: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 </a:t>
            </a: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Eenheid</a:t>
            </a:r>
            <a:endParaRPr kumimoji="0" sz="10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ctr" defTabSz="91423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dirty="0">
                <a:latin typeface="Georgia"/>
                <a:ea typeface="Georgia"/>
                <a:cs typeface="Georgia"/>
                <a:sym typeface="Georgia"/>
              </a:rPr>
              <a:t>I</a:t>
            </a:r>
            <a:r>
              <a:rPr lang="sv" sz="800" dirty="0">
                <a:latin typeface="Georgia"/>
                <a:ea typeface="Georgia"/>
                <a:cs typeface="Georgia"/>
                <a:sym typeface="Georgia"/>
              </a:rPr>
              <a:t>dentificator:			ID002</a:t>
            </a: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373636"/>
                </a:solidFill>
                <a:latin typeface="Georgia"/>
                <a:ea typeface="Georgia"/>
                <a:cs typeface="Georgia"/>
                <a:sym typeface="Georgia"/>
              </a:rPr>
              <a:t>geometrie</a:t>
            </a:r>
            <a:r>
              <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rPr>
              <a:t>:</a:t>
            </a:r>
            <a:r>
              <a:rPr lang="sv" sz="800" dirty="0">
                <a:solidFill>
                  <a:srgbClr val="373636"/>
                </a:solidFill>
                <a:latin typeface="Georgia"/>
                <a:ea typeface="Georgia"/>
                <a:cs typeface="Georgia"/>
                <a:sym typeface="Georgia"/>
              </a:rPr>
              <a:t>			RuimtelijkeEenheidGeometrie</a:t>
            </a: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latin typeface="Georgia"/>
                <a:ea typeface="Georgia"/>
                <a:cs typeface="Georgia"/>
                <a:sym typeface="Georgia"/>
              </a:rPr>
              <a:t>ruimtelijkeEenheidtype:	KadastraalPlanPerceel</a:t>
            </a:r>
          </a:p>
          <a:p>
            <a:pPr defTabSz="360363">
              <a:defRPr/>
            </a:pPr>
            <a:r>
              <a:rPr lang="sv" sz="800" dirty="0">
                <a:solidFill>
                  <a:srgbClr val="FF0000"/>
                </a:solidFill>
                <a:latin typeface="Georgia"/>
                <a:ea typeface="Georgia"/>
                <a:cs typeface="Georgia"/>
                <a:sym typeface="Georgia"/>
              </a:rPr>
              <a:t>Oppervlakte:			RuimtelijkeOppervlakte 1</a:t>
            </a:r>
          </a:p>
          <a:p>
            <a:pPr defTabSz="360363">
              <a:defRPr/>
            </a:pPr>
            <a:r>
              <a:rPr lang="sv" sz="800" dirty="0">
                <a:solidFill>
                  <a:srgbClr val="FF0000"/>
                </a:solidFill>
                <a:latin typeface="Georgia"/>
                <a:ea typeface="Georgia"/>
                <a:cs typeface="Georgia"/>
                <a:sym typeface="Georgia"/>
              </a:rPr>
              <a:t>				RuimtelijkeOppervlakte 2</a:t>
            </a:r>
          </a:p>
          <a:p>
            <a:pPr marL="0" marR="0" lvl="0" indent="0" algn="l" defTabSz="360363" rtl="0" eaLnBrk="1" fontAlgn="auto" latinLnBrk="0" hangingPunct="1">
              <a:lnSpc>
                <a:spcPct val="100000"/>
              </a:lnSpc>
              <a:spcBef>
                <a:spcPts val="0"/>
              </a:spcBef>
              <a:spcAft>
                <a:spcPts val="0"/>
              </a:spcAft>
              <a:buClrTx/>
              <a:buSzTx/>
              <a:buFontTx/>
              <a:buNone/>
              <a:tabLst/>
              <a:defRPr/>
            </a:pPr>
            <a:endPar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endParaRPr>
          </a:p>
        </p:txBody>
      </p:sp>
      <p:sp>
        <p:nvSpPr>
          <p:cNvPr id="14" name="Google Shape;212;p23"/>
          <p:cNvSpPr/>
          <p:nvPr/>
        </p:nvSpPr>
        <p:spPr>
          <a:xfrm>
            <a:off x="6208443" y="841400"/>
            <a:ext cx="2453113" cy="1020112"/>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&lt;&lt;Datatype&gt;&gt;</a:t>
            </a:r>
          </a:p>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RuimtelijkeEenheidOppervlakte</a:t>
            </a: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 1</a:t>
            </a:r>
            <a:endParaRPr kumimoji="0" sz="10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ctr" defTabSz="91423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FF0000"/>
                </a:solidFill>
                <a:latin typeface="Georgia"/>
                <a:ea typeface="Georgia"/>
                <a:cs typeface="Georgia"/>
                <a:sym typeface="Georgia"/>
              </a:rPr>
              <a:t>officiëleOppervlakte</a:t>
            </a:r>
            <a:r>
              <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rPr>
              <a:t>:</a:t>
            </a:r>
            <a:r>
              <a:rPr lang="sv" sz="800" dirty="0">
                <a:solidFill>
                  <a:srgbClr val="FF0000"/>
                </a:solidFill>
                <a:latin typeface="Georgia"/>
                <a:ea typeface="Georgia"/>
                <a:cs typeface="Georgia"/>
                <a:sym typeface="Georgia"/>
              </a:rPr>
              <a:t>	True</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dirty="0" err="1">
                <a:solidFill>
                  <a:srgbClr val="FF0000"/>
                </a:solidFill>
                <a:latin typeface="Georgia"/>
                <a:ea typeface="Georgia"/>
                <a:cs typeface="Georgia"/>
                <a:sym typeface="Georgia"/>
              </a:rPr>
              <a:t>Oppervlakte</a:t>
            </a:r>
            <a:r>
              <a:rPr lang="sv" sz="800" dirty="0">
                <a:solidFill>
                  <a:srgbClr val="FF0000"/>
                </a:solidFill>
                <a:latin typeface="Georgia"/>
                <a:ea typeface="Georgia"/>
                <a:cs typeface="Georgia"/>
                <a:sym typeface="Georgia"/>
              </a:rPr>
              <a:t>:		7068 m²</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noProof="0" dirty="0" err="1">
                <a:solidFill>
                  <a:srgbClr val="FF0000"/>
                </a:solidFill>
                <a:latin typeface="Georgia"/>
                <a:ea typeface="Georgia"/>
                <a:cs typeface="Georgia"/>
                <a:sym typeface="Georgia"/>
              </a:rPr>
              <a:t>oppervlaktetype</a:t>
            </a:r>
            <a:r>
              <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rPr>
              <a:t>:	titelOppervlakte</a:t>
            </a:r>
          </a:p>
          <a:p>
            <a:pPr marL="0" marR="0" lvl="0" indent="0" algn="l" defTabSz="360363" rtl="0" eaLnBrk="1" fontAlgn="auto" latinLnBrk="0" hangingPunct="1">
              <a:lnSpc>
                <a:spcPct val="100000"/>
              </a:lnSpc>
              <a:spcBef>
                <a:spcPts val="0"/>
              </a:spcBef>
              <a:spcAft>
                <a:spcPts val="0"/>
              </a:spcAft>
              <a:buClrTx/>
              <a:buSzTx/>
              <a:buFontTx/>
              <a:buNone/>
              <a:tabLst/>
              <a:defRPr/>
            </a:pPr>
            <a:endPar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endParaRPr>
          </a:p>
        </p:txBody>
      </p:sp>
      <p:sp>
        <p:nvSpPr>
          <p:cNvPr id="15" name="Google Shape;212;p23"/>
          <p:cNvSpPr/>
          <p:nvPr/>
        </p:nvSpPr>
        <p:spPr>
          <a:xfrm>
            <a:off x="6236089" y="2236846"/>
            <a:ext cx="2453113" cy="1020112"/>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&lt;&lt;Datatype&gt;&gt;</a:t>
            </a:r>
          </a:p>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RuimtelijkeEenheidOppervlakte</a:t>
            </a: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 2</a:t>
            </a:r>
            <a:endParaRPr kumimoji="0" sz="10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ctr" defTabSz="91423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FF0000"/>
                </a:solidFill>
                <a:latin typeface="Georgia"/>
                <a:ea typeface="Georgia"/>
                <a:cs typeface="Georgia"/>
                <a:sym typeface="Georgia"/>
              </a:rPr>
              <a:t>officiëleOppervlakte</a:t>
            </a:r>
            <a:r>
              <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rPr>
              <a:t>:</a:t>
            </a:r>
            <a:r>
              <a:rPr lang="sv" sz="800" dirty="0">
                <a:solidFill>
                  <a:srgbClr val="FF0000"/>
                </a:solidFill>
                <a:latin typeface="Georgia"/>
                <a:ea typeface="Georgia"/>
                <a:cs typeface="Georgia"/>
                <a:sym typeface="Georgia"/>
              </a:rPr>
              <a:t>	False</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dirty="0" err="1">
                <a:solidFill>
                  <a:srgbClr val="FF0000"/>
                </a:solidFill>
                <a:latin typeface="Georgia"/>
                <a:ea typeface="Georgia"/>
                <a:cs typeface="Georgia"/>
                <a:sym typeface="Georgia"/>
              </a:rPr>
              <a:t>Oppervlakte</a:t>
            </a:r>
            <a:r>
              <a:rPr lang="sv" sz="800" dirty="0">
                <a:solidFill>
                  <a:srgbClr val="FF0000"/>
                </a:solidFill>
                <a:latin typeface="Georgia"/>
                <a:ea typeface="Georgia"/>
                <a:cs typeface="Georgia"/>
                <a:sym typeface="Georgia"/>
              </a:rPr>
              <a:t>:		7007 m²</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noProof="0" dirty="0" err="1">
                <a:solidFill>
                  <a:srgbClr val="FF0000"/>
                </a:solidFill>
                <a:latin typeface="Georgia"/>
                <a:ea typeface="Georgia"/>
                <a:cs typeface="Georgia"/>
                <a:sym typeface="Georgia"/>
              </a:rPr>
              <a:t>oppervlaktetype</a:t>
            </a:r>
            <a:r>
              <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rPr>
              <a:t>:	grafischeOppervlakte</a:t>
            </a:r>
          </a:p>
          <a:p>
            <a:pPr marL="0" marR="0" lvl="0" indent="0" algn="l" defTabSz="360363" rtl="0" eaLnBrk="1" fontAlgn="auto" latinLnBrk="0" hangingPunct="1">
              <a:lnSpc>
                <a:spcPct val="100000"/>
              </a:lnSpc>
              <a:spcBef>
                <a:spcPts val="0"/>
              </a:spcBef>
              <a:spcAft>
                <a:spcPts val="0"/>
              </a:spcAft>
              <a:buClrTx/>
              <a:buSzTx/>
              <a:buFontTx/>
              <a:buNone/>
              <a:tabLst/>
              <a:defRPr/>
            </a:pPr>
            <a:endPar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endParaRPr>
          </a:p>
        </p:txBody>
      </p:sp>
      <p:sp>
        <p:nvSpPr>
          <p:cNvPr id="16" name="Google Shape;212;p23"/>
          <p:cNvSpPr/>
          <p:nvPr/>
        </p:nvSpPr>
        <p:spPr>
          <a:xfrm>
            <a:off x="6236089" y="4234568"/>
            <a:ext cx="2453113" cy="1020112"/>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rgbClr val="373636"/>
                </a:solidFill>
                <a:effectLst/>
                <a:uLnTx/>
                <a:uFillTx/>
                <a:latin typeface="Georgia"/>
                <a:ea typeface="Georgia"/>
                <a:cs typeface="Georgia"/>
                <a:sym typeface="Georgia"/>
              </a:rPr>
              <a:t>&lt;&lt;Datatype&gt;&gt;</a:t>
            </a:r>
          </a:p>
          <a:p>
            <a:pPr marL="0" marR="0" lvl="0" indent="0" algn="ctr" defTabSz="914235"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err="1">
                <a:ln>
                  <a:noFill/>
                </a:ln>
                <a:solidFill>
                  <a:srgbClr val="373636"/>
                </a:solidFill>
                <a:effectLst/>
                <a:uLnTx/>
                <a:uFillTx/>
                <a:latin typeface="Georgia"/>
                <a:ea typeface="Georgia"/>
                <a:cs typeface="Georgia"/>
                <a:sym typeface="Georgia"/>
              </a:rPr>
              <a:t>RuimtelijkeEenheidOppervlakte</a:t>
            </a:r>
            <a:endParaRPr kumimoji="0" sz="10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ctr" defTabSz="91423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373636"/>
              </a:solidFill>
              <a:effectLst/>
              <a:uLnTx/>
              <a:uFillTx/>
              <a:latin typeface="Georgia"/>
              <a:ea typeface="Georgia"/>
              <a:cs typeface="Georgia"/>
              <a:sym typeface="Georgia"/>
            </a:endParaRPr>
          </a:p>
          <a:p>
            <a:pPr marL="0" marR="0" lvl="0" indent="0" algn="l" defTabSz="360363" rtl="0" eaLnBrk="1" fontAlgn="auto" latinLnBrk="0" hangingPunct="1">
              <a:lnSpc>
                <a:spcPct val="100000"/>
              </a:lnSpc>
              <a:spcBef>
                <a:spcPts val="0"/>
              </a:spcBef>
              <a:spcAft>
                <a:spcPts val="0"/>
              </a:spcAft>
              <a:buClrTx/>
              <a:buSzTx/>
              <a:buFontTx/>
              <a:buNone/>
              <a:tabLst/>
              <a:defRPr/>
            </a:pPr>
            <a:r>
              <a:rPr lang="sv" sz="800" dirty="0">
                <a:solidFill>
                  <a:srgbClr val="FF0000"/>
                </a:solidFill>
                <a:latin typeface="Georgia"/>
                <a:ea typeface="Georgia"/>
                <a:cs typeface="Georgia"/>
                <a:sym typeface="Georgia"/>
              </a:rPr>
              <a:t>officiëleOppervlakte</a:t>
            </a:r>
            <a:r>
              <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rPr>
              <a:t>:</a:t>
            </a:r>
            <a:r>
              <a:rPr lang="sv" sz="800" dirty="0">
                <a:solidFill>
                  <a:srgbClr val="FF0000"/>
                </a:solidFill>
                <a:latin typeface="Georgia"/>
                <a:ea typeface="Georgia"/>
                <a:cs typeface="Georgia"/>
                <a:sym typeface="Georgia"/>
              </a:rPr>
              <a:t>	False</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dirty="0" err="1">
                <a:solidFill>
                  <a:srgbClr val="FF0000"/>
                </a:solidFill>
                <a:latin typeface="Georgia"/>
                <a:ea typeface="Georgia"/>
                <a:cs typeface="Georgia"/>
                <a:sym typeface="Georgia"/>
              </a:rPr>
              <a:t>Oppervlakte</a:t>
            </a:r>
            <a:r>
              <a:rPr lang="sv" sz="800" dirty="0">
                <a:solidFill>
                  <a:srgbClr val="FF0000"/>
                </a:solidFill>
                <a:latin typeface="Georgia"/>
                <a:ea typeface="Georgia"/>
                <a:cs typeface="Georgia"/>
                <a:sym typeface="Georgia"/>
              </a:rPr>
              <a:t>:		7431 m²</a:t>
            </a:r>
          </a:p>
          <a:p>
            <a:pPr marL="0" marR="0" lvl="0" indent="0" algn="l" defTabSz="360363" rtl="0" eaLnBrk="1" fontAlgn="auto" latinLnBrk="0" hangingPunct="1">
              <a:lnSpc>
                <a:spcPct val="100000"/>
              </a:lnSpc>
              <a:spcBef>
                <a:spcPts val="0"/>
              </a:spcBef>
              <a:spcAft>
                <a:spcPts val="0"/>
              </a:spcAft>
              <a:buClrTx/>
              <a:buSzTx/>
              <a:buFontTx/>
              <a:buNone/>
              <a:tabLst/>
              <a:defRPr/>
            </a:pPr>
            <a:r>
              <a:rPr lang="en-US" sz="800" noProof="0" dirty="0" err="1">
                <a:solidFill>
                  <a:srgbClr val="FF0000"/>
                </a:solidFill>
                <a:latin typeface="Georgia"/>
                <a:ea typeface="Georgia"/>
                <a:cs typeface="Georgia"/>
                <a:sym typeface="Georgia"/>
              </a:rPr>
              <a:t>oppervlaktetype</a:t>
            </a:r>
            <a:r>
              <a:rPr kumimoji="0" lang="sv" sz="800" b="0" i="0" u="none" strike="noStrike" kern="1200" cap="none" spc="0" normalizeH="0" baseline="0" noProof="0" dirty="0">
                <a:ln>
                  <a:noFill/>
                </a:ln>
                <a:solidFill>
                  <a:srgbClr val="FF0000"/>
                </a:solidFill>
                <a:effectLst/>
                <a:uLnTx/>
                <a:uFillTx/>
                <a:latin typeface="Georgia"/>
                <a:ea typeface="Georgia"/>
                <a:cs typeface="Georgia"/>
                <a:sym typeface="Georgia"/>
              </a:rPr>
              <a:t>:	grafischeOppervlakte</a:t>
            </a:r>
          </a:p>
          <a:p>
            <a:pPr marL="0" marR="0" lvl="0" indent="0" algn="l" defTabSz="360363" rtl="0" eaLnBrk="1" fontAlgn="auto" latinLnBrk="0" hangingPunct="1">
              <a:lnSpc>
                <a:spcPct val="100000"/>
              </a:lnSpc>
              <a:spcBef>
                <a:spcPts val="0"/>
              </a:spcBef>
              <a:spcAft>
                <a:spcPts val="0"/>
              </a:spcAft>
              <a:buClrTx/>
              <a:buSzTx/>
              <a:buFontTx/>
              <a:buNone/>
              <a:tabLst/>
              <a:defRPr/>
            </a:pPr>
            <a:endParaRPr kumimoji="0" lang="sv" sz="800" b="0" i="0" u="none" strike="noStrike" kern="1200" cap="none" spc="0" normalizeH="0" baseline="0" noProof="0" dirty="0">
              <a:ln>
                <a:noFill/>
              </a:ln>
              <a:solidFill>
                <a:srgbClr val="373636"/>
              </a:solidFill>
              <a:effectLst/>
              <a:uLnTx/>
              <a:uFillTx/>
              <a:latin typeface="Georgia"/>
              <a:ea typeface="Georgia"/>
              <a:cs typeface="Georgia"/>
              <a:sym typeface="Georgia"/>
            </a:endParaRPr>
          </a:p>
        </p:txBody>
      </p:sp>
      <p:cxnSp>
        <p:nvCxnSpPr>
          <p:cNvPr id="17" name="Elbow Connector 16"/>
          <p:cNvCxnSpPr>
            <a:stCxn id="13" idx="3"/>
            <a:endCxn id="11" idx="3"/>
          </p:cNvCxnSpPr>
          <p:nvPr/>
        </p:nvCxnSpPr>
        <p:spPr>
          <a:xfrm>
            <a:off x="4316819" y="2298939"/>
            <a:ext cx="494966" cy="2445685"/>
          </a:xfrm>
          <a:prstGeom prst="bentConnector3">
            <a:avLst>
              <a:gd name="adj1" fmla="val 146185"/>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81751" y="3105997"/>
            <a:ext cx="2189407" cy="369204"/>
          </a:xfrm>
          <a:prstGeom prst="rect">
            <a:avLst/>
          </a:prstGeom>
          <a:noFill/>
        </p:spPr>
        <p:txBody>
          <a:bodyPr wrap="square" rtlCol="0">
            <a:spAutoFit/>
          </a:bodyPr>
          <a:lstStyle/>
          <a:p>
            <a:r>
              <a:rPr lang="en-GB" dirty="0" err="1">
                <a:solidFill>
                  <a:srgbClr val="FF0000"/>
                </a:solidFill>
              </a:rPr>
              <a:t>isGerelateerdAan</a:t>
            </a:r>
            <a:endParaRPr lang="en-US" dirty="0">
              <a:solidFill>
                <a:srgbClr val="FF0000"/>
              </a:solidFill>
            </a:endParaRPr>
          </a:p>
        </p:txBody>
      </p:sp>
    </p:spTree>
    <p:extLst>
      <p:ext uri="{BB962C8B-B14F-4D97-AF65-F5344CB8AC3E}">
        <p14:creationId xmlns:p14="http://schemas.microsoft.com/office/powerpoint/2010/main" val="69838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a:t>Attributen</a:t>
            </a:r>
            <a:endParaRPr lang="nl-BE" noProof="0" dirty="0"/>
          </a:p>
        </p:txBody>
      </p:sp>
    </p:spTree>
    <p:extLst>
      <p:ext uri="{BB962C8B-B14F-4D97-AF65-F5344CB8AC3E}">
        <p14:creationId xmlns:p14="http://schemas.microsoft.com/office/powerpoint/2010/main" val="2201034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Recap van de attributen</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32</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Reeds een aanzet gedaan voor de verschillende attributen en kardinaliteiten</a:t>
            </a:r>
          </a:p>
          <a:p>
            <a:endParaRPr lang="nl-BE" dirty="0"/>
          </a:p>
          <a:p>
            <a:r>
              <a:rPr lang="nl-BE" dirty="0"/>
              <a:t>Zullen deze 1 voor 1 nog eens kort overlopen</a:t>
            </a:r>
          </a:p>
          <a:p>
            <a:pPr lvl="1"/>
            <a:r>
              <a:rPr lang="nl-BE" dirty="0"/>
              <a:t>Zijn er zaken die er niet thuishoren of zaken die fout zijn?</a:t>
            </a:r>
          </a:p>
          <a:p>
            <a:pPr lvl="1"/>
            <a:r>
              <a:rPr lang="nl-BE" dirty="0"/>
              <a:t>Zijn er zaken die ontbreken?</a:t>
            </a:r>
          </a:p>
          <a:p>
            <a:endParaRPr lang="nl-BE" dirty="0"/>
          </a:p>
          <a:p>
            <a:pPr marL="0" indent="0">
              <a:buFont typeface="FlandersArtSans-Regular" panose="00000500000000000000" pitchFamily="2" charset="0"/>
              <a:buNone/>
            </a:pPr>
            <a:endParaRPr lang="nl-BE" dirty="0"/>
          </a:p>
        </p:txBody>
      </p:sp>
    </p:spTree>
    <p:extLst>
      <p:ext uri="{BB962C8B-B14F-4D97-AF65-F5344CB8AC3E}">
        <p14:creationId xmlns:p14="http://schemas.microsoft.com/office/powerpoint/2010/main" val="4292981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a:t>Ruimtelijke eenheid</a:t>
            </a:r>
          </a:p>
        </p:txBody>
      </p:sp>
      <p:sp>
        <p:nvSpPr>
          <p:cNvPr id="4" name="Slide Number Placeholder 3"/>
          <p:cNvSpPr>
            <a:spLocks noGrp="1"/>
          </p:cNvSpPr>
          <p:nvPr>
            <p:ph type="sldNum" sz="quarter" idx="4"/>
          </p:nvPr>
        </p:nvSpPr>
        <p:spPr/>
        <p:txBody>
          <a:bodyPr/>
          <a:lstStyle/>
          <a:p>
            <a:fld id="{C9C406F6-A053-43CA-AEC8-FA3EEE83A3FB}" type="slidenum">
              <a:rPr lang="nl-BE" smtClean="0"/>
              <a:pPr/>
              <a:t>33</a:t>
            </a:fld>
            <a:endParaRPr lang="nl-BE"/>
          </a:p>
        </p:txBody>
      </p:sp>
      <p:graphicFrame>
        <p:nvGraphicFramePr>
          <p:cNvPr id="7" name="Table 6"/>
          <p:cNvGraphicFramePr>
            <a:graphicFrameLocks noGrp="1"/>
          </p:cNvGraphicFramePr>
          <p:nvPr>
            <p:extLst>
              <p:ext uri="{D42A27DB-BD31-4B8C-83A1-F6EECF244321}">
                <p14:modId xmlns:p14="http://schemas.microsoft.com/office/powerpoint/2010/main" val="1740513300"/>
              </p:ext>
            </p:extLst>
          </p:nvPr>
        </p:nvGraphicFramePr>
        <p:xfrm>
          <a:off x="662523" y="1085374"/>
          <a:ext cx="8765988" cy="3423920"/>
        </p:xfrm>
        <a:graphic>
          <a:graphicData uri="http://schemas.openxmlformats.org/drawingml/2006/table">
            <a:tbl>
              <a:tblPr bandRow="1">
                <a:tableStyleId>{912C8C85-51F0-491E-9774-3900AFEF0FD7}</a:tableStyleId>
              </a:tblPr>
              <a:tblGrid>
                <a:gridCol w="3680877">
                  <a:extLst>
                    <a:ext uri="{9D8B030D-6E8A-4147-A177-3AD203B41FA5}">
                      <a16:colId xmlns:a16="http://schemas.microsoft.com/office/drawing/2014/main" val="3006015074"/>
                    </a:ext>
                  </a:extLst>
                </a:gridCol>
                <a:gridCol w="1552575">
                  <a:extLst>
                    <a:ext uri="{9D8B030D-6E8A-4147-A177-3AD203B41FA5}">
                      <a16:colId xmlns:a16="http://schemas.microsoft.com/office/drawing/2014/main" val="2858627210"/>
                    </a:ext>
                  </a:extLst>
                </a:gridCol>
                <a:gridCol w="3532536">
                  <a:extLst>
                    <a:ext uri="{9D8B030D-6E8A-4147-A177-3AD203B41FA5}">
                      <a16:colId xmlns:a16="http://schemas.microsoft.com/office/drawing/2014/main" val="3378237014"/>
                    </a:ext>
                  </a:extLst>
                </a:gridCol>
              </a:tblGrid>
              <a:tr h="370840">
                <a:tc gridSpan="3">
                  <a:txBody>
                    <a:bodyPr/>
                    <a:lstStyle/>
                    <a:p>
                      <a:pPr algn="ctr"/>
                      <a:r>
                        <a:rPr lang="en-GB" sz="2400" b="1" dirty="0" err="1"/>
                        <a:t>Ruimtelijke</a:t>
                      </a:r>
                      <a:r>
                        <a:rPr lang="en-GB" sz="2400" b="1" dirty="0"/>
                        <a:t> </a:t>
                      </a:r>
                      <a:r>
                        <a:rPr lang="en-GB" sz="2400" b="1" dirty="0" err="1"/>
                        <a:t>Eenheid</a:t>
                      </a:r>
                      <a:endParaRPr lang="en-GB" sz="2400" b="1" dirty="0"/>
                    </a:p>
                  </a:txBody>
                  <a:tcPr/>
                </a:tc>
                <a:tc hMerge="1">
                  <a:txBody>
                    <a:bodyPr/>
                    <a:lstStyle/>
                    <a:p>
                      <a:endParaRPr lang="en-US"/>
                    </a:p>
                  </a:txBody>
                  <a:tcPr/>
                </a:tc>
                <a:tc hMerge="1">
                  <a:txBody>
                    <a:bodyPr/>
                    <a:lstStyle/>
                    <a:p>
                      <a:endParaRPr lang="en-GB" dirty="0"/>
                    </a:p>
                  </a:txBody>
                  <a:tcPr/>
                </a:tc>
                <a:extLst>
                  <a:ext uri="{0D108BD9-81ED-4DB2-BD59-A6C34878D82A}">
                    <a16:rowId xmlns:a16="http://schemas.microsoft.com/office/drawing/2014/main" val="169514869"/>
                  </a:ext>
                </a:extLst>
              </a:tr>
              <a:tr h="370840">
                <a:tc>
                  <a:txBody>
                    <a:bodyPr/>
                    <a:lstStyle/>
                    <a:p>
                      <a:pPr algn="ctr"/>
                      <a:r>
                        <a:rPr lang="nl-BE" b="1" noProof="0" dirty="0"/>
                        <a:t>Attribuut</a:t>
                      </a:r>
                    </a:p>
                  </a:txBody>
                  <a:tcPr>
                    <a:solidFill>
                      <a:schemeClr val="bg1">
                        <a:lumMod val="85000"/>
                      </a:schemeClr>
                    </a:solidFill>
                  </a:tcPr>
                </a:tc>
                <a:tc>
                  <a:txBody>
                    <a:bodyPr/>
                    <a:lstStyle/>
                    <a:p>
                      <a:pPr algn="ctr"/>
                      <a:r>
                        <a:rPr lang="nl-BE" b="1" noProof="0" dirty="0"/>
                        <a:t>Kardinaliteit</a:t>
                      </a:r>
                    </a:p>
                  </a:txBody>
                  <a:tcPr>
                    <a:solidFill>
                      <a:schemeClr val="bg1">
                        <a:lumMod val="85000"/>
                      </a:schemeClr>
                    </a:solidFill>
                  </a:tcPr>
                </a:tc>
                <a:tc>
                  <a:txBody>
                    <a:bodyPr/>
                    <a:lstStyle/>
                    <a:p>
                      <a:pPr algn="ctr"/>
                      <a:r>
                        <a:rPr lang="en-GB" b="1" dirty="0"/>
                        <a:t>Type</a:t>
                      </a:r>
                    </a:p>
                  </a:txBody>
                  <a:tcPr>
                    <a:solidFill>
                      <a:schemeClr val="bg1">
                        <a:lumMod val="85000"/>
                      </a:schemeClr>
                    </a:solidFill>
                  </a:tcPr>
                </a:tc>
                <a:extLst>
                  <a:ext uri="{0D108BD9-81ED-4DB2-BD59-A6C34878D82A}">
                    <a16:rowId xmlns:a16="http://schemas.microsoft.com/office/drawing/2014/main" val="3956701815"/>
                  </a:ext>
                </a:extLst>
              </a:tr>
              <a:tr h="370840">
                <a:tc>
                  <a:txBody>
                    <a:bodyPr/>
                    <a:lstStyle/>
                    <a:p>
                      <a:pPr marL="0" algn="ctr" defTabSz="914400" rtl="0" eaLnBrk="1" latinLnBrk="0" hangingPunct="1"/>
                      <a:r>
                        <a:rPr lang="nl-BE" sz="1800" kern="1200" noProof="0" dirty="0">
                          <a:solidFill>
                            <a:schemeClr val="tx1"/>
                          </a:solidFill>
                          <a:latin typeface="+mn-lt"/>
                          <a:ea typeface="+mn-ea"/>
                          <a:cs typeface="+mn-cs"/>
                        </a:rPr>
                        <a:t>Dimensie</a:t>
                      </a:r>
                    </a:p>
                  </a:txBody>
                  <a:tcPr>
                    <a:solidFill>
                      <a:schemeClr val="bg1"/>
                    </a:solidFill>
                  </a:tcPr>
                </a:tc>
                <a:tc>
                  <a:txBody>
                    <a:bodyPr/>
                    <a:lstStyle/>
                    <a:p>
                      <a:pPr marL="0" algn="ctr" defTabSz="914400" rtl="0" eaLnBrk="1" latinLnBrk="0" hangingPunct="1"/>
                      <a:r>
                        <a:rPr lang="nl-BE" sz="1800" kern="1200" noProof="0" dirty="0">
                          <a:solidFill>
                            <a:schemeClr val="tx1"/>
                          </a:solidFill>
                          <a:latin typeface="+mn-lt"/>
                          <a:ea typeface="+mn-ea"/>
                          <a:cs typeface="+mn-cs"/>
                        </a:rPr>
                        <a:t>0..1</a:t>
                      </a:r>
                    </a:p>
                  </a:txBody>
                  <a:tcPr>
                    <a:solidFill>
                      <a:schemeClr val="bg1"/>
                    </a:solidFill>
                  </a:tcPr>
                </a:tc>
                <a:tc>
                  <a:txBody>
                    <a:bodyPr/>
                    <a:lstStyle/>
                    <a:p>
                      <a:pPr marL="0" algn="ctr" defTabSz="914400" rtl="0" eaLnBrk="1" latinLnBrk="0" hangingPunct="1"/>
                      <a:r>
                        <a:rPr lang="en-GB" sz="1800" kern="1200" dirty="0" err="1">
                          <a:solidFill>
                            <a:schemeClr val="tx1"/>
                          </a:solidFill>
                          <a:latin typeface="+mn-lt"/>
                          <a:ea typeface="+mn-ea"/>
                          <a:cs typeface="+mn-cs"/>
                        </a:rPr>
                        <a:t>Codelijst</a:t>
                      </a:r>
                      <a:endParaRPr lang="en-GB" sz="18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597107448"/>
                  </a:ext>
                </a:extLst>
              </a:tr>
              <a:tr h="370840">
                <a:tc>
                  <a:txBody>
                    <a:bodyPr/>
                    <a:lstStyle/>
                    <a:p>
                      <a:pPr algn="ctr"/>
                      <a:r>
                        <a:rPr lang="en-GB" dirty="0" err="1"/>
                        <a:t>Geldigheidsperiode</a:t>
                      </a:r>
                      <a:endParaRPr lang="en-GB" dirty="0"/>
                    </a:p>
                  </a:txBody>
                  <a:tcPr/>
                </a:tc>
                <a:tc>
                  <a:txBody>
                    <a:bodyPr/>
                    <a:lstStyle/>
                    <a:p>
                      <a:pPr algn="ctr"/>
                      <a:r>
                        <a:rPr lang="en-GB" dirty="0"/>
                        <a:t>1</a:t>
                      </a:r>
                    </a:p>
                  </a:txBody>
                  <a:tcPr/>
                </a:tc>
                <a:tc>
                  <a:txBody>
                    <a:bodyPr/>
                    <a:lstStyle/>
                    <a:p>
                      <a:pPr algn="ctr"/>
                      <a:r>
                        <a:rPr lang="en-GB" dirty="0"/>
                        <a:t>OSLO-</a:t>
                      </a:r>
                      <a:r>
                        <a:rPr lang="en-GB" dirty="0" err="1"/>
                        <a:t>Generiek</a:t>
                      </a:r>
                      <a:r>
                        <a:rPr lang="en-GB" dirty="0"/>
                        <a:t>::</a:t>
                      </a:r>
                      <a:r>
                        <a:rPr lang="en-GB" dirty="0" err="1"/>
                        <a:t>Periode</a:t>
                      </a:r>
                      <a:endParaRPr lang="en-GB" dirty="0"/>
                    </a:p>
                  </a:txBody>
                  <a:tcPr/>
                </a:tc>
                <a:extLst>
                  <a:ext uri="{0D108BD9-81ED-4DB2-BD59-A6C34878D82A}">
                    <a16:rowId xmlns:a16="http://schemas.microsoft.com/office/drawing/2014/main" val="3120477991"/>
                  </a:ext>
                </a:extLst>
              </a:tr>
              <a:tr h="370840">
                <a:tc>
                  <a:txBody>
                    <a:bodyPr/>
                    <a:lstStyle/>
                    <a:p>
                      <a:pPr algn="ctr"/>
                      <a:r>
                        <a:rPr lang="en-GB" dirty="0" err="1"/>
                        <a:t>Ruimtelijke</a:t>
                      </a:r>
                      <a:r>
                        <a:rPr lang="en-GB" dirty="0"/>
                        <a:t> </a:t>
                      </a:r>
                      <a:r>
                        <a:rPr lang="en-GB" dirty="0" err="1"/>
                        <a:t>eenheid</a:t>
                      </a:r>
                      <a:r>
                        <a:rPr lang="en-GB" dirty="0"/>
                        <a:t> type</a:t>
                      </a:r>
                    </a:p>
                  </a:txBody>
                  <a:tcPr/>
                </a:tc>
                <a:tc>
                  <a:txBody>
                    <a:bodyPr/>
                    <a:lstStyle/>
                    <a:p>
                      <a:pPr algn="ctr"/>
                      <a:r>
                        <a:rPr lang="en-GB" dirty="0"/>
                        <a:t>1</a:t>
                      </a:r>
                    </a:p>
                  </a:txBody>
                  <a:tcPr/>
                </a:tc>
                <a:tc>
                  <a:txBody>
                    <a:bodyPr/>
                    <a:lstStyle/>
                    <a:p>
                      <a:pPr algn="ctr"/>
                      <a:r>
                        <a:rPr lang="en-GB" dirty="0" err="1"/>
                        <a:t>Codelijst</a:t>
                      </a:r>
                      <a:endParaRPr lang="en-GB" dirty="0"/>
                    </a:p>
                  </a:txBody>
                  <a:tcPr/>
                </a:tc>
                <a:extLst>
                  <a:ext uri="{0D108BD9-81ED-4DB2-BD59-A6C34878D82A}">
                    <a16:rowId xmlns:a16="http://schemas.microsoft.com/office/drawing/2014/main" val="14783371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Niveau</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0..1</a:t>
                      </a:r>
                    </a:p>
                  </a:txBody>
                  <a:tcPr/>
                </a:tc>
                <a:tc>
                  <a:txBody>
                    <a:bodyPr/>
                    <a:lstStyle/>
                    <a:p>
                      <a:pPr algn="ctr"/>
                      <a:r>
                        <a:rPr lang="en-GB" dirty="0"/>
                        <a:t>Integer</a:t>
                      </a:r>
                    </a:p>
                  </a:txBody>
                  <a:tcPr/>
                </a:tc>
                <a:extLst>
                  <a:ext uri="{0D108BD9-81ED-4DB2-BD59-A6C34878D82A}">
                    <a16:rowId xmlns:a16="http://schemas.microsoft.com/office/drawing/2014/main" val="4149241890"/>
                  </a:ext>
                </a:extLst>
              </a:tr>
              <a:tr h="370840">
                <a:tc>
                  <a:txBody>
                    <a:bodyPr/>
                    <a:lstStyle/>
                    <a:p>
                      <a:pPr algn="ctr"/>
                      <a:r>
                        <a:rPr lang="en-GB" dirty="0" err="1"/>
                        <a:t>Landgebruik</a:t>
                      </a:r>
                      <a:endParaRPr lang="en-GB" dirty="0"/>
                    </a:p>
                  </a:txBody>
                  <a:tcPr/>
                </a:tc>
                <a:tc>
                  <a:txBody>
                    <a:bodyPr/>
                    <a:lstStyle/>
                    <a:p>
                      <a:pPr algn="ctr"/>
                      <a:r>
                        <a:rPr lang="en-GB" dirty="0"/>
                        <a:t>0..1</a:t>
                      </a:r>
                    </a:p>
                  </a:txBody>
                  <a:tcPr/>
                </a:tc>
                <a:tc>
                  <a:txBody>
                    <a:bodyPr/>
                    <a:lstStyle/>
                    <a:p>
                      <a:pPr algn="ctr"/>
                      <a:r>
                        <a:rPr lang="en-GB" dirty="0" err="1"/>
                        <a:t>Codelijst</a:t>
                      </a:r>
                      <a:endParaRPr lang="en-GB" dirty="0"/>
                    </a:p>
                  </a:txBody>
                  <a:tcPr/>
                </a:tc>
                <a:extLst>
                  <a:ext uri="{0D108BD9-81ED-4DB2-BD59-A6C34878D82A}">
                    <a16:rowId xmlns:a16="http://schemas.microsoft.com/office/drawing/2014/main" val="1542196759"/>
                  </a:ext>
                </a:extLst>
              </a:tr>
              <a:tr h="370840">
                <a:tc>
                  <a:txBody>
                    <a:bodyPr/>
                    <a:lstStyle/>
                    <a:p>
                      <a:pPr algn="ctr"/>
                      <a:r>
                        <a:rPr lang="en-GB" dirty="0" err="1"/>
                        <a:t>Oppervlakte</a:t>
                      </a:r>
                      <a:endParaRPr lang="en-GB" dirty="0"/>
                    </a:p>
                  </a:txBody>
                  <a:tcPr/>
                </a:tc>
                <a:tc>
                  <a:txBody>
                    <a:bodyPr/>
                    <a:lstStyle/>
                    <a:p>
                      <a:pPr algn="ctr"/>
                      <a:r>
                        <a:rPr lang="en-GB" dirty="0"/>
                        <a:t>0..*</a:t>
                      </a:r>
                    </a:p>
                  </a:txBody>
                  <a:tcPr/>
                </a:tc>
                <a:tc>
                  <a:txBody>
                    <a:bodyPr/>
                    <a:lstStyle/>
                    <a:p>
                      <a:pPr algn="ctr"/>
                      <a:r>
                        <a:rPr lang="en-GB" dirty="0" err="1"/>
                        <a:t>RuimtelijkeEenheidOppervlakte</a:t>
                      </a:r>
                      <a:endParaRPr lang="en-GB" dirty="0"/>
                    </a:p>
                  </a:txBody>
                  <a:tcPr/>
                </a:tc>
                <a:extLst>
                  <a:ext uri="{0D108BD9-81ED-4DB2-BD59-A6C34878D82A}">
                    <a16:rowId xmlns:a16="http://schemas.microsoft.com/office/drawing/2014/main" val="4128586324"/>
                  </a:ext>
                </a:extLst>
              </a:tr>
              <a:tr h="370840">
                <a:tc>
                  <a:txBody>
                    <a:bodyPr/>
                    <a:lstStyle/>
                    <a:p>
                      <a:pPr algn="ctr"/>
                      <a:r>
                        <a:rPr lang="en-GB" dirty="0" err="1"/>
                        <a:t>Geometrie</a:t>
                      </a:r>
                      <a:endParaRPr lang="en-GB" dirty="0"/>
                    </a:p>
                  </a:txBody>
                  <a:tcPr/>
                </a:tc>
                <a:tc>
                  <a:txBody>
                    <a:bodyPr/>
                    <a:lstStyle/>
                    <a:p>
                      <a:pPr algn="ctr"/>
                      <a:r>
                        <a:rPr lang="en-GB" dirty="0"/>
                        <a:t>1..* / 0..*?</a:t>
                      </a:r>
                    </a:p>
                  </a:txBody>
                  <a:tcPr/>
                </a:tc>
                <a:tc>
                  <a:txBody>
                    <a:bodyPr/>
                    <a:lstStyle/>
                    <a:p>
                      <a:pPr algn="ctr"/>
                      <a:r>
                        <a:rPr lang="en-GB" dirty="0" err="1"/>
                        <a:t>RuimtelijkeEenheidGeometrie</a:t>
                      </a:r>
                      <a:endParaRPr lang="en-GB" dirty="0"/>
                    </a:p>
                  </a:txBody>
                  <a:tcPr/>
                </a:tc>
                <a:extLst>
                  <a:ext uri="{0D108BD9-81ED-4DB2-BD59-A6C34878D82A}">
                    <a16:rowId xmlns:a16="http://schemas.microsoft.com/office/drawing/2014/main" val="3717985278"/>
                  </a:ext>
                </a:extLst>
              </a:tr>
            </a:tbl>
          </a:graphicData>
        </a:graphic>
      </p:graphicFrame>
      <p:pic>
        <p:nvPicPr>
          <p:cNvPr id="5" name="Picture 4"/>
          <p:cNvPicPr>
            <a:picLocks noChangeAspect="1"/>
          </p:cNvPicPr>
          <p:nvPr/>
        </p:nvPicPr>
        <p:blipFill>
          <a:blip r:embed="rId2"/>
          <a:stretch>
            <a:fillRect/>
          </a:stretch>
        </p:blipFill>
        <p:spPr>
          <a:xfrm>
            <a:off x="3124200" y="4661979"/>
            <a:ext cx="4328788" cy="1961854"/>
          </a:xfrm>
          <a:prstGeom prst="rect">
            <a:avLst/>
          </a:prstGeom>
        </p:spPr>
      </p:pic>
      <p:sp>
        <p:nvSpPr>
          <p:cNvPr id="2" name="Right Arrow 1"/>
          <p:cNvSpPr/>
          <p:nvPr/>
        </p:nvSpPr>
        <p:spPr>
          <a:xfrm>
            <a:off x="2281881" y="5593492"/>
            <a:ext cx="1136822" cy="197708"/>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06378" y="5791200"/>
            <a:ext cx="1517822" cy="523220"/>
          </a:xfrm>
          <a:prstGeom prst="rect">
            <a:avLst/>
          </a:prstGeom>
          <a:noFill/>
        </p:spPr>
        <p:txBody>
          <a:bodyPr wrap="square" rtlCol="0">
            <a:spAutoFit/>
          </a:bodyPr>
          <a:lstStyle/>
          <a:p>
            <a:r>
              <a:rPr lang="en-GB" sz="1400" dirty="0" err="1" smtClean="0">
                <a:solidFill>
                  <a:srgbClr val="FF0000"/>
                </a:solidFill>
              </a:rPr>
              <a:t>Afstemmen</a:t>
            </a:r>
            <a:r>
              <a:rPr lang="en-GB" sz="1400" dirty="0" smtClean="0">
                <a:solidFill>
                  <a:srgbClr val="FF0000"/>
                </a:solidFill>
              </a:rPr>
              <a:t> met INSPIRE HILUCS?</a:t>
            </a:r>
            <a:endParaRPr lang="en-US" sz="1400" dirty="0">
              <a:solidFill>
                <a:srgbClr val="FF0000"/>
              </a:solidFill>
            </a:endParaRPr>
          </a:p>
        </p:txBody>
      </p:sp>
    </p:spTree>
    <p:extLst>
      <p:ext uri="{BB962C8B-B14F-4D97-AF65-F5344CB8AC3E}">
        <p14:creationId xmlns:p14="http://schemas.microsoft.com/office/powerpoint/2010/main" val="312487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smtClean="0"/>
              <a:t>INSPIRE HILUCS</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34</a:t>
            </a:fld>
            <a:endParaRPr lang="nl-BE"/>
          </a:p>
        </p:txBody>
      </p:sp>
      <p:sp>
        <p:nvSpPr>
          <p:cNvPr id="6"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smtClean="0"/>
              <a:t>Codelijst gepubliceerd &amp; beheerd door INSPIRE</a:t>
            </a:r>
          </a:p>
          <a:p>
            <a:r>
              <a:rPr lang="en-US" dirty="0">
                <a:hlinkClick r:id="rId2"/>
              </a:rPr>
              <a:t>http://inspire.ec.europa.eu/codelist/HILUCSValue</a:t>
            </a:r>
            <a:r>
              <a:rPr lang="en-US" dirty="0" smtClean="0">
                <a:hlinkClick r:id="rId2"/>
              </a:rPr>
              <a:t>/</a:t>
            </a:r>
            <a:endParaRPr lang="en-US" dirty="0" smtClean="0"/>
          </a:p>
          <a:p>
            <a:endParaRPr lang="nl-BE" dirty="0"/>
          </a:p>
          <a:p>
            <a:endParaRPr lang="nl-BE" dirty="0"/>
          </a:p>
          <a:p>
            <a:pPr marL="0" indent="0">
              <a:buFont typeface="FlandersArtSans-Regular" panose="00000500000000000000" pitchFamily="2" charset="0"/>
              <a:buNone/>
            </a:pPr>
            <a:endParaRPr lang="nl-BE"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575" y="3089135"/>
            <a:ext cx="7105135" cy="3537806"/>
          </a:xfrm>
          <a:prstGeom prst="rect">
            <a:avLst/>
          </a:prstGeom>
        </p:spPr>
      </p:pic>
    </p:spTree>
    <p:extLst>
      <p:ext uri="{BB962C8B-B14F-4D97-AF65-F5344CB8AC3E}">
        <p14:creationId xmlns:p14="http://schemas.microsoft.com/office/powerpoint/2010/main" val="25029704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a:t>RuimtelijkeEenheidGeometrie</a:t>
            </a:r>
          </a:p>
        </p:txBody>
      </p:sp>
      <p:sp>
        <p:nvSpPr>
          <p:cNvPr id="4" name="Slide Number Placeholder 3"/>
          <p:cNvSpPr>
            <a:spLocks noGrp="1"/>
          </p:cNvSpPr>
          <p:nvPr>
            <p:ph type="sldNum" sz="quarter" idx="4"/>
          </p:nvPr>
        </p:nvSpPr>
        <p:spPr/>
        <p:txBody>
          <a:bodyPr/>
          <a:lstStyle/>
          <a:p>
            <a:fld id="{C9C406F6-A053-43CA-AEC8-FA3EEE83A3FB}" type="slidenum">
              <a:rPr lang="nl-BE" smtClean="0"/>
              <a:pPr/>
              <a:t>35</a:t>
            </a:fld>
            <a:endParaRPr lang="nl-BE"/>
          </a:p>
        </p:txBody>
      </p:sp>
      <p:graphicFrame>
        <p:nvGraphicFramePr>
          <p:cNvPr id="5" name="Table 4"/>
          <p:cNvGraphicFramePr>
            <a:graphicFrameLocks noGrp="1"/>
          </p:cNvGraphicFramePr>
          <p:nvPr>
            <p:extLst>
              <p:ext uri="{D42A27DB-BD31-4B8C-83A1-F6EECF244321}">
                <p14:modId xmlns:p14="http://schemas.microsoft.com/office/powerpoint/2010/main" val="2244593425"/>
              </p:ext>
            </p:extLst>
          </p:nvPr>
        </p:nvGraphicFramePr>
        <p:xfrm>
          <a:off x="476249" y="1165123"/>
          <a:ext cx="9324976" cy="2311400"/>
        </p:xfrm>
        <a:graphic>
          <a:graphicData uri="http://schemas.openxmlformats.org/drawingml/2006/table">
            <a:tbl>
              <a:tblPr bandRow="1">
                <a:tableStyleId>{912C8C85-51F0-491E-9774-3900AFEF0FD7}</a:tableStyleId>
              </a:tblPr>
              <a:tblGrid>
                <a:gridCol w="3314701">
                  <a:extLst>
                    <a:ext uri="{9D8B030D-6E8A-4147-A177-3AD203B41FA5}">
                      <a16:colId xmlns:a16="http://schemas.microsoft.com/office/drawing/2014/main" val="3006015074"/>
                    </a:ext>
                  </a:extLst>
                </a:gridCol>
                <a:gridCol w="1666875">
                  <a:extLst>
                    <a:ext uri="{9D8B030D-6E8A-4147-A177-3AD203B41FA5}">
                      <a16:colId xmlns:a16="http://schemas.microsoft.com/office/drawing/2014/main" val="2858627210"/>
                    </a:ext>
                  </a:extLst>
                </a:gridCol>
                <a:gridCol w="4343400">
                  <a:extLst>
                    <a:ext uri="{9D8B030D-6E8A-4147-A177-3AD203B41FA5}">
                      <a16:colId xmlns:a16="http://schemas.microsoft.com/office/drawing/2014/main" val="3378237014"/>
                    </a:ext>
                  </a:extLst>
                </a:gridCol>
              </a:tblGrid>
              <a:tr h="370840">
                <a:tc gridSpan="3">
                  <a:txBody>
                    <a:bodyPr/>
                    <a:lstStyle/>
                    <a:p>
                      <a:pPr algn="ctr"/>
                      <a:r>
                        <a:rPr lang="en-GB" sz="2400" b="1" dirty="0" err="1"/>
                        <a:t>RuimtelijkeEenheidGeometrie</a:t>
                      </a:r>
                      <a:endParaRPr lang="en-GB" sz="2400" b="1" dirty="0"/>
                    </a:p>
                  </a:txBody>
                  <a:tcPr/>
                </a:tc>
                <a:tc hMerge="1">
                  <a:txBody>
                    <a:bodyPr/>
                    <a:lstStyle/>
                    <a:p>
                      <a:endParaRPr lang="en-US"/>
                    </a:p>
                  </a:txBody>
                  <a:tcPr/>
                </a:tc>
                <a:tc hMerge="1">
                  <a:txBody>
                    <a:bodyPr/>
                    <a:lstStyle/>
                    <a:p>
                      <a:endParaRPr lang="en-GB" dirty="0"/>
                    </a:p>
                  </a:txBody>
                  <a:tcPr/>
                </a:tc>
                <a:extLst>
                  <a:ext uri="{0D108BD9-81ED-4DB2-BD59-A6C34878D82A}">
                    <a16:rowId xmlns:a16="http://schemas.microsoft.com/office/drawing/2014/main" val="169514869"/>
                  </a:ext>
                </a:extLst>
              </a:tr>
              <a:tr h="370840">
                <a:tc>
                  <a:txBody>
                    <a:bodyPr/>
                    <a:lstStyle/>
                    <a:p>
                      <a:pPr algn="ctr"/>
                      <a:r>
                        <a:rPr lang="nl-BE" b="1" noProof="0" dirty="0"/>
                        <a:t>Attribuut</a:t>
                      </a:r>
                    </a:p>
                  </a:txBody>
                  <a:tcPr>
                    <a:solidFill>
                      <a:schemeClr val="bg1">
                        <a:lumMod val="85000"/>
                      </a:schemeClr>
                    </a:solidFill>
                  </a:tcPr>
                </a:tc>
                <a:tc>
                  <a:txBody>
                    <a:bodyPr/>
                    <a:lstStyle/>
                    <a:p>
                      <a:pPr algn="ctr"/>
                      <a:r>
                        <a:rPr lang="nl-BE" b="1" noProof="0" dirty="0"/>
                        <a:t>Kardinaliteit</a:t>
                      </a:r>
                    </a:p>
                  </a:txBody>
                  <a:tcPr>
                    <a:solidFill>
                      <a:schemeClr val="bg1">
                        <a:lumMod val="85000"/>
                      </a:schemeClr>
                    </a:solidFill>
                  </a:tcPr>
                </a:tc>
                <a:tc>
                  <a:txBody>
                    <a:bodyPr/>
                    <a:lstStyle/>
                    <a:p>
                      <a:pPr algn="ctr"/>
                      <a:r>
                        <a:rPr lang="en-GB" b="1" dirty="0"/>
                        <a:t>Type</a:t>
                      </a:r>
                    </a:p>
                  </a:txBody>
                  <a:tcPr>
                    <a:solidFill>
                      <a:schemeClr val="bg1">
                        <a:lumMod val="85000"/>
                      </a:schemeClr>
                    </a:solidFill>
                  </a:tcPr>
                </a:tc>
                <a:extLst>
                  <a:ext uri="{0D108BD9-81ED-4DB2-BD59-A6C34878D82A}">
                    <a16:rowId xmlns:a16="http://schemas.microsoft.com/office/drawing/2014/main" val="3956701815"/>
                  </a:ext>
                </a:extLst>
              </a:tr>
              <a:tr h="370840">
                <a:tc>
                  <a:txBody>
                    <a:bodyPr/>
                    <a:lstStyle/>
                    <a:p>
                      <a:pPr marL="0" algn="ctr" defTabSz="914400" rtl="0" eaLnBrk="1" latinLnBrk="0" hangingPunct="1"/>
                      <a:r>
                        <a:rPr lang="nl-BE" sz="1800" kern="1200" noProof="0" dirty="0">
                          <a:solidFill>
                            <a:schemeClr val="tx1"/>
                          </a:solidFill>
                          <a:latin typeface="+mn-lt"/>
                          <a:ea typeface="+mn-ea"/>
                          <a:cs typeface="+mn-cs"/>
                        </a:rPr>
                        <a:t>Default</a:t>
                      </a:r>
                    </a:p>
                  </a:txBody>
                  <a:tcPr>
                    <a:solidFill>
                      <a:schemeClr val="bg1"/>
                    </a:solidFill>
                  </a:tcPr>
                </a:tc>
                <a:tc>
                  <a:txBody>
                    <a:bodyPr/>
                    <a:lstStyle/>
                    <a:p>
                      <a:pPr marL="0" algn="ctr" defTabSz="914400" rtl="0" eaLnBrk="1" latinLnBrk="0" hangingPunct="1"/>
                      <a:r>
                        <a:rPr lang="nl-BE" sz="1800" kern="1200" noProof="0" dirty="0">
                          <a:solidFill>
                            <a:schemeClr val="tx1"/>
                          </a:solidFill>
                          <a:latin typeface="+mn-lt"/>
                          <a:ea typeface="+mn-ea"/>
                          <a:cs typeface="+mn-cs"/>
                        </a:rPr>
                        <a:t>1</a:t>
                      </a:r>
                    </a:p>
                  </a:txBody>
                  <a:tcPr>
                    <a:solidFill>
                      <a:schemeClr val="bg1"/>
                    </a:solidFill>
                  </a:tcPr>
                </a:tc>
                <a:tc>
                  <a:txBody>
                    <a:bodyPr/>
                    <a:lstStyle/>
                    <a:p>
                      <a:pPr marL="0" algn="ctr" defTabSz="914400" rtl="0" eaLnBrk="1" latinLnBrk="0" hangingPunct="1"/>
                      <a:r>
                        <a:rPr lang="en-GB" sz="1800" kern="1200" dirty="0">
                          <a:solidFill>
                            <a:schemeClr val="tx1"/>
                          </a:solidFill>
                          <a:latin typeface="+mn-lt"/>
                          <a:ea typeface="+mn-ea"/>
                          <a:cs typeface="+mn-cs"/>
                        </a:rPr>
                        <a:t>Boolean</a:t>
                      </a:r>
                    </a:p>
                  </a:txBody>
                  <a:tcPr>
                    <a:solidFill>
                      <a:schemeClr val="bg1"/>
                    </a:solidFill>
                  </a:tcPr>
                </a:tc>
                <a:extLst>
                  <a:ext uri="{0D108BD9-81ED-4DB2-BD59-A6C34878D82A}">
                    <a16:rowId xmlns:a16="http://schemas.microsoft.com/office/drawing/2014/main" val="2597107448"/>
                  </a:ext>
                </a:extLst>
              </a:tr>
              <a:tr h="370840">
                <a:tc>
                  <a:txBody>
                    <a:bodyPr/>
                    <a:lstStyle/>
                    <a:p>
                      <a:pPr algn="ctr"/>
                      <a:r>
                        <a:rPr lang="en-GB" dirty="0" err="1"/>
                        <a:t>Geometrie</a:t>
                      </a:r>
                      <a:endParaRPr lang="en-GB" dirty="0"/>
                    </a:p>
                  </a:txBody>
                  <a:tcPr/>
                </a:tc>
                <a:tc>
                  <a:txBody>
                    <a:bodyPr/>
                    <a:lstStyle/>
                    <a:p>
                      <a:pPr algn="ctr"/>
                      <a:r>
                        <a:rPr lang="en-GB" dirty="0"/>
                        <a:t>1</a:t>
                      </a:r>
                    </a:p>
                  </a:txBody>
                  <a:tcPr/>
                </a:tc>
                <a:tc>
                  <a:txBody>
                    <a:bodyPr/>
                    <a:lstStyle/>
                    <a:p>
                      <a:pPr algn="ctr"/>
                      <a:r>
                        <a:rPr lang="en-GB" dirty="0"/>
                        <a:t>OSLO-</a:t>
                      </a:r>
                      <a:r>
                        <a:rPr lang="en-GB" dirty="0" err="1"/>
                        <a:t>Generiek</a:t>
                      </a:r>
                      <a:r>
                        <a:rPr lang="en-GB" dirty="0"/>
                        <a:t>::</a:t>
                      </a:r>
                      <a:r>
                        <a:rPr lang="en-GB" dirty="0" err="1"/>
                        <a:t>Geometrie</a:t>
                      </a:r>
                      <a:endParaRPr lang="en-GB" dirty="0"/>
                    </a:p>
                  </a:txBody>
                  <a:tcPr/>
                </a:tc>
                <a:extLst>
                  <a:ext uri="{0D108BD9-81ED-4DB2-BD59-A6C34878D82A}">
                    <a16:rowId xmlns:a16="http://schemas.microsoft.com/office/drawing/2014/main" val="3120477991"/>
                  </a:ext>
                </a:extLst>
              </a:tr>
              <a:tr h="370840">
                <a:tc>
                  <a:txBody>
                    <a:bodyPr/>
                    <a:lstStyle/>
                    <a:p>
                      <a:pPr algn="ctr"/>
                      <a:r>
                        <a:rPr lang="en-GB" dirty="0" err="1"/>
                        <a:t>methode</a:t>
                      </a:r>
                      <a:endParaRPr lang="en-GB" dirty="0"/>
                    </a:p>
                  </a:txBody>
                  <a:tcPr/>
                </a:tc>
                <a:tc>
                  <a:txBody>
                    <a:bodyPr/>
                    <a:lstStyle/>
                    <a:p>
                      <a:pPr algn="ctr"/>
                      <a:r>
                        <a:rPr lang="en-GB" dirty="0"/>
                        <a:t>1</a:t>
                      </a:r>
                    </a:p>
                  </a:txBody>
                  <a:tcPr/>
                </a:tc>
                <a:tc>
                  <a:txBody>
                    <a:bodyPr/>
                    <a:lstStyle/>
                    <a:p>
                      <a:pPr algn="ctr"/>
                      <a:r>
                        <a:rPr lang="en-GB" dirty="0"/>
                        <a:t>OSLO-</a:t>
                      </a:r>
                      <a:r>
                        <a:rPr lang="en-GB" dirty="0" err="1"/>
                        <a:t>Generiek</a:t>
                      </a:r>
                      <a:r>
                        <a:rPr lang="en-GB" dirty="0"/>
                        <a:t>::</a:t>
                      </a:r>
                      <a:r>
                        <a:rPr lang="en-GB" dirty="0" err="1"/>
                        <a:t>GeometrieMethodeWaarde</a:t>
                      </a:r>
                      <a:endParaRPr lang="en-GB" dirty="0"/>
                    </a:p>
                  </a:txBody>
                  <a:tcPr/>
                </a:tc>
                <a:extLst>
                  <a:ext uri="{0D108BD9-81ED-4DB2-BD59-A6C34878D82A}">
                    <a16:rowId xmlns:a16="http://schemas.microsoft.com/office/drawing/2014/main" val="1478337161"/>
                  </a:ext>
                </a:extLst>
              </a:tr>
              <a:tr h="370840">
                <a:tc>
                  <a:txBody>
                    <a:bodyPr/>
                    <a:lstStyle/>
                    <a:p>
                      <a:pPr algn="ctr"/>
                      <a:r>
                        <a:rPr lang="en-GB" dirty="0" err="1"/>
                        <a:t>Opmetingtype</a:t>
                      </a:r>
                      <a:endParaRPr lang="en-GB" dirty="0"/>
                    </a:p>
                  </a:txBody>
                  <a:tcPr/>
                </a:tc>
                <a:tc>
                  <a:txBody>
                    <a:bodyPr/>
                    <a:lstStyle/>
                    <a:p>
                      <a:pPr algn="ctr"/>
                      <a:r>
                        <a:rPr lang="en-GB" dirty="0"/>
                        <a:t>1</a:t>
                      </a:r>
                    </a:p>
                  </a:txBody>
                  <a:tcPr/>
                </a:tc>
                <a:tc>
                  <a:txBody>
                    <a:bodyPr/>
                    <a:lstStyle/>
                    <a:p>
                      <a:pPr algn="ctr"/>
                      <a:r>
                        <a:rPr lang="en-GB" dirty="0" err="1"/>
                        <a:t>Codelijst</a:t>
                      </a:r>
                      <a:endParaRPr lang="en-GB" dirty="0"/>
                    </a:p>
                  </a:txBody>
                  <a:tcPr/>
                </a:tc>
                <a:extLst>
                  <a:ext uri="{0D108BD9-81ED-4DB2-BD59-A6C34878D82A}">
                    <a16:rowId xmlns:a16="http://schemas.microsoft.com/office/drawing/2014/main" val="1502652107"/>
                  </a:ext>
                </a:extLst>
              </a:tr>
            </a:tbl>
          </a:graphicData>
        </a:graphic>
      </p:graphicFrame>
      <p:pic>
        <p:nvPicPr>
          <p:cNvPr id="2" name="Picture 1"/>
          <p:cNvPicPr>
            <a:picLocks noChangeAspect="1"/>
          </p:cNvPicPr>
          <p:nvPr/>
        </p:nvPicPr>
        <p:blipFill>
          <a:blip r:embed="rId2"/>
          <a:stretch>
            <a:fillRect/>
          </a:stretch>
        </p:blipFill>
        <p:spPr>
          <a:xfrm>
            <a:off x="2055040" y="4206456"/>
            <a:ext cx="5980952" cy="2352381"/>
          </a:xfrm>
          <a:prstGeom prst="rect">
            <a:avLst/>
          </a:prstGeom>
        </p:spPr>
      </p:pic>
    </p:spTree>
    <p:extLst>
      <p:ext uri="{BB962C8B-B14F-4D97-AF65-F5344CB8AC3E}">
        <p14:creationId xmlns:p14="http://schemas.microsoft.com/office/powerpoint/2010/main" val="3052840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a:t>KadastraalPlanperceel – Kadastraal Patrimoniumperceel</a:t>
            </a:r>
          </a:p>
        </p:txBody>
      </p:sp>
      <p:sp>
        <p:nvSpPr>
          <p:cNvPr id="4" name="Slide Number Placeholder 3"/>
          <p:cNvSpPr>
            <a:spLocks noGrp="1"/>
          </p:cNvSpPr>
          <p:nvPr>
            <p:ph type="sldNum" sz="quarter" idx="4"/>
          </p:nvPr>
        </p:nvSpPr>
        <p:spPr/>
        <p:txBody>
          <a:bodyPr/>
          <a:lstStyle/>
          <a:p>
            <a:fld id="{C9C406F6-A053-43CA-AEC8-FA3EEE83A3FB}" type="slidenum">
              <a:rPr lang="nl-BE" smtClean="0"/>
              <a:pPr/>
              <a:t>36</a:t>
            </a:fld>
            <a:endParaRPr lang="nl-BE"/>
          </a:p>
        </p:txBody>
      </p:sp>
      <p:graphicFrame>
        <p:nvGraphicFramePr>
          <p:cNvPr id="5" name="Table 4"/>
          <p:cNvGraphicFramePr>
            <a:graphicFrameLocks noGrp="1"/>
          </p:cNvGraphicFramePr>
          <p:nvPr>
            <p:extLst>
              <p:ext uri="{D42A27DB-BD31-4B8C-83A1-F6EECF244321}">
                <p14:modId xmlns:p14="http://schemas.microsoft.com/office/powerpoint/2010/main" val="2041227522"/>
              </p:ext>
            </p:extLst>
          </p:nvPr>
        </p:nvGraphicFramePr>
        <p:xfrm>
          <a:off x="476249" y="1165123"/>
          <a:ext cx="9324976" cy="1569720"/>
        </p:xfrm>
        <a:graphic>
          <a:graphicData uri="http://schemas.openxmlformats.org/drawingml/2006/table">
            <a:tbl>
              <a:tblPr bandRow="1">
                <a:tableStyleId>{912C8C85-51F0-491E-9774-3900AFEF0FD7}</a:tableStyleId>
              </a:tblPr>
              <a:tblGrid>
                <a:gridCol w="3314701">
                  <a:extLst>
                    <a:ext uri="{9D8B030D-6E8A-4147-A177-3AD203B41FA5}">
                      <a16:colId xmlns:a16="http://schemas.microsoft.com/office/drawing/2014/main" val="3006015074"/>
                    </a:ext>
                  </a:extLst>
                </a:gridCol>
                <a:gridCol w="1666875">
                  <a:extLst>
                    <a:ext uri="{9D8B030D-6E8A-4147-A177-3AD203B41FA5}">
                      <a16:colId xmlns:a16="http://schemas.microsoft.com/office/drawing/2014/main" val="2858627210"/>
                    </a:ext>
                  </a:extLst>
                </a:gridCol>
                <a:gridCol w="4343400">
                  <a:extLst>
                    <a:ext uri="{9D8B030D-6E8A-4147-A177-3AD203B41FA5}">
                      <a16:colId xmlns:a16="http://schemas.microsoft.com/office/drawing/2014/main" val="3378237014"/>
                    </a:ext>
                  </a:extLst>
                </a:gridCol>
              </a:tblGrid>
              <a:tr h="370840">
                <a:tc gridSpan="3">
                  <a:txBody>
                    <a:bodyPr/>
                    <a:lstStyle/>
                    <a:p>
                      <a:pPr algn="ctr"/>
                      <a:r>
                        <a:rPr lang="en-GB" sz="2400" b="1" dirty="0" err="1"/>
                        <a:t>KadastraalPlanperceel</a:t>
                      </a:r>
                      <a:endParaRPr lang="en-GB" sz="2400" b="1" dirty="0"/>
                    </a:p>
                  </a:txBody>
                  <a:tcPr/>
                </a:tc>
                <a:tc hMerge="1">
                  <a:txBody>
                    <a:bodyPr/>
                    <a:lstStyle/>
                    <a:p>
                      <a:endParaRPr lang="en-US"/>
                    </a:p>
                  </a:txBody>
                  <a:tcPr/>
                </a:tc>
                <a:tc hMerge="1">
                  <a:txBody>
                    <a:bodyPr/>
                    <a:lstStyle/>
                    <a:p>
                      <a:endParaRPr lang="en-GB" dirty="0"/>
                    </a:p>
                  </a:txBody>
                  <a:tcPr/>
                </a:tc>
                <a:extLst>
                  <a:ext uri="{0D108BD9-81ED-4DB2-BD59-A6C34878D82A}">
                    <a16:rowId xmlns:a16="http://schemas.microsoft.com/office/drawing/2014/main" val="169514869"/>
                  </a:ext>
                </a:extLst>
              </a:tr>
              <a:tr h="370840">
                <a:tc>
                  <a:txBody>
                    <a:bodyPr/>
                    <a:lstStyle/>
                    <a:p>
                      <a:pPr algn="ctr"/>
                      <a:r>
                        <a:rPr lang="nl-BE" b="1" noProof="0" dirty="0"/>
                        <a:t>Attribuut</a:t>
                      </a:r>
                    </a:p>
                  </a:txBody>
                  <a:tcPr>
                    <a:solidFill>
                      <a:schemeClr val="bg1">
                        <a:lumMod val="85000"/>
                      </a:schemeClr>
                    </a:solidFill>
                  </a:tcPr>
                </a:tc>
                <a:tc>
                  <a:txBody>
                    <a:bodyPr/>
                    <a:lstStyle/>
                    <a:p>
                      <a:pPr algn="ctr"/>
                      <a:r>
                        <a:rPr lang="nl-BE" b="1" noProof="0" dirty="0"/>
                        <a:t>Kardinaliteit</a:t>
                      </a:r>
                    </a:p>
                  </a:txBody>
                  <a:tcPr>
                    <a:solidFill>
                      <a:schemeClr val="bg1">
                        <a:lumMod val="85000"/>
                      </a:schemeClr>
                    </a:solidFill>
                  </a:tcPr>
                </a:tc>
                <a:tc>
                  <a:txBody>
                    <a:bodyPr/>
                    <a:lstStyle/>
                    <a:p>
                      <a:pPr algn="ctr"/>
                      <a:r>
                        <a:rPr lang="en-GB" b="1" dirty="0"/>
                        <a:t>Type</a:t>
                      </a:r>
                    </a:p>
                  </a:txBody>
                  <a:tcPr>
                    <a:solidFill>
                      <a:schemeClr val="bg1">
                        <a:lumMod val="85000"/>
                      </a:schemeClr>
                    </a:solidFill>
                  </a:tcPr>
                </a:tc>
                <a:extLst>
                  <a:ext uri="{0D108BD9-81ED-4DB2-BD59-A6C34878D82A}">
                    <a16:rowId xmlns:a16="http://schemas.microsoft.com/office/drawing/2014/main" val="3956701815"/>
                  </a:ext>
                </a:extLst>
              </a:tr>
              <a:tr h="370840">
                <a:tc>
                  <a:txBody>
                    <a:bodyPr/>
                    <a:lstStyle/>
                    <a:p>
                      <a:pPr marL="0" algn="ctr" defTabSz="914400" rtl="0" eaLnBrk="1" latinLnBrk="0" hangingPunct="1"/>
                      <a:r>
                        <a:rPr lang="nl-BE" sz="1800" kern="1200" noProof="0" dirty="0">
                          <a:solidFill>
                            <a:schemeClr val="tx1"/>
                          </a:solidFill>
                          <a:latin typeface="+mn-lt"/>
                          <a:ea typeface="+mn-ea"/>
                          <a:cs typeface="+mn-cs"/>
                        </a:rPr>
                        <a:t>Identificator</a:t>
                      </a:r>
                    </a:p>
                  </a:txBody>
                  <a:tcPr>
                    <a:solidFill>
                      <a:schemeClr val="bg1"/>
                    </a:solidFill>
                  </a:tcPr>
                </a:tc>
                <a:tc>
                  <a:txBody>
                    <a:bodyPr/>
                    <a:lstStyle/>
                    <a:p>
                      <a:pPr marL="0" algn="ctr" defTabSz="914400" rtl="0" eaLnBrk="1" latinLnBrk="0" hangingPunct="1"/>
                      <a:r>
                        <a:rPr lang="nl-BE" sz="1800" kern="1200" noProof="0" dirty="0">
                          <a:solidFill>
                            <a:schemeClr val="tx1"/>
                          </a:solidFill>
                          <a:latin typeface="+mn-lt"/>
                          <a:ea typeface="+mn-ea"/>
                          <a:cs typeface="+mn-cs"/>
                        </a:rPr>
                        <a:t>1</a:t>
                      </a:r>
                    </a:p>
                  </a:txBody>
                  <a:tcPr>
                    <a:solidFill>
                      <a:schemeClr val="bg1"/>
                    </a:solidFill>
                  </a:tcPr>
                </a:tc>
                <a:tc>
                  <a:txBody>
                    <a:bodyPr/>
                    <a:lstStyle/>
                    <a:p>
                      <a:pPr marL="0" algn="ctr" defTabSz="914400" rtl="0" eaLnBrk="1" latinLnBrk="0" hangingPunct="1"/>
                      <a:r>
                        <a:rPr lang="en-GB" sz="1800" kern="1200" dirty="0" err="1">
                          <a:solidFill>
                            <a:schemeClr val="tx1"/>
                          </a:solidFill>
                          <a:latin typeface="+mn-lt"/>
                          <a:ea typeface="+mn-ea"/>
                          <a:cs typeface="+mn-cs"/>
                        </a:rPr>
                        <a:t>Capakey</a:t>
                      </a:r>
                      <a:endParaRPr lang="en-GB" sz="18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597107448"/>
                  </a:ext>
                </a:extLst>
              </a:tr>
              <a:tr h="370840">
                <a:tc>
                  <a:txBody>
                    <a:bodyPr/>
                    <a:lstStyle/>
                    <a:p>
                      <a:pPr algn="ctr"/>
                      <a:r>
                        <a:rPr lang="en-GB" dirty="0" err="1"/>
                        <a:t>datumBijwerking</a:t>
                      </a:r>
                      <a:endParaRPr lang="en-GB" dirty="0"/>
                    </a:p>
                  </a:txBody>
                  <a:tcPr/>
                </a:tc>
                <a:tc>
                  <a:txBody>
                    <a:bodyPr/>
                    <a:lstStyle/>
                    <a:p>
                      <a:pPr algn="ctr"/>
                      <a:r>
                        <a:rPr lang="en-GB" dirty="0"/>
                        <a:t>1</a:t>
                      </a:r>
                    </a:p>
                  </a:txBody>
                  <a:tcPr/>
                </a:tc>
                <a:tc>
                  <a:txBody>
                    <a:bodyPr/>
                    <a:lstStyle/>
                    <a:p>
                      <a:pPr algn="ctr"/>
                      <a:r>
                        <a:rPr lang="en-GB" dirty="0" err="1"/>
                        <a:t>DateTime</a:t>
                      </a:r>
                      <a:endParaRPr lang="en-GB" dirty="0"/>
                    </a:p>
                  </a:txBody>
                  <a:tcPr/>
                </a:tc>
                <a:extLst>
                  <a:ext uri="{0D108BD9-81ED-4DB2-BD59-A6C34878D82A}">
                    <a16:rowId xmlns:a16="http://schemas.microsoft.com/office/drawing/2014/main" val="312047799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4337748"/>
              </p:ext>
            </p:extLst>
          </p:nvPr>
        </p:nvGraphicFramePr>
        <p:xfrm>
          <a:off x="383028" y="3584473"/>
          <a:ext cx="9324976" cy="1569720"/>
        </p:xfrm>
        <a:graphic>
          <a:graphicData uri="http://schemas.openxmlformats.org/drawingml/2006/table">
            <a:tbl>
              <a:tblPr bandRow="1">
                <a:tableStyleId>{912C8C85-51F0-491E-9774-3900AFEF0FD7}</a:tableStyleId>
              </a:tblPr>
              <a:tblGrid>
                <a:gridCol w="3314701">
                  <a:extLst>
                    <a:ext uri="{9D8B030D-6E8A-4147-A177-3AD203B41FA5}">
                      <a16:colId xmlns:a16="http://schemas.microsoft.com/office/drawing/2014/main" val="3006015074"/>
                    </a:ext>
                  </a:extLst>
                </a:gridCol>
                <a:gridCol w="1666875">
                  <a:extLst>
                    <a:ext uri="{9D8B030D-6E8A-4147-A177-3AD203B41FA5}">
                      <a16:colId xmlns:a16="http://schemas.microsoft.com/office/drawing/2014/main" val="2858627210"/>
                    </a:ext>
                  </a:extLst>
                </a:gridCol>
                <a:gridCol w="4343400">
                  <a:extLst>
                    <a:ext uri="{9D8B030D-6E8A-4147-A177-3AD203B41FA5}">
                      <a16:colId xmlns:a16="http://schemas.microsoft.com/office/drawing/2014/main" val="3378237014"/>
                    </a:ext>
                  </a:extLst>
                </a:gridCol>
              </a:tblGrid>
              <a:tr h="370840">
                <a:tc gridSpan="3">
                  <a:txBody>
                    <a:bodyPr/>
                    <a:lstStyle/>
                    <a:p>
                      <a:pPr algn="ctr"/>
                      <a:r>
                        <a:rPr lang="en-GB" sz="2400" b="1" dirty="0" err="1"/>
                        <a:t>KadastraalPatrimoniumperceel</a:t>
                      </a:r>
                      <a:endParaRPr lang="en-GB" sz="2400" b="1" dirty="0"/>
                    </a:p>
                  </a:txBody>
                  <a:tcPr/>
                </a:tc>
                <a:tc hMerge="1">
                  <a:txBody>
                    <a:bodyPr/>
                    <a:lstStyle/>
                    <a:p>
                      <a:endParaRPr lang="en-US"/>
                    </a:p>
                  </a:txBody>
                  <a:tcPr/>
                </a:tc>
                <a:tc hMerge="1">
                  <a:txBody>
                    <a:bodyPr/>
                    <a:lstStyle/>
                    <a:p>
                      <a:endParaRPr lang="en-GB" dirty="0"/>
                    </a:p>
                  </a:txBody>
                  <a:tcPr/>
                </a:tc>
                <a:extLst>
                  <a:ext uri="{0D108BD9-81ED-4DB2-BD59-A6C34878D82A}">
                    <a16:rowId xmlns:a16="http://schemas.microsoft.com/office/drawing/2014/main" val="169514869"/>
                  </a:ext>
                </a:extLst>
              </a:tr>
              <a:tr h="370840">
                <a:tc>
                  <a:txBody>
                    <a:bodyPr/>
                    <a:lstStyle/>
                    <a:p>
                      <a:pPr algn="ctr"/>
                      <a:r>
                        <a:rPr lang="nl-BE" b="1" noProof="0" dirty="0"/>
                        <a:t>Attribuut</a:t>
                      </a:r>
                    </a:p>
                  </a:txBody>
                  <a:tcPr>
                    <a:solidFill>
                      <a:schemeClr val="bg1">
                        <a:lumMod val="85000"/>
                      </a:schemeClr>
                    </a:solidFill>
                  </a:tcPr>
                </a:tc>
                <a:tc>
                  <a:txBody>
                    <a:bodyPr/>
                    <a:lstStyle/>
                    <a:p>
                      <a:pPr algn="ctr"/>
                      <a:r>
                        <a:rPr lang="nl-BE" b="1" noProof="0" dirty="0"/>
                        <a:t>Kardinaliteit</a:t>
                      </a:r>
                    </a:p>
                  </a:txBody>
                  <a:tcPr>
                    <a:solidFill>
                      <a:schemeClr val="bg1">
                        <a:lumMod val="85000"/>
                      </a:schemeClr>
                    </a:solidFill>
                  </a:tcPr>
                </a:tc>
                <a:tc>
                  <a:txBody>
                    <a:bodyPr/>
                    <a:lstStyle/>
                    <a:p>
                      <a:pPr algn="ctr"/>
                      <a:r>
                        <a:rPr lang="en-GB" b="1" dirty="0"/>
                        <a:t>Type</a:t>
                      </a:r>
                    </a:p>
                  </a:txBody>
                  <a:tcPr>
                    <a:solidFill>
                      <a:schemeClr val="bg1">
                        <a:lumMod val="85000"/>
                      </a:schemeClr>
                    </a:solidFill>
                  </a:tcPr>
                </a:tc>
                <a:extLst>
                  <a:ext uri="{0D108BD9-81ED-4DB2-BD59-A6C34878D82A}">
                    <a16:rowId xmlns:a16="http://schemas.microsoft.com/office/drawing/2014/main" val="3956701815"/>
                  </a:ext>
                </a:extLst>
              </a:tr>
              <a:tr h="370840">
                <a:tc>
                  <a:txBody>
                    <a:bodyPr/>
                    <a:lstStyle/>
                    <a:p>
                      <a:pPr marL="0" algn="ctr" defTabSz="914400" rtl="0" eaLnBrk="1" latinLnBrk="0" hangingPunct="1"/>
                      <a:r>
                        <a:rPr lang="nl-BE" sz="1800" kern="1200" noProof="0" dirty="0">
                          <a:solidFill>
                            <a:schemeClr val="tx1"/>
                          </a:solidFill>
                          <a:latin typeface="+mn-lt"/>
                          <a:ea typeface="+mn-ea"/>
                          <a:cs typeface="+mn-cs"/>
                        </a:rPr>
                        <a:t>Identificator</a:t>
                      </a:r>
                    </a:p>
                  </a:txBody>
                  <a:tcPr>
                    <a:solidFill>
                      <a:schemeClr val="bg1"/>
                    </a:solidFill>
                  </a:tcPr>
                </a:tc>
                <a:tc>
                  <a:txBody>
                    <a:bodyPr/>
                    <a:lstStyle/>
                    <a:p>
                      <a:pPr marL="0" algn="ctr" defTabSz="914400" rtl="0" eaLnBrk="1" latinLnBrk="0" hangingPunct="1"/>
                      <a:r>
                        <a:rPr lang="nl-BE" sz="1800" kern="1200" noProof="0" dirty="0">
                          <a:solidFill>
                            <a:schemeClr val="tx1"/>
                          </a:solidFill>
                          <a:latin typeface="+mn-lt"/>
                          <a:ea typeface="+mn-ea"/>
                          <a:cs typeface="+mn-cs"/>
                        </a:rPr>
                        <a:t>1</a:t>
                      </a:r>
                    </a:p>
                  </a:txBody>
                  <a:tcPr>
                    <a:solidFill>
                      <a:schemeClr val="bg1"/>
                    </a:solidFill>
                  </a:tcPr>
                </a:tc>
                <a:tc>
                  <a:txBody>
                    <a:bodyPr/>
                    <a:lstStyle/>
                    <a:p>
                      <a:pPr marL="0" algn="ctr" defTabSz="914400" rtl="0" eaLnBrk="1" latinLnBrk="0" hangingPunct="1"/>
                      <a:r>
                        <a:rPr lang="en-GB" sz="1800" kern="1200" dirty="0" err="1">
                          <a:solidFill>
                            <a:schemeClr val="tx1"/>
                          </a:solidFill>
                          <a:latin typeface="+mn-lt"/>
                          <a:ea typeface="+mn-ea"/>
                          <a:cs typeface="+mn-cs"/>
                        </a:rPr>
                        <a:t>Patkey</a:t>
                      </a:r>
                      <a:endParaRPr lang="en-GB" sz="18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597107448"/>
                  </a:ext>
                </a:extLst>
              </a:tr>
              <a:tr h="370840">
                <a:tc>
                  <a:txBody>
                    <a:bodyPr/>
                    <a:lstStyle/>
                    <a:p>
                      <a:pPr algn="ctr"/>
                      <a:r>
                        <a:rPr lang="en-GB" dirty="0" err="1"/>
                        <a:t>datumBijwerking</a:t>
                      </a:r>
                      <a:endParaRPr lang="en-GB" dirty="0"/>
                    </a:p>
                  </a:txBody>
                  <a:tcPr/>
                </a:tc>
                <a:tc>
                  <a:txBody>
                    <a:bodyPr/>
                    <a:lstStyle/>
                    <a:p>
                      <a:pPr algn="ctr"/>
                      <a:r>
                        <a:rPr lang="en-GB" dirty="0"/>
                        <a:t>1</a:t>
                      </a:r>
                    </a:p>
                  </a:txBody>
                  <a:tcPr/>
                </a:tc>
                <a:tc>
                  <a:txBody>
                    <a:bodyPr/>
                    <a:lstStyle/>
                    <a:p>
                      <a:pPr algn="ctr"/>
                      <a:r>
                        <a:rPr lang="en-GB" dirty="0" err="1"/>
                        <a:t>DateTime</a:t>
                      </a:r>
                      <a:endParaRPr lang="en-GB" dirty="0"/>
                    </a:p>
                  </a:txBody>
                  <a:tcPr/>
                </a:tc>
                <a:extLst>
                  <a:ext uri="{0D108BD9-81ED-4DB2-BD59-A6C34878D82A}">
                    <a16:rowId xmlns:a16="http://schemas.microsoft.com/office/drawing/2014/main" val="3120477991"/>
                  </a:ext>
                </a:extLst>
              </a:tr>
            </a:tbl>
          </a:graphicData>
        </a:graphic>
      </p:graphicFrame>
    </p:spTree>
    <p:extLst>
      <p:ext uri="{BB962C8B-B14F-4D97-AF65-F5344CB8AC3E}">
        <p14:creationId xmlns:p14="http://schemas.microsoft.com/office/powerpoint/2010/main" val="1243313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a:t>Zakelijk Recht</a:t>
            </a:r>
          </a:p>
        </p:txBody>
      </p:sp>
      <p:sp>
        <p:nvSpPr>
          <p:cNvPr id="4" name="Slide Number Placeholder 3"/>
          <p:cNvSpPr>
            <a:spLocks noGrp="1"/>
          </p:cNvSpPr>
          <p:nvPr>
            <p:ph type="sldNum" sz="quarter" idx="4"/>
          </p:nvPr>
        </p:nvSpPr>
        <p:spPr/>
        <p:txBody>
          <a:bodyPr/>
          <a:lstStyle/>
          <a:p>
            <a:fld id="{C9C406F6-A053-43CA-AEC8-FA3EEE83A3FB}" type="slidenum">
              <a:rPr lang="nl-BE" smtClean="0"/>
              <a:pPr/>
              <a:t>37</a:t>
            </a:fld>
            <a:endParaRPr lang="nl-BE"/>
          </a:p>
        </p:txBody>
      </p:sp>
      <p:graphicFrame>
        <p:nvGraphicFramePr>
          <p:cNvPr id="5" name="Table 4"/>
          <p:cNvGraphicFramePr>
            <a:graphicFrameLocks noGrp="1"/>
          </p:cNvGraphicFramePr>
          <p:nvPr>
            <p:extLst>
              <p:ext uri="{D42A27DB-BD31-4B8C-83A1-F6EECF244321}">
                <p14:modId xmlns:p14="http://schemas.microsoft.com/office/powerpoint/2010/main" val="1196014107"/>
              </p:ext>
            </p:extLst>
          </p:nvPr>
        </p:nvGraphicFramePr>
        <p:xfrm>
          <a:off x="476249" y="1165123"/>
          <a:ext cx="9324976" cy="1940560"/>
        </p:xfrm>
        <a:graphic>
          <a:graphicData uri="http://schemas.openxmlformats.org/drawingml/2006/table">
            <a:tbl>
              <a:tblPr bandRow="1">
                <a:tableStyleId>{912C8C85-51F0-491E-9774-3900AFEF0FD7}</a:tableStyleId>
              </a:tblPr>
              <a:tblGrid>
                <a:gridCol w="3314701">
                  <a:extLst>
                    <a:ext uri="{9D8B030D-6E8A-4147-A177-3AD203B41FA5}">
                      <a16:colId xmlns:a16="http://schemas.microsoft.com/office/drawing/2014/main" val="3006015074"/>
                    </a:ext>
                  </a:extLst>
                </a:gridCol>
                <a:gridCol w="1666875">
                  <a:extLst>
                    <a:ext uri="{9D8B030D-6E8A-4147-A177-3AD203B41FA5}">
                      <a16:colId xmlns:a16="http://schemas.microsoft.com/office/drawing/2014/main" val="2858627210"/>
                    </a:ext>
                  </a:extLst>
                </a:gridCol>
                <a:gridCol w="4343400">
                  <a:extLst>
                    <a:ext uri="{9D8B030D-6E8A-4147-A177-3AD203B41FA5}">
                      <a16:colId xmlns:a16="http://schemas.microsoft.com/office/drawing/2014/main" val="3378237014"/>
                    </a:ext>
                  </a:extLst>
                </a:gridCol>
              </a:tblGrid>
              <a:tr h="370840">
                <a:tc gridSpan="3">
                  <a:txBody>
                    <a:bodyPr/>
                    <a:lstStyle/>
                    <a:p>
                      <a:pPr algn="ctr"/>
                      <a:r>
                        <a:rPr lang="en-GB" sz="2400" b="1" dirty="0" err="1"/>
                        <a:t>ZakelijkRecht</a:t>
                      </a:r>
                      <a:endParaRPr lang="en-GB" sz="2400" b="1" dirty="0"/>
                    </a:p>
                  </a:txBody>
                  <a:tcPr/>
                </a:tc>
                <a:tc hMerge="1">
                  <a:txBody>
                    <a:bodyPr/>
                    <a:lstStyle/>
                    <a:p>
                      <a:endParaRPr lang="en-US"/>
                    </a:p>
                  </a:txBody>
                  <a:tcPr/>
                </a:tc>
                <a:tc hMerge="1">
                  <a:txBody>
                    <a:bodyPr/>
                    <a:lstStyle/>
                    <a:p>
                      <a:endParaRPr lang="en-GB" dirty="0"/>
                    </a:p>
                  </a:txBody>
                  <a:tcPr/>
                </a:tc>
                <a:extLst>
                  <a:ext uri="{0D108BD9-81ED-4DB2-BD59-A6C34878D82A}">
                    <a16:rowId xmlns:a16="http://schemas.microsoft.com/office/drawing/2014/main" val="169514869"/>
                  </a:ext>
                </a:extLst>
              </a:tr>
              <a:tr h="370840">
                <a:tc>
                  <a:txBody>
                    <a:bodyPr/>
                    <a:lstStyle/>
                    <a:p>
                      <a:pPr algn="ctr"/>
                      <a:r>
                        <a:rPr lang="nl-BE" b="1" noProof="0" dirty="0"/>
                        <a:t>Attribuut</a:t>
                      </a:r>
                    </a:p>
                  </a:txBody>
                  <a:tcPr>
                    <a:solidFill>
                      <a:schemeClr val="bg1">
                        <a:lumMod val="85000"/>
                      </a:schemeClr>
                    </a:solidFill>
                  </a:tcPr>
                </a:tc>
                <a:tc>
                  <a:txBody>
                    <a:bodyPr/>
                    <a:lstStyle/>
                    <a:p>
                      <a:pPr algn="ctr"/>
                      <a:r>
                        <a:rPr lang="nl-BE" b="1" noProof="0" dirty="0"/>
                        <a:t>Kardinaliteit</a:t>
                      </a:r>
                    </a:p>
                  </a:txBody>
                  <a:tcPr>
                    <a:solidFill>
                      <a:schemeClr val="bg1">
                        <a:lumMod val="85000"/>
                      </a:schemeClr>
                    </a:solidFill>
                  </a:tcPr>
                </a:tc>
                <a:tc>
                  <a:txBody>
                    <a:bodyPr/>
                    <a:lstStyle/>
                    <a:p>
                      <a:pPr algn="ctr"/>
                      <a:r>
                        <a:rPr lang="en-GB" b="1" dirty="0"/>
                        <a:t>Type</a:t>
                      </a:r>
                    </a:p>
                  </a:txBody>
                  <a:tcPr>
                    <a:solidFill>
                      <a:schemeClr val="bg1">
                        <a:lumMod val="85000"/>
                      </a:schemeClr>
                    </a:solidFill>
                  </a:tcPr>
                </a:tc>
                <a:extLst>
                  <a:ext uri="{0D108BD9-81ED-4DB2-BD59-A6C34878D82A}">
                    <a16:rowId xmlns:a16="http://schemas.microsoft.com/office/drawing/2014/main" val="3956701815"/>
                  </a:ext>
                </a:extLst>
              </a:tr>
              <a:tr h="370840">
                <a:tc>
                  <a:txBody>
                    <a:bodyPr/>
                    <a:lstStyle/>
                    <a:p>
                      <a:pPr marL="0" algn="ctr" defTabSz="914400" rtl="0" eaLnBrk="1" latinLnBrk="0" hangingPunct="1"/>
                      <a:r>
                        <a:rPr lang="nl-BE" sz="1800" kern="1200" noProof="0" dirty="0">
                          <a:solidFill>
                            <a:schemeClr val="tx1"/>
                          </a:solidFill>
                          <a:latin typeface="+mn-lt"/>
                          <a:ea typeface="+mn-ea"/>
                          <a:cs typeface="+mn-cs"/>
                        </a:rPr>
                        <a:t>Aandeel</a:t>
                      </a:r>
                    </a:p>
                  </a:txBody>
                  <a:tcPr>
                    <a:solidFill>
                      <a:schemeClr val="bg1"/>
                    </a:solidFill>
                  </a:tcPr>
                </a:tc>
                <a:tc>
                  <a:txBody>
                    <a:bodyPr/>
                    <a:lstStyle/>
                    <a:p>
                      <a:pPr marL="0" algn="ctr" defTabSz="914400" rtl="0" eaLnBrk="1" latinLnBrk="0" hangingPunct="1"/>
                      <a:r>
                        <a:rPr lang="nl-BE" sz="1800" kern="1200" noProof="0" dirty="0">
                          <a:solidFill>
                            <a:schemeClr val="tx1"/>
                          </a:solidFill>
                          <a:latin typeface="+mn-lt"/>
                          <a:ea typeface="+mn-ea"/>
                          <a:cs typeface="+mn-cs"/>
                        </a:rPr>
                        <a:t>1</a:t>
                      </a:r>
                    </a:p>
                  </a:txBody>
                  <a:tcPr>
                    <a:solidFill>
                      <a:schemeClr val="bg1"/>
                    </a:solidFill>
                  </a:tcPr>
                </a:tc>
                <a:tc>
                  <a:txBody>
                    <a:bodyPr/>
                    <a:lstStyle/>
                    <a:p>
                      <a:pPr marL="0" algn="ctr" defTabSz="914400" rtl="0" eaLnBrk="1" latinLnBrk="0" hangingPunct="1"/>
                      <a:r>
                        <a:rPr lang="en-GB" sz="1800" kern="1200" dirty="0">
                          <a:solidFill>
                            <a:schemeClr val="tx1"/>
                          </a:solidFill>
                          <a:latin typeface="+mn-lt"/>
                          <a:ea typeface="+mn-ea"/>
                          <a:cs typeface="+mn-cs"/>
                        </a:rPr>
                        <a:t>Float</a:t>
                      </a:r>
                    </a:p>
                  </a:txBody>
                  <a:tcPr>
                    <a:solidFill>
                      <a:schemeClr val="bg1"/>
                    </a:solidFill>
                  </a:tcPr>
                </a:tc>
                <a:extLst>
                  <a:ext uri="{0D108BD9-81ED-4DB2-BD59-A6C34878D82A}">
                    <a16:rowId xmlns:a16="http://schemas.microsoft.com/office/drawing/2014/main" val="2597107448"/>
                  </a:ext>
                </a:extLst>
              </a:tr>
              <a:tr h="370840">
                <a:tc>
                  <a:txBody>
                    <a:bodyPr/>
                    <a:lstStyle/>
                    <a:p>
                      <a:pPr algn="ctr"/>
                      <a:r>
                        <a:rPr lang="en-GB" dirty="0" err="1"/>
                        <a:t>Geldigheidsperiode</a:t>
                      </a:r>
                      <a:endParaRPr lang="en-GB" dirty="0"/>
                    </a:p>
                  </a:txBody>
                  <a:tcPr/>
                </a:tc>
                <a:tc>
                  <a:txBody>
                    <a:bodyPr/>
                    <a:lstStyle/>
                    <a:p>
                      <a:pPr algn="ctr"/>
                      <a:r>
                        <a:rPr lang="en-GB" dirty="0"/>
                        <a:t>1</a:t>
                      </a:r>
                    </a:p>
                  </a:txBody>
                  <a:tcPr/>
                </a:tc>
                <a:tc>
                  <a:txBody>
                    <a:bodyPr/>
                    <a:lstStyle/>
                    <a:p>
                      <a:pPr algn="ctr"/>
                      <a:r>
                        <a:rPr lang="en-GB" dirty="0"/>
                        <a:t>OSLO-</a:t>
                      </a:r>
                      <a:r>
                        <a:rPr lang="en-GB" dirty="0" err="1"/>
                        <a:t>Generiek</a:t>
                      </a:r>
                      <a:r>
                        <a:rPr lang="en-GB" dirty="0"/>
                        <a:t>::</a:t>
                      </a:r>
                      <a:r>
                        <a:rPr lang="en-GB" dirty="0" err="1"/>
                        <a:t>Periode</a:t>
                      </a:r>
                      <a:endParaRPr lang="en-GB" dirty="0"/>
                    </a:p>
                  </a:txBody>
                  <a:tcPr/>
                </a:tc>
                <a:extLst>
                  <a:ext uri="{0D108BD9-81ED-4DB2-BD59-A6C34878D82A}">
                    <a16:rowId xmlns:a16="http://schemas.microsoft.com/office/drawing/2014/main" val="3120477991"/>
                  </a:ext>
                </a:extLst>
              </a:tr>
              <a:tr h="370840">
                <a:tc>
                  <a:txBody>
                    <a:bodyPr/>
                    <a:lstStyle/>
                    <a:p>
                      <a:pPr algn="ctr"/>
                      <a:r>
                        <a:rPr lang="en-GB" dirty="0" err="1"/>
                        <a:t>TypeZakelijkRecht</a:t>
                      </a:r>
                      <a:endParaRPr lang="en-GB" dirty="0"/>
                    </a:p>
                  </a:txBody>
                  <a:tcPr/>
                </a:tc>
                <a:tc>
                  <a:txBody>
                    <a:bodyPr/>
                    <a:lstStyle/>
                    <a:p>
                      <a:pPr algn="ctr"/>
                      <a:r>
                        <a:rPr lang="en-GB" dirty="0"/>
                        <a:t>1</a:t>
                      </a:r>
                    </a:p>
                  </a:txBody>
                  <a:tcPr/>
                </a:tc>
                <a:tc>
                  <a:txBody>
                    <a:bodyPr/>
                    <a:lstStyle/>
                    <a:p>
                      <a:pPr algn="ctr"/>
                      <a:r>
                        <a:rPr lang="en-GB" dirty="0" err="1"/>
                        <a:t>Codelijst</a:t>
                      </a:r>
                      <a:endParaRPr lang="en-GB" dirty="0"/>
                    </a:p>
                  </a:txBody>
                  <a:tcPr/>
                </a:tc>
                <a:extLst>
                  <a:ext uri="{0D108BD9-81ED-4DB2-BD59-A6C34878D82A}">
                    <a16:rowId xmlns:a16="http://schemas.microsoft.com/office/drawing/2014/main" val="1647264332"/>
                  </a:ext>
                </a:extLst>
              </a:tr>
            </a:tbl>
          </a:graphicData>
        </a:graphic>
      </p:graphicFrame>
      <p:pic>
        <p:nvPicPr>
          <p:cNvPr id="2" name="Picture 1"/>
          <p:cNvPicPr>
            <a:picLocks noChangeAspect="1"/>
          </p:cNvPicPr>
          <p:nvPr/>
        </p:nvPicPr>
        <p:blipFill>
          <a:blip r:embed="rId2"/>
          <a:stretch>
            <a:fillRect/>
          </a:stretch>
        </p:blipFill>
        <p:spPr>
          <a:xfrm>
            <a:off x="2938737" y="4206456"/>
            <a:ext cx="4400000" cy="2352381"/>
          </a:xfrm>
          <a:prstGeom prst="rect">
            <a:avLst/>
          </a:prstGeom>
        </p:spPr>
      </p:pic>
    </p:spTree>
    <p:extLst>
      <p:ext uri="{BB962C8B-B14F-4D97-AF65-F5344CB8AC3E}">
        <p14:creationId xmlns:p14="http://schemas.microsoft.com/office/powerpoint/2010/main" val="3115324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a:t>Recht</a:t>
            </a:r>
          </a:p>
        </p:txBody>
      </p:sp>
      <p:sp>
        <p:nvSpPr>
          <p:cNvPr id="4" name="Slide Number Placeholder 3"/>
          <p:cNvSpPr>
            <a:spLocks noGrp="1"/>
          </p:cNvSpPr>
          <p:nvPr>
            <p:ph type="sldNum" sz="quarter" idx="4"/>
          </p:nvPr>
        </p:nvSpPr>
        <p:spPr/>
        <p:txBody>
          <a:bodyPr/>
          <a:lstStyle/>
          <a:p>
            <a:fld id="{C9C406F6-A053-43CA-AEC8-FA3EEE83A3FB}" type="slidenum">
              <a:rPr lang="nl-BE" smtClean="0"/>
              <a:pPr/>
              <a:t>38</a:t>
            </a:fld>
            <a:endParaRPr lang="nl-BE"/>
          </a:p>
        </p:txBody>
      </p:sp>
      <p:graphicFrame>
        <p:nvGraphicFramePr>
          <p:cNvPr id="5" name="Table 4"/>
          <p:cNvGraphicFramePr>
            <a:graphicFrameLocks noGrp="1"/>
          </p:cNvGraphicFramePr>
          <p:nvPr>
            <p:extLst>
              <p:ext uri="{D42A27DB-BD31-4B8C-83A1-F6EECF244321}">
                <p14:modId xmlns:p14="http://schemas.microsoft.com/office/powerpoint/2010/main" val="2630402386"/>
              </p:ext>
            </p:extLst>
          </p:nvPr>
        </p:nvGraphicFramePr>
        <p:xfrm>
          <a:off x="476249" y="1165123"/>
          <a:ext cx="9324976" cy="2311400"/>
        </p:xfrm>
        <a:graphic>
          <a:graphicData uri="http://schemas.openxmlformats.org/drawingml/2006/table">
            <a:tbl>
              <a:tblPr bandRow="1">
                <a:tableStyleId>{912C8C85-51F0-491E-9774-3900AFEF0FD7}</a:tableStyleId>
              </a:tblPr>
              <a:tblGrid>
                <a:gridCol w="3314701">
                  <a:extLst>
                    <a:ext uri="{9D8B030D-6E8A-4147-A177-3AD203B41FA5}">
                      <a16:colId xmlns:a16="http://schemas.microsoft.com/office/drawing/2014/main" val="3006015074"/>
                    </a:ext>
                  </a:extLst>
                </a:gridCol>
                <a:gridCol w="1666875">
                  <a:extLst>
                    <a:ext uri="{9D8B030D-6E8A-4147-A177-3AD203B41FA5}">
                      <a16:colId xmlns:a16="http://schemas.microsoft.com/office/drawing/2014/main" val="2858627210"/>
                    </a:ext>
                  </a:extLst>
                </a:gridCol>
                <a:gridCol w="4343400">
                  <a:extLst>
                    <a:ext uri="{9D8B030D-6E8A-4147-A177-3AD203B41FA5}">
                      <a16:colId xmlns:a16="http://schemas.microsoft.com/office/drawing/2014/main" val="3378237014"/>
                    </a:ext>
                  </a:extLst>
                </a:gridCol>
              </a:tblGrid>
              <a:tr h="370840">
                <a:tc gridSpan="3">
                  <a:txBody>
                    <a:bodyPr/>
                    <a:lstStyle/>
                    <a:p>
                      <a:pPr algn="ctr"/>
                      <a:r>
                        <a:rPr lang="en-GB" sz="2400" b="1" dirty="0" err="1"/>
                        <a:t>Recht</a:t>
                      </a:r>
                      <a:endParaRPr lang="en-GB" sz="2400" b="1" dirty="0"/>
                    </a:p>
                  </a:txBody>
                  <a:tcPr/>
                </a:tc>
                <a:tc hMerge="1">
                  <a:txBody>
                    <a:bodyPr/>
                    <a:lstStyle/>
                    <a:p>
                      <a:endParaRPr lang="en-US"/>
                    </a:p>
                  </a:txBody>
                  <a:tcPr/>
                </a:tc>
                <a:tc hMerge="1">
                  <a:txBody>
                    <a:bodyPr/>
                    <a:lstStyle/>
                    <a:p>
                      <a:endParaRPr lang="en-GB" dirty="0"/>
                    </a:p>
                  </a:txBody>
                  <a:tcPr/>
                </a:tc>
                <a:extLst>
                  <a:ext uri="{0D108BD9-81ED-4DB2-BD59-A6C34878D82A}">
                    <a16:rowId xmlns:a16="http://schemas.microsoft.com/office/drawing/2014/main" val="169514869"/>
                  </a:ext>
                </a:extLst>
              </a:tr>
              <a:tr h="370840">
                <a:tc>
                  <a:txBody>
                    <a:bodyPr/>
                    <a:lstStyle/>
                    <a:p>
                      <a:pPr algn="ctr"/>
                      <a:r>
                        <a:rPr lang="nl-BE" b="1" noProof="0" dirty="0"/>
                        <a:t>Attribuut</a:t>
                      </a:r>
                    </a:p>
                  </a:txBody>
                  <a:tcPr>
                    <a:solidFill>
                      <a:schemeClr val="bg1">
                        <a:lumMod val="85000"/>
                      </a:schemeClr>
                    </a:solidFill>
                  </a:tcPr>
                </a:tc>
                <a:tc>
                  <a:txBody>
                    <a:bodyPr/>
                    <a:lstStyle/>
                    <a:p>
                      <a:pPr algn="ctr"/>
                      <a:r>
                        <a:rPr lang="nl-BE" b="1" noProof="0" dirty="0"/>
                        <a:t>Kardinaliteit</a:t>
                      </a:r>
                    </a:p>
                  </a:txBody>
                  <a:tcPr>
                    <a:solidFill>
                      <a:schemeClr val="bg1">
                        <a:lumMod val="85000"/>
                      </a:schemeClr>
                    </a:solidFill>
                  </a:tcPr>
                </a:tc>
                <a:tc>
                  <a:txBody>
                    <a:bodyPr/>
                    <a:lstStyle/>
                    <a:p>
                      <a:pPr algn="ctr"/>
                      <a:r>
                        <a:rPr lang="en-GB" b="1" dirty="0"/>
                        <a:t>Type</a:t>
                      </a:r>
                    </a:p>
                  </a:txBody>
                  <a:tcPr>
                    <a:solidFill>
                      <a:schemeClr val="bg1">
                        <a:lumMod val="85000"/>
                      </a:schemeClr>
                    </a:solidFill>
                  </a:tcPr>
                </a:tc>
                <a:extLst>
                  <a:ext uri="{0D108BD9-81ED-4DB2-BD59-A6C34878D82A}">
                    <a16:rowId xmlns:a16="http://schemas.microsoft.com/office/drawing/2014/main" val="3956701815"/>
                  </a:ext>
                </a:extLst>
              </a:tr>
              <a:tr h="370840">
                <a:tc>
                  <a:txBody>
                    <a:bodyPr/>
                    <a:lstStyle/>
                    <a:p>
                      <a:pPr marL="0" algn="ctr" defTabSz="914400" rtl="0" eaLnBrk="1" latinLnBrk="0" hangingPunct="1"/>
                      <a:r>
                        <a:rPr lang="nl-BE" sz="1800" kern="1200" noProof="0" dirty="0">
                          <a:solidFill>
                            <a:schemeClr val="tx1"/>
                          </a:solidFill>
                          <a:latin typeface="+mn-lt"/>
                          <a:ea typeface="+mn-ea"/>
                          <a:cs typeface="+mn-cs"/>
                        </a:rPr>
                        <a:t>Aandeel</a:t>
                      </a:r>
                    </a:p>
                  </a:txBody>
                  <a:tcPr>
                    <a:solidFill>
                      <a:schemeClr val="bg1"/>
                    </a:solidFill>
                  </a:tcPr>
                </a:tc>
                <a:tc>
                  <a:txBody>
                    <a:bodyPr/>
                    <a:lstStyle/>
                    <a:p>
                      <a:pPr marL="0" algn="ctr" defTabSz="914400" rtl="0" eaLnBrk="1" latinLnBrk="0" hangingPunct="1"/>
                      <a:r>
                        <a:rPr lang="nl-BE" sz="1800" kern="1200" noProof="0" dirty="0">
                          <a:solidFill>
                            <a:schemeClr val="tx1"/>
                          </a:solidFill>
                          <a:latin typeface="+mn-lt"/>
                          <a:ea typeface="+mn-ea"/>
                          <a:cs typeface="+mn-cs"/>
                        </a:rPr>
                        <a:t>1</a:t>
                      </a:r>
                    </a:p>
                  </a:txBody>
                  <a:tcPr>
                    <a:solidFill>
                      <a:schemeClr val="bg1"/>
                    </a:solidFill>
                  </a:tcPr>
                </a:tc>
                <a:tc>
                  <a:txBody>
                    <a:bodyPr/>
                    <a:lstStyle/>
                    <a:p>
                      <a:pPr marL="0" algn="ctr" defTabSz="914400" rtl="0" eaLnBrk="1" latinLnBrk="0" hangingPunct="1"/>
                      <a:r>
                        <a:rPr lang="en-GB" sz="1800" kern="1200" dirty="0">
                          <a:solidFill>
                            <a:schemeClr val="tx1"/>
                          </a:solidFill>
                          <a:latin typeface="+mn-lt"/>
                          <a:ea typeface="+mn-ea"/>
                          <a:cs typeface="+mn-cs"/>
                        </a:rPr>
                        <a:t>Float</a:t>
                      </a:r>
                    </a:p>
                  </a:txBody>
                  <a:tcPr>
                    <a:solidFill>
                      <a:schemeClr val="bg1"/>
                    </a:solidFill>
                  </a:tcPr>
                </a:tc>
                <a:extLst>
                  <a:ext uri="{0D108BD9-81ED-4DB2-BD59-A6C34878D82A}">
                    <a16:rowId xmlns:a16="http://schemas.microsoft.com/office/drawing/2014/main" val="2597107448"/>
                  </a:ext>
                </a:extLst>
              </a:tr>
              <a:tr h="370840">
                <a:tc>
                  <a:txBody>
                    <a:bodyPr/>
                    <a:lstStyle/>
                    <a:p>
                      <a:pPr algn="ctr"/>
                      <a:r>
                        <a:rPr lang="en-GB" dirty="0" err="1"/>
                        <a:t>Geldigheidsperiode</a:t>
                      </a:r>
                      <a:endParaRPr lang="en-GB" dirty="0"/>
                    </a:p>
                  </a:txBody>
                  <a:tcPr/>
                </a:tc>
                <a:tc>
                  <a:txBody>
                    <a:bodyPr/>
                    <a:lstStyle/>
                    <a:p>
                      <a:pPr algn="ctr"/>
                      <a:r>
                        <a:rPr lang="en-GB" dirty="0"/>
                        <a:t>1</a:t>
                      </a:r>
                    </a:p>
                  </a:txBody>
                  <a:tcPr/>
                </a:tc>
                <a:tc>
                  <a:txBody>
                    <a:bodyPr/>
                    <a:lstStyle/>
                    <a:p>
                      <a:pPr algn="ctr"/>
                      <a:r>
                        <a:rPr lang="en-GB" dirty="0"/>
                        <a:t>OSLO-</a:t>
                      </a:r>
                      <a:r>
                        <a:rPr lang="en-GB" dirty="0" err="1"/>
                        <a:t>Generiek</a:t>
                      </a:r>
                      <a:r>
                        <a:rPr lang="en-GB" dirty="0"/>
                        <a:t>::</a:t>
                      </a:r>
                      <a:r>
                        <a:rPr lang="en-GB" dirty="0" err="1"/>
                        <a:t>Periode</a:t>
                      </a:r>
                      <a:endParaRPr lang="en-GB" dirty="0"/>
                    </a:p>
                  </a:txBody>
                  <a:tcPr/>
                </a:tc>
                <a:extLst>
                  <a:ext uri="{0D108BD9-81ED-4DB2-BD59-A6C34878D82A}">
                    <a16:rowId xmlns:a16="http://schemas.microsoft.com/office/drawing/2014/main" val="3120477991"/>
                  </a:ext>
                </a:extLst>
              </a:tr>
              <a:tr h="370840">
                <a:tc>
                  <a:txBody>
                    <a:bodyPr/>
                    <a:lstStyle/>
                    <a:p>
                      <a:pPr algn="ctr"/>
                      <a:r>
                        <a:rPr lang="en-GB" dirty="0" err="1"/>
                        <a:t>Omschrijving</a:t>
                      </a:r>
                      <a:endParaRPr lang="en-GB" dirty="0"/>
                    </a:p>
                  </a:txBody>
                  <a:tcPr/>
                </a:tc>
                <a:tc>
                  <a:txBody>
                    <a:bodyPr/>
                    <a:lstStyle/>
                    <a:p>
                      <a:pPr algn="ctr"/>
                      <a:r>
                        <a:rPr lang="en-GB" dirty="0"/>
                        <a:t>1</a:t>
                      </a:r>
                    </a:p>
                  </a:txBody>
                  <a:tcPr/>
                </a:tc>
                <a:tc>
                  <a:txBody>
                    <a:bodyPr/>
                    <a:lstStyle/>
                    <a:p>
                      <a:pPr algn="ctr"/>
                      <a:r>
                        <a:rPr lang="en-GB" dirty="0" err="1"/>
                        <a:t>Taalstring</a:t>
                      </a:r>
                      <a:endParaRPr lang="en-GB" dirty="0"/>
                    </a:p>
                  </a:txBody>
                  <a:tcPr/>
                </a:tc>
                <a:extLst>
                  <a:ext uri="{0D108BD9-81ED-4DB2-BD59-A6C34878D82A}">
                    <a16:rowId xmlns:a16="http://schemas.microsoft.com/office/drawing/2014/main" val="3869169731"/>
                  </a:ext>
                </a:extLst>
              </a:tr>
              <a:tr h="370840">
                <a:tc>
                  <a:txBody>
                    <a:bodyPr/>
                    <a:lstStyle/>
                    <a:p>
                      <a:pPr algn="ctr"/>
                      <a:r>
                        <a:rPr lang="en-GB" dirty="0" err="1"/>
                        <a:t>Rechtstype</a:t>
                      </a:r>
                      <a:endParaRPr lang="en-GB" dirty="0"/>
                    </a:p>
                  </a:txBody>
                  <a:tcPr/>
                </a:tc>
                <a:tc>
                  <a:txBody>
                    <a:bodyPr/>
                    <a:lstStyle/>
                    <a:p>
                      <a:pPr algn="ctr"/>
                      <a:r>
                        <a:rPr lang="en-GB" dirty="0"/>
                        <a:t>1</a:t>
                      </a:r>
                    </a:p>
                  </a:txBody>
                  <a:tcPr/>
                </a:tc>
                <a:tc>
                  <a:txBody>
                    <a:bodyPr/>
                    <a:lstStyle/>
                    <a:p>
                      <a:pPr algn="ctr"/>
                      <a:r>
                        <a:rPr lang="en-GB" dirty="0" err="1"/>
                        <a:t>Codelijst</a:t>
                      </a:r>
                      <a:endParaRPr lang="en-GB" dirty="0"/>
                    </a:p>
                  </a:txBody>
                  <a:tcPr/>
                </a:tc>
                <a:extLst>
                  <a:ext uri="{0D108BD9-81ED-4DB2-BD59-A6C34878D82A}">
                    <a16:rowId xmlns:a16="http://schemas.microsoft.com/office/drawing/2014/main" val="3813856794"/>
                  </a:ext>
                </a:extLst>
              </a:tr>
            </a:tbl>
          </a:graphicData>
        </a:graphic>
      </p:graphicFrame>
      <p:pic>
        <p:nvPicPr>
          <p:cNvPr id="2" name="Picture 1"/>
          <p:cNvPicPr>
            <a:picLocks noChangeAspect="1"/>
          </p:cNvPicPr>
          <p:nvPr/>
        </p:nvPicPr>
        <p:blipFill>
          <a:blip r:embed="rId2"/>
          <a:stretch>
            <a:fillRect/>
          </a:stretch>
        </p:blipFill>
        <p:spPr>
          <a:xfrm>
            <a:off x="3116944" y="4044551"/>
            <a:ext cx="3857143" cy="2514286"/>
          </a:xfrm>
          <a:prstGeom prst="rect">
            <a:avLst/>
          </a:prstGeom>
        </p:spPr>
      </p:pic>
    </p:spTree>
    <p:extLst>
      <p:ext uri="{BB962C8B-B14F-4D97-AF65-F5344CB8AC3E}">
        <p14:creationId xmlns:p14="http://schemas.microsoft.com/office/powerpoint/2010/main" val="2693003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a:t>Restrictie</a:t>
            </a:r>
          </a:p>
        </p:txBody>
      </p:sp>
      <p:sp>
        <p:nvSpPr>
          <p:cNvPr id="4" name="Slide Number Placeholder 3"/>
          <p:cNvSpPr>
            <a:spLocks noGrp="1"/>
          </p:cNvSpPr>
          <p:nvPr>
            <p:ph type="sldNum" sz="quarter" idx="4"/>
          </p:nvPr>
        </p:nvSpPr>
        <p:spPr/>
        <p:txBody>
          <a:bodyPr/>
          <a:lstStyle/>
          <a:p>
            <a:fld id="{C9C406F6-A053-43CA-AEC8-FA3EEE83A3FB}" type="slidenum">
              <a:rPr lang="nl-BE" smtClean="0"/>
              <a:pPr/>
              <a:t>39</a:t>
            </a:fld>
            <a:endParaRPr lang="nl-BE"/>
          </a:p>
        </p:txBody>
      </p:sp>
      <p:graphicFrame>
        <p:nvGraphicFramePr>
          <p:cNvPr id="5" name="Table 4"/>
          <p:cNvGraphicFramePr>
            <a:graphicFrameLocks noGrp="1"/>
          </p:cNvGraphicFramePr>
          <p:nvPr>
            <p:extLst>
              <p:ext uri="{D42A27DB-BD31-4B8C-83A1-F6EECF244321}">
                <p14:modId xmlns:p14="http://schemas.microsoft.com/office/powerpoint/2010/main" val="1448630211"/>
              </p:ext>
            </p:extLst>
          </p:nvPr>
        </p:nvGraphicFramePr>
        <p:xfrm>
          <a:off x="476249" y="1165123"/>
          <a:ext cx="9324976" cy="2311400"/>
        </p:xfrm>
        <a:graphic>
          <a:graphicData uri="http://schemas.openxmlformats.org/drawingml/2006/table">
            <a:tbl>
              <a:tblPr bandRow="1">
                <a:tableStyleId>{912C8C85-51F0-491E-9774-3900AFEF0FD7}</a:tableStyleId>
              </a:tblPr>
              <a:tblGrid>
                <a:gridCol w="3314701">
                  <a:extLst>
                    <a:ext uri="{9D8B030D-6E8A-4147-A177-3AD203B41FA5}">
                      <a16:colId xmlns:a16="http://schemas.microsoft.com/office/drawing/2014/main" val="3006015074"/>
                    </a:ext>
                  </a:extLst>
                </a:gridCol>
                <a:gridCol w="1666875">
                  <a:extLst>
                    <a:ext uri="{9D8B030D-6E8A-4147-A177-3AD203B41FA5}">
                      <a16:colId xmlns:a16="http://schemas.microsoft.com/office/drawing/2014/main" val="2858627210"/>
                    </a:ext>
                  </a:extLst>
                </a:gridCol>
                <a:gridCol w="4343400">
                  <a:extLst>
                    <a:ext uri="{9D8B030D-6E8A-4147-A177-3AD203B41FA5}">
                      <a16:colId xmlns:a16="http://schemas.microsoft.com/office/drawing/2014/main" val="3378237014"/>
                    </a:ext>
                  </a:extLst>
                </a:gridCol>
              </a:tblGrid>
              <a:tr h="370840">
                <a:tc gridSpan="3">
                  <a:txBody>
                    <a:bodyPr/>
                    <a:lstStyle/>
                    <a:p>
                      <a:pPr algn="ctr"/>
                      <a:r>
                        <a:rPr lang="en-GB" sz="2400" b="1" dirty="0" err="1"/>
                        <a:t>Recht</a:t>
                      </a:r>
                      <a:endParaRPr lang="en-GB" sz="2400" b="1" dirty="0"/>
                    </a:p>
                  </a:txBody>
                  <a:tcPr/>
                </a:tc>
                <a:tc hMerge="1">
                  <a:txBody>
                    <a:bodyPr/>
                    <a:lstStyle/>
                    <a:p>
                      <a:endParaRPr lang="en-US"/>
                    </a:p>
                  </a:txBody>
                  <a:tcPr/>
                </a:tc>
                <a:tc hMerge="1">
                  <a:txBody>
                    <a:bodyPr/>
                    <a:lstStyle/>
                    <a:p>
                      <a:endParaRPr lang="en-GB" dirty="0"/>
                    </a:p>
                  </a:txBody>
                  <a:tcPr/>
                </a:tc>
                <a:extLst>
                  <a:ext uri="{0D108BD9-81ED-4DB2-BD59-A6C34878D82A}">
                    <a16:rowId xmlns:a16="http://schemas.microsoft.com/office/drawing/2014/main" val="169514869"/>
                  </a:ext>
                </a:extLst>
              </a:tr>
              <a:tr h="370840">
                <a:tc>
                  <a:txBody>
                    <a:bodyPr/>
                    <a:lstStyle/>
                    <a:p>
                      <a:pPr algn="ctr"/>
                      <a:r>
                        <a:rPr lang="nl-BE" b="1" noProof="0" dirty="0"/>
                        <a:t>Attribuut</a:t>
                      </a:r>
                    </a:p>
                  </a:txBody>
                  <a:tcPr>
                    <a:solidFill>
                      <a:schemeClr val="bg1">
                        <a:lumMod val="85000"/>
                      </a:schemeClr>
                    </a:solidFill>
                  </a:tcPr>
                </a:tc>
                <a:tc>
                  <a:txBody>
                    <a:bodyPr/>
                    <a:lstStyle/>
                    <a:p>
                      <a:pPr algn="ctr"/>
                      <a:r>
                        <a:rPr lang="nl-BE" b="1" noProof="0" dirty="0"/>
                        <a:t>Kardinaliteit</a:t>
                      </a:r>
                    </a:p>
                  </a:txBody>
                  <a:tcPr>
                    <a:solidFill>
                      <a:schemeClr val="bg1">
                        <a:lumMod val="85000"/>
                      </a:schemeClr>
                    </a:solidFill>
                  </a:tcPr>
                </a:tc>
                <a:tc>
                  <a:txBody>
                    <a:bodyPr/>
                    <a:lstStyle/>
                    <a:p>
                      <a:pPr algn="ctr"/>
                      <a:r>
                        <a:rPr lang="en-GB" b="1" dirty="0"/>
                        <a:t>Type</a:t>
                      </a:r>
                    </a:p>
                  </a:txBody>
                  <a:tcPr>
                    <a:solidFill>
                      <a:schemeClr val="bg1">
                        <a:lumMod val="85000"/>
                      </a:schemeClr>
                    </a:solidFill>
                  </a:tcPr>
                </a:tc>
                <a:extLst>
                  <a:ext uri="{0D108BD9-81ED-4DB2-BD59-A6C34878D82A}">
                    <a16:rowId xmlns:a16="http://schemas.microsoft.com/office/drawing/2014/main" val="3956701815"/>
                  </a:ext>
                </a:extLst>
              </a:tr>
              <a:tr h="370840">
                <a:tc>
                  <a:txBody>
                    <a:bodyPr/>
                    <a:lstStyle/>
                    <a:p>
                      <a:pPr marL="0" algn="ctr" defTabSz="914400" rtl="0" eaLnBrk="1" latinLnBrk="0" hangingPunct="1"/>
                      <a:r>
                        <a:rPr lang="nl-BE" sz="1800" kern="1200" noProof="0" dirty="0">
                          <a:solidFill>
                            <a:schemeClr val="tx1"/>
                          </a:solidFill>
                          <a:latin typeface="+mn-lt"/>
                          <a:ea typeface="+mn-ea"/>
                          <a:cs typeface="+mn-cs"/>
                        </a:rPr>
                        <a:t>Aandeel</a:t>
                      </a:r>
                    </a:p>
                  </a:txBody>
                  <a:tcPr>
                    <a:solidFill>
                      <a:schemeClr val="bg1"/>
                    </a:solidFill>
                  </a:tcPr>
                </a:tc>
                <a:tc>
                  <a:txBody>
                    <a:bodyPr/>
                    <a:lstStyle/>
                    <a:p>
                      <a:pPr marL="0" algn="ctr" defTabSz="914400" rtl="0" eaLnBrk="1" latinLnBrk="0" hangingPunct="1"/>
                      <a:r>
                        <a:rPr lang="nl-BE" sz="1800" kern="1200" noProof="0" dirty="0">
                          <a:solidFill>
                            <a:schemeClr val="tx1"/>
                          </a:solidFill>
                          <a:latin typeface="+mn-lt"/>
                          <a:ea typeface="+mn-ea"/>
                          <a:cs typeface="+mn-cs"/>
                        </a:rPr>
                        <a:t>1</a:t>
                      </a:r>
                    </a:p>
                  </a:txBody>
                  <a:tcPr>
                    <a:solidFill>
                      <a:schemeClr val="bg1"/>
                    </a:solidFill>
                  </a:tcPr>
                </a:tc>
                <a:tc>
                  <a:txBody>
                    <a:bodyPr/>
                    <a:lstStyle/>
                    <a:p>
                      <a:pPr marL="0" algn="ctr" defTabSz="914400" rtl="0" eaLnBrk="1" latinLnBrk="0" hangingPunct="1"/>
                      <a:r>
                        <a:rPr lang="en-GB" sz="1800" kern="1200" dirty="0">
                          <a:solidFill>
                            <a:schemeClr val="tx1"/>
                          </a:solidFill>
                          <a:latin typeface="+mn-lt"/>
                          <a:ea typeface="+mn-ea"/>
                          <a:cs typeface="+mn-cs"/>
                        </a:rPr>
                        <a:t>Float</a:t>
                      </a:r>
                    </a:p>
                  </a:txBody>
                  <a:tcPr>
                    <a:solidFill>
                      <a:schemeClr val="bg1"/>
                    </a:solidFill>
                  </a:tcPr>
                </a:tc>
                <a:extLst>
                  <a:ext uri="{0D108BD9-81ED-4DB2-BD59-A6C34878D82A}">
                    <a16:rowId xmlns:a16="http://schemas.microsoft.com/office/drawing/2014/main" val="2597107448"/>
                  </a:ext>
                </a:extLst>
              </a:tr>
              <a:tr h="370840">
                <a:tc>
                  <a:txBody>
                    <a:bodyPr/>
                    <a:lstStyle/>
                    <a:p>
                      <a:pPr algn="ctr"/>
                      <a:r>
                        <a:rPr lang="en-GB" dirty="0" err="1"/>
                        <a:t>Geldigheidsperiode</a:t>
                      </a:r>
                      <a:endParaRPr lang="en-GB" dirty="0"/>
                    </a:p>
                  </a:txBody>
                  <a:tcPr/>
                </a:tc>
                <a:tc>
                  <a:txBody>
                    <a:bodyPr/>
                    <a:lstStyle/>
                    <a:p>
                      <a:pPr algn="ctr"/>
                      <a:r>
                        <a:rPr lang="en-GB" dirty="0"/>
                        <a:t>1</a:t>
                      </a:r>
                    </a:p>
                  </a:txBody>
                  <a:tcPr/>
                </a:tc>
                <a:tc>
                  <a:txBody>
                    <a:bodyPr/>
                    <a:lstStyle/>
                    <a:p>
                      <a:pPr algn="ctr"/>
                      <a:r>
                        <a:rPr lang="en-GB" dirty="0"/>
                        <a:t>OSLO-</a:t>
                      </a:r>
                      <a:r>
                        <a:rPr lang="en-GB" dirty="0" err="1"/>
                        <a:t>Generiek</a:t>
                      </a:r>
                      <a:r>
                        <a:rPr lang="en-GB" dirty="0"/>
                        <a:t>::</a:t>
                      </a:r>
                      <a:r>
                        <a:rPr lang="en-GB" dirty="0" err="1"/>
                        <a:t>Periode</a:t>
                      </a:r>
                      <a:endParaRPr lang="en-GB" dirty="0"/>
                    </a:p>
                  </a:txBody>
                  <a:tcPr/>
                </a:tc>
                <a:extLst>
                  <a:ext uri="{0D108BD9-81ED-4DB2-BD59-A6C34878D82A}">
                    <a16:rowId xmlns:a16="http://schemas.microsoft.com/office/drawing/2014/main" val="3120477991"/>
                  </a:ext>
                </a:extLst>
              </a:tr>
              <a:tr h="370840">
                <a:tc>
                  <a:txBody>
                    <a:bodyPr/>
                    <a:lstStyle/>
                    <a:p>
                      <a:pPr algn="ctr"/>
                      <a:r>
                        <a:rPr lang="en-GB" dirty="0" err="1"/>
                        <a:t>Omschrijving</a:t>
                      </a:r>
                      <a:endParaRPr lang="en-GB" dirty="0"/>
                    </a:p>
                  </a:txBody>
                  <a:tcPr/>
                </a:tc>
                <a:tc>
                  <a:txBody>
                    <a:bodyPr/>
                    <a:lstStyle/>
                    <a:p>
                      <a:pPr algn="ctr"/>
                      <a:r>
                        <a:rPr lang="en-GB" dirty="0"/>
                        <a:t>1</a:t>
                      </a:r>
                    </a:p>
                  </a:txBody>
                  <a:tcPr/>
                </a:tc>
                <a:tc>
                  <a:txBody>
                    <a:bodyPr/>
                    <a:lstStyle/>
                    <a:p>
                      <a:pPr algn="ctr"/>
                      <a:r>
                        <a:rPr lang="en-GB" dirty="0" err="1"/>
                        <a:t>Taalstring</a:t>
                      </a:r>
                      <a:endParaRPr lang="en-GB" dirty="0"/>
                    </a:p>
                  </a:txBody>
                  <a:tcPr/>
                </a:tc>
                <a:extLst>
                  <a:ext uri="{0D108BD9-81ED-4DB2-BD59-A6C34878D82A}">
                    <a16:rowId xmlns:a16="http://schemas.microsoft.com/office/drawing/2014/main" val="3869169731"/>
                  </a:ext>
                </a:extLst>
              </a:tr>
              <a:tr h="370840">
                <a:tc>
                  <a:txBody>
                    <a:bodyPr/>
                    <a:lstStyle/>
                    <a:p>
                      <a:pPr algn="ctr"/>
                      <a:r>
                        <a:rPr lang="en-GB" dirty="0" err="1"/>
                        <a:t>Restrictietype</a:t>
                      </a:r>
                      <a:endParaRPr lang="en-GB" dirty="0"/>
                    </a:p>
                  </a:txBody>
                  <a:tcPr/>
                </a:tc>
                <a:tc>
                  <a:txBody>
                    <a:bodyPr/>
                    <a:lstStyle/>
                    <a:p>
                      <a:pPr algn="ctr"/>
                      <a:r>
                        <a:rPr lang="en-GB" dirty="0"/>
                        <a:t>1</a:t>
                      </a:r>
                    </a:p>
                  </a:txBody>
                  <a:tcPr/>
                </a:tc>
                <a:tc>
                  <a:txBody>
                    <a:bodyPr/>
                    <a:lstStyle/>
                    <a:p>
                      <a:pPr algn="ctr"/>
                      <a:r>
                        <a:rPr lang="en-GB" dirty="0" err="1"/>
                        <a:t>Codelijst</a:t>
                      </a:r>
                      <a:endParaRPr lang="en-GB" dirty="0"/>
                    </a:p>
                  </a:txBody>
                  <a:tcPr/>
                </a:tc>
                <a:extLst>
                  <a:ext uri="{0D108BD9-81ED-4DB2-BD59-A6C34878D82A}">
                    <a16:rowId xmlns:a16="http://schemas.microsoft.com/office/drawing/2014/main" val="3813856794"/>
                  </a:ext>
                </a:extLst>
              </a:tr>
            </a:tbl>
          </a:graphicData>
        </a:graphic>
      </p:graphicFrame>
      <p:pic>
        <p:nvPicPr>
          <p:cNvPr id="6" name="Picture 5"/>
          <p:cNvPicPr>
            <a:picLocks noChangeAspect="1"/>
          </p:cNvPicPr>
          <p:nvPr/>
        </p:nvPicPr>
        <p:blipFill>
          <a:blip r:embed="rId2"/>
          <a:stretch>
            <a:fillRect/>
          </a:stretch>
        </p:blipFill>
        <p:spPr>
          <a:xfrm>
            <a:off x="3250278" y="4492170"/>
            <a:ext cx="3590476" cy="2066667"/>
          </a:xfrm>
          <a:prstGeom prst="rect">
            <a:avLst/>
          </a:prstGeom>
        </p:spPr>
      </p:pic>
    </p:spTree>
    <p:extLst>
      <p:ext uri="{BB962C8B-B14F-4D97-AF65-F5344CB8AC3E}">
        <p14:creationId xmlns:p14="http://schemas.microsoft.com/office/powerpoint/2010/main" val="3358044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smtClean="0"/>
              <a:t>Terugblik Thematische werkgroep 3</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4</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latin typeface="FlandersArtSans-Regular" panose="020B0604020202020204" charset="0"/>
              </a:rPr>
              <a:t>Overlopen</a:t>
            </a:r>
            <a:r>
              <a:rPr lang="en-GB" dirty="0" smtClean="0">
                <a:latin typeface="FlandersArtSans-Regular" panose="020B0604020202020204" charset="0"/>
              </a:rPr>
              <a:t> van de </a:t>
            </a:r>
            <a:r>
              <a:rPr lang="en-GB" dirty="0" err="1" smtClean="0">
                <a:latin typeface="FlandersArtSans-Regular" panose="020B0604020202020204" charset="0"/>
              </a:rPr>
              <a:t>definities</a:t>
            </a:r>
            <a:endParaRPr lang="en-GB" dirty="0" smtClean="0">
              <a:latin typeface="FlandersArtSans-Regular" panose="020B0604020202020204" charset="0"/>
            </a:endParaRPr>
          </a:p>
          <a:p>
            <a:endParaRPr lang="en-GB" dirty="0" smtClean="0">
              <a:latin typeface="FlandersArtSans-Regular" panose="020B0604020202020204" charset="0"/>
            </a:endParaRPr>
          </a:p>
          <a:p>
            <a:r>
              <a:rPr lang="en-GB" dirty="0" err="1" smtClean="0">
                <a:latin typeface="FlandersArtSans-Regular" panose="020B0604020202020204" charset="0"/>
              </a:rPr>
              <a:t>Voorstel</a:t>
            </a:r>
            <a:r>
              <a:rPr lang="en-GB" dirty="0" smtClean="0">
                <a:latin typeface="FlandersArtSans-Regular" panose="020B0604020202020204" charset="0"/>
              </a:rPr>
              <a:t> van de </a:t>
            </a:r>
            <a:r>
              <a:rPr lang="en-GB" dirty="0" err="1" smtClean="0">
                <a:latin typeface="FlandersArtSans-Regular" panose="020B0604020202020204" charset="0"/>
              </a:rPr>
              <a:t>attributen</a:t>
            </a:r>
            <a:endParaRPr lang="en-GB" dirty="0" smtClean="0">
              <a:latin typeface="FlandersArtSans-Regular" panose="020B0604020202020204" charset="0"/>
            </a:endParaRPr>
          </a:p>
          <a:p>
            <a:endParaRPr lang="en-GB" dirty="0">
              <a:latin typeface="FlandersArtSans-Regular" panose="020B0604020202020204" charset="0"/>
            </a:endParaRPr>
          </a:p>
          <a:p>
            <a:r>
              <a:rPr lang="en-GB" dirty="0" err="1" smtClean="0">
                <a:latin typeface="FlandersArtSans-Regular" panose="020B0604020202020204" charset="0"/>
              </a:rPr>
              <a:t>Oefening</a:t>
            </a:r>
            <a:r>
              <a:rPr lang="en-GB" dirty="0" smtClean="0">
                <a:latin typeface="FlandersArtSans-Regular" panose="020B0604020202020204" charset="0"/>
              </a:rPr>
              <a:t> </a:t>
            </a:r>
            <a:r>
              <a:rPr lang="en-GB" dirty="0" err="1" smtClean="0">
                <a:latin typeface="FlandersArtSans-Regular" panose="020B0604020202020204" charset="0"/>
              </a:rPr>
              <a:t>rond</a:t>
            </a:r>
            <a:r>
              <a:rPr lang="en-GB" dirty="0" smtClean="0">
                <a:latin typeface="FlandersArtSans-Regular" panose="020B0604020202020204" charset="0"/>
              </a:rPr>
              <a:t> de </a:t>
            </a:r>
            <a:r>
              <a:rPr lang="en-GB" dirty="0" err="1" smtClean="0">
                <a:latin typeface="FlandersArtSans-Regular" panose="020B0604020202020204" charset="0"/>
              </a:rPr>
              <a:t>attributen</a:t>
            </a:r>
            <a:endParaRPr lang="en-GB" dirty="0">
              <a:latin typeface="FlandersArtSans-Regular" panose="020B0604020202020204" charset="0"/>
            </a:endParaRPr>
          </a:p>
          <a:p>
            <a:endParaRPr lang="en-GB" dirty="0">
              <a:latin typeface="FlandersArtSans-Regular" panose="020B0604020202020204" charset="0"/>
            </a:endParaRPr>
          </a:p>
          <a:p>
            <a:pPr lvl="1"/>
            <a:endParaRPr lang="en-GB"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spTree>
    <p:extLst>
      <p:ext uri="{BB962C8B-B14F-4D97-AF65-F5344CB8AC3E}">
        <p14:creationId xmlns:p14="http://schemas.microsoft.com/office/powerpoint/2010/main" val="2204735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lstStyle/>
          <a:p>
            <a:r>
              <a:rPr lang="nl-BE" noProof="0" dirty="0"/>
              <a:t>Verantwoordelijkheid</a:t>
            </a:r>
          </a:p>
        </p:txBody>
      </p:sp>
      <p:sp>
        <p:nvSpPr>
          <p:cNvPr id="4" name="Slide Number Placeholder 3"/>
          <p:cNvSpPr>
            <a:spLocks noGrp="1"/>
          </p:cNvSpPr>
          <p:nvPr>
            <p:ph type="sldNum" sz="quarter" idx="4"/>
          </p:nvPr>
        </p:nvSpPr>
        <p:spPr/>
        <p:txBody>
          <a:bodyPr/>
          <a:lstStyle/>
          <a:p>
            <a:fld id="{C9C406F6-A053-43CA-AEC8-FA3EEE83A3FB}" type="slidenum">
              <a:rPr lang="nl-BE" smtClean="0"/>
              <a:pPr/>
              <a:t>40</a:t>
            </a:fld>
            <a:endParaRPr lang="nl-BE"/>
          </a:p>
        </p:txBody>
      </p:sp>
      <p:graphicFrame>
        <p:nvGraphicFramePr>
          <p:cNvPr id="5" name="Table 4"/>
          <p:cNvGraphicFramePr>
            <a:graphicFrameLocks noGrp="1"/>
          </p:cNvGraphicFramePr>
          <p:nvPr>
            <p:extLst>
              <p:ext uri="{D42A27DB-BD31-4B8C-83A1-F6EECF244321}">
                <p14:modId xmlns:p14="http://schemas.microsoft.com/office/powerpoint/2010/main" val="3018000501"/>
              </p:ext>
            </p:extLst>
          </p:nvPr>
        </p:nvGraphicFramePr>
        <p:xfrm>
          <a:off x="476249" y="1165123"/>
          <a:ext cx="9324976" cy="2311400"/>
        </p:xfrm>
        <a:graphic>
          <a:graphicData uri="http://schemas.openxmlformats.org/drawingml/2006/table">
            <a:tbl>
              <a:tblPr bandRow="1">
                <a:tableStyleId>{912C8C85-51F0-491E-9774-3900AFEF0FD7}</a:tableStyleId>
              </a:tblPr>
              <a:tblGrid>
                <a:gridCol w="3314701">
                  <a:extLst>
                    <a:ext uri="{9D8B030D-6E8A-4147-A177-3AD203B41FA5}">
                      <a16:colId xmlns:a16="http://schemas.microsoft.com/office/drawing/2014/main" val="3006015074"/>
                    </a:ext>
                  </a:extLst>
                </a:gridCol>
                <a:gridCol w="1666875">
                  <a:extLst>
                    <a:ext uri="{9D8B030D-6E8A-4147-A177-3AD203B41FA5}">
                      <a16:colId xmlns:a16="http://schemas.microsoft.com/office/drawing/2014/main" val="2858627210"/>
                    </a:ext>
                  </a:extLst>
                </a:gridCol>
                <a:gridCol w="4343400">
                  <a:extLst>
                    <a:ext uri="{9D8B030D-6E8A-4147-A177-3AD203B41FA5}">
                      <a16:colId xmlns:a16="http://schemas.microsoft.com/office/drawing/2014/main" val="3378237014"/>
                    </a:ext>
                  </a:extLst>
                </a:gridCol>
              </a:tblGrid>
              <a:tr h="370840">
                <a:tc gridSpan="3">
                  <a:txBody>
                    <a:bodyPr/>
                    <a:lstStyle/>
                    <a:p>
                      <a:pPr algn="ctr"/>
                      <a:r>
                        <a:rPr lang="en-GB" sz="2400" b="1" dirty="0" err="1"/>
                        <a:t>Recht</a:t>
                      </a:r>
                      <a:endParaRPr lang="en-GB" sz="2400" b="1" dirty="0"/>
                    </a:p>
                  </a:txBody>
                  <a:tcPr/>
                </a:tc>
                <a:tc hMerge="1">
                  <a:txBody>
                    <a:bodyPr/>
                    <a:lstStyle/>
                    <a:p>
                      <a:endParaRPr lang="en-US"/>
                    </a:p>
                  </a:txBody>
                  <a:tcPr/>
                </a:tc>
                <a:tc hMerge="1">
                  <a:txBody>
                    <a:bodyPr/>
                    <a:lstStyle/>
                    <a:p>
                      <a:endParaRPr lang="en-GB" dirty="0"/>
                    </a:p>
                  </a:txBody>
                  <a:tcPr/>
                </a:tc>
                <a:extLst>
                  <a:ext uri="{0D108BD9-81ED-4DB2-BD59-A6C34878D82A}">
                    <a16:rowId xmlns:a16="http://schemas.microsoft.com/office/drawing/2014/main" val="169514869"/>
                  </a:ext>
                </a:extLst>
              </a:tr>
              <a:tr h="370840">
                <a:tc>
                  <a:txBody>
                    <a:bodyPr/>
                    <a:lstStyle/>
                    <a:p>
                      <a:pPr algn="ctr"/>
                      <a:r>
                        <a:rPr lang="nl-BE" b="1" noProof="0" dirty="0"/>
                        <a:t>Attribuut</a:t>
                      </a:r>
                    </a:p>
                  </a:txBody>
                  <a:tcPr>
                    <a:solidFill>
                      <a:schemeClr val="bg1">
                        <a:lumMod val="85000"/>
                      </a:schemeClr>
                    </a:solidFill>
                  </a:tcPr>
                </a:tc>
                <a:tc>
                  <a:txBody>
                    <a:bodyPr/>
                    <a:lstStyle/>
                    <a:p>
                      <a:pPr algn="ctr"/>
                      <a:r>
                        <a:rPr lang="nl-BE" b="1" noProof="0" dirty="0"/>
                        <a:t>Kardinaliteit</a:t>
                      </a:r>
                    </a:p>
                  </a:txBody>
                  <a:tcPr>
                    <a:solidFill>
                      <a:schemeClr val="bg1">
                        <a:lumMod val="85000"/>
                      </a:schemeClr>
                    </a:solidFill>
                  </a:tcPr>
                </a:tc>
                <a:tc>
                  <a:txBody>
                    <a:bodyPr/>
                    <a:lstStyle/>
                    <a:p>
                      <a:pPr algn="ctr"/>
                      <a:r>
                        <a:rPr lang="en-GB" b="1" dirty="0"/>
                        <a:t>Type</a:t>
                      </a:r>
                    </a:p>
                  </a:txBody>
                  <a:tcPr>
                    <a:solidFill>
                      <a:schemeClr val="bg1">
                        <a:lumMod val="85000"/>
                      </a:schemeClr>
                    </a:solidFill>
                  </a:tcPr>
                </a:tc>
                <a:extLst>
                  <a:ext uri="{0D108BD9-81ED-4DB2-BD59-A6C34878D82A}">
                    <a16:rowId xmlns:a16="http://schemas.microsoft.com/office/drawing/2014/main" val="3956701815"/>
                  </a:ext>
                </a:extLst>
              </a:tr>
              <a:tr h="370840">
                <a:tc>
                  <a:txBody>
                    <a:bodyPr/>
                    <a:lstStyle/>
                    <a:p>
                      <a:pPr marL="0" algn="ctr" defTabSz="914400" rtl="0" eaLnBrk="1" latinLnBrk="0" hangingPunct="1"/>
                      <a:r>
                        <a:rPr lang="nl-BE" sz="1800" kern="1200" noProof="0" dirty="0">
                          <a:solidFill>
                            <a:schemeClr val="tx1"/>
                          </a:solidFill>
                          <a:latin typeface="+mn-lt"/>
                          <a:ea typeface="+mn-ea"/>
                          <a:cs typeface="+mn-cs"/>
                        </a:rPr>
                        <a:t>Aandeel</a:t>
                      </a:r>
                    </a:p>
                  </a:txBody>
                  <a:tcPr>
                    <a:solidFill>
                      <a:schemeClr val="bg1"/>
                    </a:solidFill>
                  </a:tcPr>
                </a:tc>
                <a:tc>
                  <a:txBody>
                    <a:bodyPr/>
                    <a:lstStyle/>
                    <a:p>
                      <a:pPr marL="0" algn="ctr" defTabSz="914400" rtl="0" eaLnBrk="1" latinLnBrk="0" hangingPunct="1"/>
                      <a:r>
                        <a:rPr lang="nl-BE" sz="1800" kern="1200" noProof="0" dirty="0">
                          <a:solidFill>
                            <a:schemeClr val="tx1"/>
                          </a:solidFill>
                          <a:latin typeface="+mn-lt"/>
                          <a:ea typeface="+mn-ea"/>
                          <a:cs typeface="+mn-cs"/>
                        </a:rPr>
                        <a:t>1</a:t>
                      </a:r>
                    </a:p>
                  </a:txBody>
                  <a:tcPr>
                    <a:solidFill>
                      <a:schemeClr val="bg1"/>
                    </a:solidFill>
                  </a:tcPr>
                </a:tc>
                <a:tc>
                  <a:txBody>
                    <a:bodyPr/>
                    <a:lstStyle/>
                    <a:p>
                      <a:pPr marL="0" algn="ctr" defTabSz="914400" rtl="0" eaLnBrk="1" latinLnBrk="0" hangingPunct="1"/>
                      <a:r>
                        <a:rPr lang="en-GB" sz="1800" kern="1200" dirty="0">
                          <a:solidFill>
                            <a:schemeClr val="tx1"/>
                          </a:solidFill>
                          <a:latin typeface="+mn-lt"/>
                          <a:ea typeface="+mn-ea"/>
                          <a:cs typeface="+mn-cs"/>
                        </a:rPr>
                        <a:t>Float</a:t>
                      </a:r>
                    </a:p>
                  </a:txBody>
                  <a:tcPr>
                    <a:solidFill>
                      <a:schemeClr val="bg1"/>
                    </a:solidFill>
                  </a:tcPr>
                </a:tc>
                <a:extLst>
                  <a:ext uri="{0D108BD9-81ED-4DB2-BD59-A6C34878D82A}">
                    <a16:rowId xmlns:a16="http://schemas.microsoft.com/office/drawing/2014/main" val="2597107448"/>
                  </a:ext>
                </a:extLst>
              </a:tr>
              <a:tr h="370840">
                <a:tc>
                  <a:txBody>
                    <a:bodyPr/>
                    <a:lstStyle/>
                    <a:p>
                      <a:pPr algn="ctr"/>
                      <a:r>
                        <a:rPr lang="en-GB" dirty="0" err="1"/>
                        <a:t>Geldigheidsperiode</a:t>
                      </a:r>
                      <a:endParaRPr lang="en-GB" dirty="0"/>
                    </a:p>
                  </a:txBody>
                  <a:tcPr/>
                </a:tc>
                <a:tc>
                  <a:txBody>
                    <a:bodyPr/>
                    <a:lstStyle/>
                    <a:p>
                      <a:pPr algn="ctr"/>
                      <a:r>
                        <a:rPr lang="en-GB" dirty="0"/>
                        <a:t>1</a:t>
                      </a:r>
                    </a:p>
                  </a:txBody>
                  <a:tcPr/>
                </a:tc>
                <a:tc>
                  <a:txBody>
                    <a:bodyPr/>
                    <a:lstStyle/>
                    <a:p>
                      <a:pPr algn="ctr"/>
                      <a:r>
                        <a:rPr lang="en-GB" dirty="0"/>
                        <a:t>OSLO-</a:t>
                      </a:r>
                      <a:r>
                        <a:rPr lang="en-GB" dirty="0" err="1"/>
                        <a:t>Generiek</a:t>
                      </a:r>
                      <a:r>
                        <a:rPr lang="en-GB" dirty="0"/>
                        <a:t>::</a:t>
                      </a:r>
                      <a:r>
                        <a:rPr lang="en-GB" dirty="0" err="1"/>
                        <a:t>Periode</a:t>
                      </a:r>
                      <a:endParaRPr lang="en-GB" dirty="0"/>
                    </a:p>
                  </a:txBody>
                  <a:tcPr/>
                </a:tc>
                <a:extLst>
                  <a:ext uri="{0D108BD9-81ED-4DB2-BD59-A6C34878D82A}">
                    <a16:rowId xmlns:a16="http://schemas.microsoft.com/office/drawing/2014/main" val="3120477991"/>
                  </a:ext>
                </a:extLst>
              </a:tr>
              <a:tr h="370840">
                <a:tc>
                  <a:txBody>
                    <a:bodyPr/>
                    <a:lstStyle/>
                    <a:p>
                      <a:pPr algn="ctr"/>
                      <a:r>
                        <a:rPr lang="en-GB" dirty="0" err="1"/>
                        <a:t>Omschrijving</a:t>
                      </a:r>
                      <a:endParaRPr lang="en-GB" dirty="0"/>
                    </a:p>
                  </a:txBody>
                  <a:tcPr/>
                </a:tc>
                <a:tc>
                  <a:txBody>
                    <a:bodyPr/>
                    <a:lstStyle/>
                    <a:p>
                      <a:pPr algn="ctr"/>
                      <a:r>
                        <a:rPr lang="en-GB" dirty="0"/>
                        <a:t>1</a:t>
                      </a:r>
                    </a:p>
                  </a:txBody>
                  <a:tcPr/>
                </a:tc>
                <a:tc>
                  <a:txBody>
                    <a:bodyPr/>
                    <a:lstStyle/>
                    <a:p>
                      <a:pPr algn="ctr"/>
                      <a:r>
                        <a:rPr lang="en-GB" dirty="0" err="1"/>
                        <a:t>Taalstring</a:t>
                      </a:r>
                      <a:endParaRPr lang="en-GB" dirty="0"/>
                    </a:p>
                  </a:txBody>
                  <a:tcPr/>
                </a:tc>
                <a:extLst>
                  <a:ext uri="{0D108BD9-81ED-4DB2-BD59-A6C34878D82A}">
                    <a16:rowId xmlns:a16="http://schemas.microsoft.com/office/drawing/2014/main" val="3869169731"/>
                  </a:ext>
                </a:extLst>
              </a:tr>
              <a:tr h="370840">
                <a:tc>
                  <a:txBody>
                    <a:bodyPr/>
                    <a:lstStyle/>
                    <a:p>
                      <a:pPr algn="ctr"/>
                      <a:r>
                        <a:rPr lang="en-GB" dirty="0" err="1"/>
                        <a:t>Verantwoordelijkheidtype</a:t>
                      </a:r>
                      <a:endParaRPr lang="en-GB" dirty="0"/>
                    </a:p>
                  </a:txBody>
                  <a:tcPr/>
                </a:tc>
                <a:tc>
                  <a:txBody>
                    <a:bodyPr/>
                    <a:lstStyle/>
                    <a:p>
                      <a:pPr algn="ctr"/>
                      <a:r>
                        <a:rPr lang="en-GB" dirty="0"/>
                        <a:t>1</a:t>
                      </a:r>
                    </a:p>
                  </a:txBody>
                  <a:tcPr/>
                </a:tc>
                <a:tc>
                  <a:txBody>
                    <a:bodyPr/>
                    <a:lstStyle/>
                    <a:p>
                      <a:pPr algn="ctr"/>
                      <a:r>
                        <a:rPr lang="en-GB" dirty="0" err="1"/>
                        <a:t>Codelijst</a:t>
                      </a:r>
                      <a:endParaRPr lang="en-GB" dirty="0"/>
                    </a:p>
                  </a:txBody>
                  <a:tcPr/>
                </a:tc>
                <a:extLst>
                  <a:ext uri="{0D108BD9-81ED-4DB2-BD59-A6C34878D82A}">
                    <a16:rowId xmlns:a16="http://schemas.microsoft.com/office/drawing/2014/main" val="3813856794"/>
                  </a:ext>
                </a:extLst>
              </a:tr>
            </a:tbl>
          </a:graphicData>
        </a:graphic>
      </p:graphicFrame>
      <p:pic>
        <p:nvPicPr>
          <p:cNvPr id="2" name="Picture 1"/>
          <p:cNvPicPr>
            <a:picLocks noChangeAspect="1"/>
          </p:cNvPicPr>
          <p:nvPr/>
        </p:nvPicPr>
        <p:blipFill>
          <a:blip r:embed="rId2"/>
          <a:stretch>
            <a:fillRect/>
          </a:stretch>
        </p:blipFill>
        <p:spPr>
          <a:xfrm>
            <a:off x="3157784" y="4577885"/>
            <a:ext cx="3961905" cy="1980952"/>
          </a:xfrm>
          <a:prstGeom prst="rect">
            <a:avLst/>
          </a:prstGeom>
        </p:spPr>
      </p:pic>
    </p:spTree>
    <p:extLst>
      <p:ext uri="{BB962C8B-B14F-4D97-AF65-F5344CB8AC3E}">
        <p14:creationId xmlns:p14="http://schemas.microsoft.com/office/powerpoint/2010/main" val="23070778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a:t>Openstaande vragen</a:t>
            </a:r>
            <a:endParaRPr lang="nl-BE" noProof="0" dirty="0"/>
          </a:p>
        </p:txBody>
      </p:sp>
    </p:spTree>
    <p:extLst>
      <p:ext uri="{BB962C8B-B14F-4D97-AF65-F5344CB8AC3E}">
        <p14:creationId xmlns:p14="http://schemas.microsoft.com/office/powerpoint/2010/main" val="134998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7" y="1079444"/>
            <a:ext cx="8543925" cy="4992328"/>
          </a:xfrm>
        </p:spPr>
        <p:txBody>
          <a:bodyPr/>
          <a:lstStyle/>
          <a:p>
            <a:pPr marL="457200" indent="-457200">
              <a:buFont typeface="+mj-lt"/>
              <a:buAutoNum type="arabicPeriod"/>
            </a:pPr>
            <a:r>
              <a:rPr lang="nl-BE" dirty="0"/>
              <a:t>Beheer codelijsten</a:t>
            </a:r>
          </a:p>
          <a:p>
            <a:pPr marL="457200" indent="-457200">
              <a:buFont typeface="+mj-lt"/>
              <a:buAutoNum type="arabicPeriod"/>
            </a:pPr>
            <a:r>
              <a:rPr lang="nl-BE" dirty="0"/>
              <a:t>Consensus term Ruimtelijke eenheid – Perceel?</a:t>
            </a:r>
          </a:p>
          <a:p>
            <a:pPr marL="457200" indent="-457200">
              <a:buFont typeface="+mj-lt"/>
              <a:buAutoNum type="arabicPeriod"/>
            </a:pPr>
            <a:r>
              <a:rPr lang="nl-BE" dirty="0"/>
              <a:t>Afstemming Kadastraal Plan- en Patrimoniumperceel op INSPIRE Cadastral Parcels?</a:t>
            </a:r>
          </a:p>
        </p:txBody>
      </p:sp>
      <p:sp>
        <p:nvSpPr>
          <p:cNvPr id="3" name="Title 2"/>
          <p:cNvSpPr>
            <a:spLocks noGrp="1"/>
          </p:cNvSpPr>
          <p:nvPr>
            <p:ph type="title"/>
          </p:nvPr>
        </p:nvSpPr>
        <p:spPr/>
        <p:txBody>
          <a:bodyPr/>
          <a:lstStyle/>
          <a:p>
            <a:r>
              <a:rPr lang="nl-BE" dirty="0"/>
              <a:t>Openstaande Vragen</a:t>
            </a:r>
          </a:p>
        </p:txBody>
      </p:sp>
      <p:sp>
        <p:nvSpPr>
          <p:cNvPr id="4" name="Slide Number Placeholder 3"/>
          <p:cNvSpPr>
            <a:spLocks noGrp="1"/>
          </p:cNvSpPr>
          <p:nvPr>
            <p:ph type="sldNum" sz="quarter" idx="4"/>
          </p:nvPr>
        </p:nvSpPr>
        <p:spPr/>
        <p:txBody>
          <a:bodyPr/>
          <a:lstStyle/>
          <a:p>
            <a:fld id="{C9C406F6-A053-43CA-AEC8-FA3EEE83A3FB}" type="slidenum">
              <a:rPr lang="nl-BE" smtClean="0"/>
              <a:pPr/>
              <a:t>42</a:t>
            </a:fld>
            <a:endParaRPr lang="nl-BE"/>
          </a:p>
        </p:txBody>
      </p:sp>
    </p:spTree>
    <p:extLst>
      <p:ext uri="{BB962C8B-B14F-4D97-AF65-F5344CB8AC3E}">
        <p14:creationId xmlns:p14="http://schemas.microsoft.com/office/powerpoint/2010/main" val="12574062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a:t>Next steps</a:t>
            </a:r>
          </a:p>
        </p:txBody>
      </p:sp>
    </p:spTree>
    <p:extLst>
      <p:ext uri="{BB962C8B-B14F-4D97-AF65-F5344CB8AC3E}">
        <p14:creationId xmlns:p14="http://schemas.microsoft.com/office/powerpoint/2010/main" val="31278852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noProof="0" dirty="0"/>
              <a:t>Planning</a:t>
            </a:r>
          </a:p>
        </p:txBody>
      </p:sp>
      <p:sp>
        <p:nvSpPr>
          <p:cNvPr id="4" name="Slide Number Placeholder 3"/>
          <p:cNvSpPr>
            <a:spLocks noGrp="1"/>
          </p:cNvSpPr>
          <p:nvPr>
            <p:ph type="sldNum" sz="quarter" idx="4"/>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C9C406F6-A053-43CA-AEC8-FA3EEE83A3FB}" type="slidenum">
              <a:rPr kumimoji="0" lang="nl-BE" sz="1100" b="0" i="0" u="none" strike="noStrike" kern="1200" cap="none" spc="0" normalizeH="0" baseline="0" noProof="0" smtClean="0">
                <a:ln>
                  <a:noFill/>
                </a:ln>
                <a:solidFill>
                  <a:srgbClr val="6B6B6B"/>
                </a:solidFill>
                <a:effectLst/>
                <a:uLnTx/>
                <a:uFillTx/>
                <a:latin typeface="FlandersArtSans-Bold" panose="000008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44</a:t>
            </a:fld>
            <a:endParaRPr kumimoji="0" lang="nl-BE" sz="1100" b="0" i="0" u="none" strike="noStrike" kern="1200" cap="none" spc="0" normalizeH="0" baseline="0" noProof="0" dirty="0">
              <a:ln>
                <a:noFill/>
              </a:ln>
              <a:solidFill>
                <a:srgbClr val="6B6B6B"/>
              </a:solidFill>
              <a:effectLst/>
              <a:uLnTx/>
              <a:uFillTx/>
              <a:latin typeface="FlandersArtSans-Bold" panose="00000800000000000000" pitchFamily="2" charset="0"/>
              <a:ea typeface="+mn-ea"/>
              <a:cs typeface="+mn-cs"/>
            </a:endParaRPr>
          </a:p>
        </p:txBody>
      </p:sp>
      <p:graphicFrame>
        <p:nvGraphicFramePr>
          <p:cNvPr id="7" name="Content Placeholder 6"/>
          <p:cNvGraphicFramePr>
            <a:graphicFrameLocks noGrp="1"/>
          </p:cNvGraphicFramePr>
          <p:nvPr>
            <p:ph sz="quarter" idx="10"/>
          </p:nvPr>
        </p:nvGraphicFramePr>
        <p:xfrm>
          <a:off x="681038" y="1482725"/>
          <a:ext cx="9047162" cy="499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459051" y="17632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nl-BE" sz="1400" b="1" i="0" u="none" strike="noStrike" kern="1200" cap="none" spc="0" normalizeH="0" baseline="0" noProof="0" dirty="0">
                <a:ln>
                  <a:noFill/>
                </a:ln>
                <a:solidFill>
                  <a:srgbClr val="373636"/>
                </a:solidFill>
                <a:effectLst/>
                <a:uLnTx/>
                <a:uFillTx/>
                <a:latin typeface="Calibri" panose="020F0502020204030204"/>
                <a:ea typeface="+mn-ea"/>
                <a:cs typeface="+mn-cs"/>
              </a:rPr>
              <a:t>Validatie werkgroep charter</a:t>
            </a:r>
          </a:p>
        </p:txBody>
      </p:sp>
      <p:sp>
        <p:nvSpPr>
          <p:cNvPr id="9" name="Rectangle 8"/>
          <p:cNvSpPr/>
          <p:nvPr/>
        </p:nvSpPr>
        <p:spPr>
          <a:xfrm>
            <a:off x="1950412" y="17632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nl-BE" sz="1400" b="1" i="0" u="none" strike="noStrike" kern="1200" cap="none" spc="0" normalizeH="0" baseline="0" noProof="0" dirty="0">
                <a:ln>
                  <a:noFill/>
                </a:ln>
                <a:solidFill>
                  <a:srgbClr val="373636"/>
                </a:solidFill>
                <a:effectLst/>
                <a:uLnTx/>
                <a:uFillTx/>
                <a:latin typeface="Calibri" panose="020F0502020204030204"/>
                <a:ea typeface="+mn-ea"/>
                <a:cs typeface="+mn-cs"/>
              </a:rPr>
              <a:t>Workshop 1</a:t>
            </a:r>
          </a:p>
        </p:txBody>
      </p:sp>
      <p:sp>
        <p:nvSpPr>
          <p:cNvPr id="10" name="Rectangle 9"/>
          <p:cNvSpPr/>
          <p:nvPr/>
        </p:nvSpPr>
        <p:spPr>
          <a:xfrm>
            <a:off x="3441773" y="17632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nl-BE" sz="1400" b="1" i="0" u="none" strike="noStrike" kern="1200" cap="none" spc="0" normalizeH="0" baseline="0" noProof="0" dirty="0">
                <a:ln>
                  <a:noFill/>
                </a:ln>
                <a:solidFill>
                  <a:srgbClr val="373636"/>
                </a:solidFill>
                <a:effectLst/>
                <a:uLnTx/>
                <a:uFillTx/>
                <a:latin typeface="Calibri" panose="020F0502020204030204"/>
                <a:ea typeface="+mn-ea"/>
                <a:cs typeface="+mn-cs"/>
              </a:rPr>
              <a:t>Workshop 3</a:t>
            </a:r>
          </a:p>
        </p:txBody>
      </p:sp>
      <p:sp>
        <p:nvSpPr>
          <p:cNvPr id="12" name="Rectangle 11"/>
          <p:cNvSpPr/>
          <p:nvPr/>
        </p:nvSpPr>
        <p:spPr>
          <a:xfrm>
            <a:off x="5711061" y="17632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nl-BE" sz="1400" b="1" i="0" u="none" strike="noStrike" kern="1200" cap="none" spc="0" normalizeH="0" baseline="0" noProof="0" dirty="0">
                <a:ln>
                  <a:noFill/>
                </a:ln>
                <a:solidFill>
                  <a:srgbClr val="373636"/>
                </a:solidFill>
                <a:effectLst/>
                <a:uLnTx/>
                <a:uFillTx/>
                <a:latin typeface="Calibri" panose="020F0502020204030204"/>
                <a:ea typeface="+mn-ea"/>
                <a:cs typeface="+mn-cs"/>
              </a:rPr>
              <a:t>Review periode</a:t>
            </a:r>
          </a:p>
        </p:txBody>
      </p:sp>
      <p:sp>
        <p:nvSpPr>
          <p:cNvPr id="13" name="Rectangle 12"/>
          <p:cNvSpPr/>
          <p:nvPr/>
        </p:nvSpPr>
        <p:spPr>
          <a:xfrm>
            <a:off x="7915856" y="17632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nl-BE" sz="1400" b="1" i="0" u="none" strike="noStrike" kern="1200" cap="none" spc="0" normalizeH="0" baseline="0" noProof="0" dirty="0">
                <a:ln>
                  <a:noFill/>
                </a:ln>
                <a:solidFill>
                  <a:srgbClr val="373636"/>
                </a:solidFill>
                <a:effectLst/>
                <a:uLnTx/>
                <a:uFillTx/>
                <a:latin typeface="Calibri" panose="020F0502020204030204"/>
                <a:ea typeface="+mn-ea"/>
                <a:cs typeface="+mn-cs"/>
              </a:rPr>
              <a:t>Mededeling standaard</a:t>
            </a:r>
          </a:p>
        </p:txBody>
      </p:sp>
      <p:sp>
        <p:nvSpPr>
          <p:cNvPr id="15" name="Rectangle 14"/>
          <p:cNvSpPr/>
          <p:nvPr/>
        </p:nvSpPr>
        <p:spPr>
          <a:xfrm>
            <a:off x="1187714" y="5353104"/>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nl-BE" sz="1400" b="1" i="0" u="none" strike="noStrike" kern="1200" cap="none" spc="0" normalizeH="0" baseline="0" noProof="0" dirty="0">
                <a:ln>
                  <a:noFill/>
                </a:ln>
                <a:solidFill>
                  <a:srgbClr val="373636"/>
                </a:solidFill>
                <a:effectLst/>
                <a:uLnTx/>
                <a:uFillTx/>
                <a:latin typeface="Calibri" panose="020F0502020204030204"/>
                <a:ea typeface="+mn-ea"/>
                <a:cs typeface="+mn-cs"/>
              </a:rPr>
              <a:t>Business werkgroep</a:t>
            </a:r>
          </a:p>
        </p:txBody>
      </p:sp>
      <p:sp>
        <p:nvSpPr>
          <p:cNvPr id="16" name="Rectangle 15"/>
          <p:cNvSpPr/>
          <p:nvPr/>
        </p:nvSpPr>
        <p:spPr>
          <a:xfrm>
            <a:off x="2693326" y="5353104"/>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nl-BE" sz="1400" b="1" i="0" u="none" strike="noStrike" kern="1200" cap="none" spc="0" normalizeH="0" baseline="0" noProof="0" dirty="0">
                <a:ln>
                  <a:noFill/>
                </a:ln>
                <a:solidFill>
                  <a:srgbClr val="373636"/>
                </a:solidFill>
                <a:effectLst/>
                <a:uLnTx/>
                <a:uFillTx/>
                <a:latin typeface="Calibri" panose="020F0502020204030204"/>
                <a:ea typeface="+mn-ea"/>
                <a:cs typeface="+mn-cs"/>
              </a:rPr>
              <a:t>Workshop 2</a:t>
            </a:r>
          </a:p>
        </p:txBody>
      </p:sp>
      <p:sp>
        <p:nvSpPr>
          <p:cNvPr id="17" name="Rectangle 16"/>
          <p:cNvSpPr/>
          <p:nvPr/>
        </p:nvSpPr>
        <p:spPr>
          <a:xfrm>
            <a:off x="4198939" y="5353104"/>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35" rtl="0" eaLnBrk="1" fontAlgn="auto" latinLnBrk="0" hangingPunct="1">
              <a:lnSpc>
                <a:spcPct val="100000"/>
              </a:lnSpc>
              <a:spcBef>
                <a:spcPts val="0"/>
              </a:spcBef>
              <a:spcAft>
                <a:spcPts val="0"/>
              </a:spcAft>
              <a:buClrTx/>
              <a:buSzTx/>
              <a:buFontTx/>
              <a:buNone/>
              <a:tabLst/>
              <a:defRPr/>
            </a:pPr>
            <a:r>
              <a:rPr kumimoji="0" lang="nl-BE" sz="1400" b="1" i="0" u="none" strike="noStrike" kern="1200" cap="none" spc="0" normalizeH="0" baseline="0" noProof="0" dirty="0">
                <a:ln>
                  <a:noFill/>
                </a:ln>
                <a:solidFill>
                  <a:srgbClr val="373636"/>
                </a:solidFill>
                <a:effectLst/>
                <a:uLnTx/>
                <a:uFillTx/>
                <a:latin typeface="Calibri" panose="020F0502020204030204"/>
                <a:ea typeface="+mn-ea"/>
                <a:cs typeface="+mn-cs"/>
              </a:rPr>
              <a:t>Workshop 4</a:t>
            </a:r>
          </a:p>
        </p:txBody>
      </p:sp>
      <p:sp>
        <p:nvSpPr>
          <p:cNvPr id="18" name="TextBox 17"/>
          <p:cNvSpPr txBox="1"/>
          <p:nvPr/>
        </p:nvSpPr>
        <p:spPr>
          <a:xfrm>
            <a:off x="5118395" y="3344333"/>
            <a:ext cx="2328333" cy="561692"/>
          </a:xfrm>
          <a:prstGeom prst="rect">
            <a:avLst/>
          </a:prstGeom>
          <a:noFill/>
        </p:spPr>
        <p:txBody>
          <a:bodyPr wrap="square" rtlCol="0">
            <a:spAutoFit/>
          </a:bodyPr>
          <a:lstStyle/>
          <a:p>
            <a:pPr marL="0" marR="0" lvl="0" indent="0" algn="l" defTabSz="914235" rtl="0" eaLnBrk="1" fontAlgn="auto" latinLnBrk="0" hangingPunct="1">
              <a:lnSpc>
                <a:spcPct val="100000"/>
              </a:lnSpc>
              <a:spcBef>
                <a:spcPts val="0"/>
              </a:spcBef>
              <a:spcAft>
                <a:spcPts val="0"/>
              </a:spcAft>
              <a:buClrTx/>
              <a:buSzTx/>
              <a:buFontTx/>
              <a:buNone/>
              <a:tabLst/>
              <a:defRPr/>
            </a:pPr>
            <a:endParaRPr kumimoji="0" lang="nl-BE" sz="1000" b="0" i="0" u="none" strike="noStrike" kern="1200" cap="none" spc="0" normalizeH="0" baseline="0" noProof="0" dirty="0">
              <a:ln>
                <a:noFill/>
              </a:ln>
              <a:solidFill>
                <a:srgbClr val="373636"/>
              </a:solidFill>
              <a:effectLst/>
              <a:uLnTx/>
              <a:uFillTx/>
              <a:latin typeface="Calibri" panose="020F0502020204030204"/>
              <a:ea typeface="+mn-ea"/>
              <a:cs typeface="+mn-cs"/>
            </a:endParaRPr>
          </a:p>
          <a:p>
            <a:pPr marL="0" marR="0" lvl="0" indent="0" algn="ctr" defTabSz="914235" rtl="0" eaLnBrk="1" fontAlgn="auto" latinLnBrk="0" hangingPunct="1">
              <a:lnSpc>
                <a:spcPct val="100000"/>
              </a:lnSpc>
              <a:spcBef>
                <a:spcPts val="0"/>
              </a:spcBef>
              <a:spcAft>
                <a:spcPts val="0"/>
              </a:spcAft>
              <a:buClrTx/>
              <a:buSzTx/>
              <a:buFontTx/>
              <a:buNone/>
              <a:tabLst/>
              <a:defRPr/>
            </a:pPr>
            <a:r>
              <a:rPr kumimoji="0" lang="nl-BE" sz="1050" b="0" i="0" u="none" strike="noStrike" kern="1200" cap="none" spc="0" normalizeH="0" baseline="0" noProof="0" dirty="0">
                <a:ln>
                  <a:noFill/>
                </a:ln>
                <a:solidFill>
                  <a:srgbClr val="373636"/>
                </a:solidFill>
                <a:effectLst/>
                <a:uLnTx/>
                <a:uFillTx/>
                <a:latin typeface="Calibri" panose="020F0502020204030204"/>
                <a:ea typeface="+mn-ea"/>
                <a:cs typeface="+mn-cs"/>
              </a:rPr>
              <a:t>01/07/’19 </a:t>
            </a:r>
            <a:r>
              <a:rPr kumimoji="0" lang="nl-BE" sz="1050" b="0" i="0" u="none" strike="noStrike" kern="1200" cap="none" spc="0" normalizeH="0" baseline="0" noProof="0" dirty="0">
                <a:ln>
                  <a:noFill/>
                </a:ln>
                <a:solidFill>
                  <a:srgbClr val="373636"/>
                </a:solidFill>
                <a:effectLst/>
                <a:uLnTx/>
                <a:uFillTx/>
                <a:latin typeface="Calibri" panose="020F0502020204030204"/>
                <a:ea typeface="+mn-ea"/>
                <a:cs typeface="+mn-cs"/>
                <a:sym typeface="Wingdings" panose="05000000000000000000" pitchFamily="2" charset="2"/>
              </a:rPr>
              <a:t> 01</a:t>
            </a:r>
            <a:r>
              <a:rPr kumimoji="0" lang="nl-BE" sz="1050" b="0" i="0" u="none" strike="noStrike" kern="1200" cap="none" spc="0" normalizeH="0" baseline="0" noProof="0" dirty="0">
                <a:ln>
                  <a:noFill/>
                </a:ln>
                <a:solidFill>
                  <a:srgbClr val="373636"/>
                </a:solidFill>
                <a:effectLst/>
                <a:uLnTx/>
                <a:uFillTx/>
                <a:latin typeface="Calibri" panose="020F0502020204030204"/>
                <a:ea typeface="+mn-ea"/>
                <a:cs typeface="+mn-cs"/>
              </a:rPr>
              <a:t>/12/’19</a:t>
            </a:r>
          </a:p>
          <a:p>
            <a:pPr marL="0" marR="0" lvl="0" indent="0" algn="l" defTabSz="914235" rtl="0" eaLnBrk="1" fontAlgn="auto" latinLnBrk="0" hangingPunct="1">
              <a:lnSpc>
                <a:spcPct val="100000"/>
              </a:lnSpc>
              <a:spcBef>
                <a:spcPts val="0"/>
              </a:spcBef>
              <a:spcAft>
                <a:spcPts val="0"/>
              </a:spcAft>
              <a:buClrTx/>
              <a:buSzTx/>
              <a:buFontTx/>
              <a:buNone/>
              <a:tabLst/>
              <a:defRPr/>
            </a:pPr>
            <a:endParaRPr kumimoji="0" lang="nl-BE" sz="1000" b="0" i="0" u="none" strike="noStrike" kern="1200" cap="none" spc="0" normalizeH="0" baseline="0" noProof="0" dirty="0">
              <a:ln>
                <a:noFill/>
              </a:ln>
              <a:solidFill>
                <a:srgbClr val="373636"/>
              </a:solidFill>
              <a:effectLst/>
              <a:uLnTx/>
              <a:uFillTx/>
              <a:latin typeface="Calibri" panose="020F0502020204030204"/>
              <a:ea typeface="+mn-ea"/>
              <a:cs typeface="+mn-cs"/>
            </a:endParaRPr>
          </a:p>
        </p:txBody>
      </p:sp>
      <p:cxnSp>
        <p:nvCxnSpPr>
          <p:cNvPr id="22" name="Straight Connector 21"/>
          <p:cNvCxnSpPr/>
          <p:nvPr/>
        </p:nvCxnSpPr>
        <p:spPr>
          <a:xfrm>
            <a:off x="1030551" y="25590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3" name="Straight Connector 22"/>
          <p:cNvCxnSpPr/>
          <p:nvPr/>
        </p:nvCxnSpPr>
        <p:spPr>
          <a:xfrm>
            <a:off x="2521912" y="25590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p:nvPr/>
        </p:nvCxnSpPr>
        <p:spPr>
          <a:xfrm>
            <a:off x="4013273" y="25590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6" name="Straight Connector 25"/>
          <p:cNvCxnSpPr/>
          <p:nvPr/>
        </p:nvCxnSpPr>
        <p:spPr>
          <a:xfrm>
            <a:off x="8463257" y="25590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7" name="Straight Connector 26"/>
          <p:cNvCxnSpPr/>
          <p:nvPr/>
        </p:nvCxnSpPr>
        <p:spPr>
          <a:xfrm>
            <a:off x="6282561" y="25590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8" name="Straight Connector 27"/>
          <p:cNvCxnSpPr/>
          <p:nvPr/>
        </p:nvCxnSpPr>
        <p:spPr>
          <a:xfrm>
            <a:off x="1775265" y="4567870"/>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9" name="Straight Connector 28"/>
          <p:cNvCxnSpPr/>
          <p:nvPr/>
        </p:nvCxnSpPr>
        <p:spPr>
          <a:xfrm>
            <a:off x="3245158" y="4567870"/>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p:nvPr/>
        </p:nvCxnSpPr>
        <p:spPr>
          <a:xfrm>
            <a:off x="4770439" y="4567870"/>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375453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81038" y="1536644"/>
            <a:ext cx="8543925" cy="4992328"/>
          </a:xfrm>
        </p:spPr>
        <p:txBody>
          <a:bodyPr/>
          <a:lstStyle/>
          <a:p>
            <a:r>
              <a:rPr lang="en-US" dirty="0">
                <a:hlinkClick r:id="rId3"/>
              </a:rPr>
              <a:t>https://github.com/Informatievlaanderen/OSLO-Discussion/labels/Perceel</a:t>
            </a:r>
            <a:endParaRPr lang="en-US" dirty="0"/>
          </a:p>
          <a:p>
            <a:r>
              <a:rPr lang="en-GB" dirty="0"/>
              <a:t>Issue </a:t>
            </a:r>
            <a:r>
              <a:rPr lang="en-GB" dirty="0" err="1"/>
              <a:t>aanmaken</a:t>
            </a:r>
            <a:endParaRPr lang="en-GB" dirty="0"/>
          </a:p>
          <a:p>
            <a:pPr lvl="1"/>
            <a:r>
              <a:rPr lang="en-GB" dirty="0"/>
              <a:t>Tab “Issues”</a:t>
            </a:r>
          </a:p>
          <a:p>
            <a:pPr lvl="1"/>
            <a:endParaRPr lang="en-GB" dirty="0"/>
          </a:p>
          <a:p>
            <a:pPr lvl="1"/>
            <a:endParaRPr lang="en-GB" dirty="0"/>
          </a:p>
          <a:p>
            <a:pPr lvl="1"/>
            <a:endParaRPr lang="en-GB" dirty="0"/>
          </a:p>
          <a:p>
            <a:pPr lvl="1"/>
            <a:r>
              <a:rPr lang="en-GB" dirty="0"/>
              <a:t>“New issue” – “Get Started”</a:t>
            </a:r>
          </a:p>
          <a:p>
            <a:pPr lvl="1"/>
            <a:endParaRPr lang="en-GB" dirty="0"/>
          </a:p>
          <a:p>
            <a:pPr lvl="1"/>
            <a:r>
              <a:rPr lang="en-GB" dirty="0"/>
              <a:t>Naming convention: [</a:t>
            </a:r>
            <a:r>
              <a:rPr lang="en-GB" dirty="0" err="1"/>
              <a:t>Perceel</a:t>
            </a:r>
            <a:r>
              <a:rPr lang="en-GB" dirty="0"/>
              <a:t>] </a:t>
            </a:r>
            <a:r>
              <a:rPr lang="en-GB" dirty="0" err="1"/>
              <a:t>titel</a:t>
            </a:r>
            <a:r>
              <a:rPr lang="en-GB" dirty="0"/>
              <a:t> issue</a:t>
            </a:r>
          </a:p>
          <a:p>
            <a:pPr lvl="1"/>
            <a:endParaRPr lang="en-US" dirty="0"/>
          </a:p>
          <a:p>
            <a:endParaRPr lang="nl-BE" dirty="0"/>
          </a:p>
        </p:txBody>
      </p:sp>
      <p:sp>
        <p:nvSpPr>
          <p:cNvPr id="3" name="Title 2"/>
          <p:cNvSpPr>
            <a:spLocks noGrp="1"/>
          </p:cNvSpPr>
          <p:nvPr>
            <p:ph type="title"/>
          </p:nvPr>
        </p:nvSpPr>
        <p:spPr/>
        <p:txBody>
          <a:bodyPr/>
          <a:lstStyle/>
          <a:p>
            <a:r>
              <a:rPr lang="nl-BE" dirty="0"/>
              <a:t>Issue management - Github</a:t>
            </a:r>
          </a:p>
        </p:txBody>
      </p:sp>
      <p:sp>
        <p:nvSpPr>
          <p:cNvPr id="4" name="Slide Number Placeholder 3"/>
          <p:cNvSpPr>
            <a:spLocks noGrp="1"/>
          </p:cNvSpPr>
          <p:nvPr>
            <p:ph type="sldNum" sz="quarter" idx="4"/>
          </p:nvPr>
        </p:nvSpPr>
        <p:spPr/>
        <p:txBody>
          <a:bodyPr/>
          <a:lstStyle/>
          <a:p>
            <a:fld id="{C9C406F6-A053-43CA-AEC8-FA3EEE83A3FB}" type="slidenum">
              <a:rPr lang="nl-BE" smtClean="0"/>
              <a:pPr/>
              <a:t>45</a:t>
            </a:fld>
            <a:endParaRPr lang="nl-BE"/>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2274" y="3271752"/>
            <a:ext cx="6458851" cy="1228896"/>
          </a:xfrm>
          <a:prstGeom prst="rect">
            <a:avLst/>
          </a:prstGeom>
        </p:spPr>
      </p:pic>
    </p:spTree>
    <p:extLst>
      <p:ext uri="{BB962C8B-B14F-4D97-AF65-F5344CB8AC3E}">
        <p14:creationId xmlns:p14="http://schemas.microsoft.com/office/powerpoint/2010/main" val="3989655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noProof="0"/>
              <a:t>‘Percelen’</a:t>
            </a:r>
          </a:p>
        </p:txBody>
      </p:sp>
      <p:sp>
        <p:nvSpPr>
          <p:cNvPr id="3" name="Title 2"/>
          <p:cNvSpPr>
            <a:spLocks noGrp="1"/>
          </p:cNvSpPr>
          <p:nvPr>
            <p:ph type="title"/>
          </p:nvPr>
        </p:nvSpPr>
        <p:spPr/>
        <p:txBody>
          <a:bodyPr/>
          <a:lstStyle/>
          <a:p>
            <a:r>
              <a:rPr lang="nl-BE" noProof="0" dirty="0"/>
              <a:t>Update Sneuvelmodel</a:t>
            </a:r>
          </a:p>
        </p:txBody>
      </p:sp>
    </p:spTree>
    <p:extLst>
      <p:ext uri="{BB962C8B-B14F-4D97-AF65-F5344CB8AC3E}">
        <p14:creationId xmlns:p14="http://schemas.microsoft.com/office/powerpoint/2010/main" val="1428808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Veranderingen aan het model</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6</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latin typeface="FlandersArtSans-Regular" panose="020B0604020202020204" charset="0"/>
              </a:rPr>
              <a:t>Ruimtelijke</a:t>
            </a:r>
            <a:r>
              <a:rPr lang="en-GB" dirty="0">
                <a:latin typeface="FlandersArtSans-Regular" panose="020B0604020202020204" charset="0"/>
              </a:rPr>
              <a:t> </a:t>
            </a:r>
            <a:r>
              <a:rPr lang="en-GB" dirty="0" err="1">
                <a:latin typeface="FlandersArtSans-Regular" panose="020B0604020202020204" charset="0"/>
              </a:rPr>
              <a:t>eenheid</a:t>
            </a:r>
            <a:endParaRPr lang="en-GB" dirty="0">
              <a:latin typeface="FlandersArtSans-Regular" panose="020B0604020202020204" charset="0"/>
            </a:endParaRPr>
          </a:p>
          <a:p>
            <a:pPr lvl="0">
              <a:defRPr/>
            </a:pPr>
            <a:r>
              <a:rPr lang="en-GB" dirty="0" err="1">
                <a:solidFill>
                  <a:srgbClr val="373636"/>
                </a:solidFill>
                <a:latin typeface="FlandersArtSans-Regular" panose="020B0604020202020204" charset="0"/>
              </a:rPr>
              <a:t>Databron</a:t>
            </a:r>
            <a:r>
              <a:rPr lang="en-GB" dirty="0">
                <a:solidFill>
                  <a:srgbClr val="373636"/>
                </a:solidFill>
                <a:latin typeface="FlandersArtSans-Regular" panose="020B0604020202020204" charset="0"/>
              </a:rPr>
              <a:t> – procedure: </a:t>
            </a:r>
            <a:r>
              <a:rPr lang="en-GB" dirty="0" err="1">
                <a:solidFill>
                  <a:srgbClr val="373636"/>
                </a:solidFill>
                <a:latin typeface="FlandersArtSans-Regular" panose="020B0604020202020204" charset="0"/>
              </a:rPr>
              <a:t>harmonisering</a:t>
            </a:r>
            <a:r>
              <a:rPr lang="en-GB" dirty="0">
                <a:solidFill>
                  <a:srgbClr val="373636"/>
                </a:solidFill>
                <a:latin typeface="FlandersArtSans-Regular" panose="020B0604020202020204" charset="0"/>
              </a:rPr>
              <a:t> OSLO </a:t>
            </a:r>
            <a:r>
              <a:rPr lang="en-GB" dirty="0" err="1">
                <a:solidFill>
                  <a:srgbClr val="373636"/>
                </a:solidFill>
                <a:latin typeface="FlandersArtSans-Regular" panose="020B0604020202020204" charset="0"/>
              </a:rPr>
              <a:t>Generiek</a:t>
            </a:r>
            <a:r>
              <a:rPr lang="en-GB" dirty="0">
                <a:solidFill>
                  <a:srgbClr val="373636"/>
                </a:solidFill>
                <a:latin typeface="FlandersArtSans-Regular" panose="020B0604020202020204" charset="0"/>
              </a:rPr>
              <a:t> &amp; </a:t>
            </a:r>
            <a:r>
              <a:rPr lang="en-GB" dirty="0" err="1">
                <a:solidFill>
                  <a:srgbClr val="373636"/>
                </a:solidFill>
                <a:latin typeface="FlandersArtSans-Regular" panose="020B0604020202020204" charset="0"/>
              </a:rPr>
              <a:t>Gebouwen</a:t>
            </a:r>
            <a:endParaRPr lang="en-GB" dirty="0">
              <a:solidFill>
                <a:srgbClr val="373636"/>
              </a:solidFill>
              <a:latin typeface="FlandersArtSans-Regular" panose="020B0604020202020204" charset="0"/>
            </a:endParaRPr>
          </a:p>
          <a:p>
            <a:r>
              <a:rPr lang="en-GB" dirty="0" err="1">
                <a:latin typeface="FlandersArtSans-Regular" panose="020B0604020202020204" charset="0"/>
              </a:rPr>
              <a:t>Herwerking</a:t>
            </a:r>
            <a:r>
              <a:rPr lang="en-GB" dirty="0">
                <a:latin typeface="FlandersArtSans-Regular" panose="020B0604020202020204" charset="0"/>
              </a:rPr>
              <a:t> </a:t>
            </a:r>
            <a:r>
              <a:rPr lang="en-GB" dirty="0" err="1">
                <a:latin typeface="FlandersArtSans-Regular" panose="020B0604020202020204" charset="0"/>
              </a:rPr>
              <a:t>oppervlakte</a:t>
            </a:r>
            <a:endParaRPr lang="en-GB" dirty="0">
              <a:latin typeface="FlandersArtSans-Regular" panose="020B0604020202020204" charset="0"/>
            </a:endParaRPr>
          </a:p>
          <a:p>
            <a:r>
              <a:rPr lang="en-GB" dirty="0" err="1">
                <a:latin typeface="FlandersArtSans-Regular" panose="020B0604020202020204" charset="0"/>
              </a:rPr>
              <a:t>Wegwerken</a:t>
            </a:r>
            <a:r>
              <a:rPr lang="en-GB" dirty="0">
                <a:latin typeface="FlandersArtSans-Regular" panose="020B0604020202020204" charset="0"/>
              </a:rPr>
              <a:t> overlap </a:t>
            </a:r>
            <a:r>
              <a:rPr lang="en-GB" dirty="0" err="1">
                <a:latin typeface="FlandersArtSans-Regular" panose="020B0604020202020204" charset="0"/>
              </a:rPr>
              <a:t>Zakelijk</a:t>
            </a:r>
            <a:r>
              <a:rPr lang="en-GB" dirty="0">
                <a:latin typeface="FlandersArtSans-Regular" panose="020B0604020202020204" charset="0"/>
              </a:rPr>
              <a:t> </a:t>
            </a:r>
            <a:r>
              <a:rPr lang="en-GB" dirty="0" err="1">
                <a:latin typeface="FlandersArtSans-Regular" panose="020B0604020202020204" charset="0"/>
              </a:rPr>
              <a:t>Recht</a:t>
            </a:r>
            <a:r>
              <a:rPr lang="en-GB" dirty="0">
                <a:latin typeface="FlandersArtSans-Regular" panose="020B0604020202020204" charset="0"/>
              </a:rPr>
              <a:t> </a:t>
            </a:r>
            <a:r>
              <a:rPr lang="en-GB" dirty="0" err="1">
                <a:latin typeface="FlandersArtSans-Regular" panose="020B0604020202020204" charset="0"/>
              </a:rPr>
              <a:t>en</a:t>
            </a:r>
            <a:r>
              <a:rPr lang="en-GB" dirty="0">
                <a:latin typeface="FlandersArtSans-Regular" panose="020B0604020202020204" charset="0"/>
              </a:rPr>
              <a:t> </a:t>
            </a:r>
            <a:r>
              <a:rPr lang="en-GB" dirty="0" err="1">
                <a:latin typeface="FlandersArtSans-Regular" panose="020B0604020202020204" charset="0"/>
              </a:rPr>
              <a:t>Rechtstype</a:t>
            </a:r>
            <a:r>
              <a:rPr lang="en-GB" dirty="0">
                <a:latin typeface="FlandersArtSans-Regular" panose="020B0604020202020204" charset="0"/>
              </a:rPr>
              <a:t> </a:t>
            </a:r>
            <a:r>
              <a:rPr lang="en-GB" dirty="0" err="1">
                <a:latin typeface="FlandersArtSans-Regular" panose="020B0604020202020204" charset="0"/>
              </a:rPr>
              <a:t>codelijst</a:t>
            </a:r>
            <a:endParaRPr lang="en-GB" dirty="0">
              <a:latin typeface="FlandersArtSans-Regular" panose="020B0604020202020204" charset="0"/>
            </a:endParaRPr>
          </a:p>
          <a:p>
            <a:r>
              <a:rPr lang="en-GB" dirty="0" err="1">
                <a:latin typeface="FlandersArtSans-Regular" panose="020B0604020202020204" charset="0"/>
              </a:rPr>
              <a:t>Toevoegen</a:t>
            </a:r>
            <a:r>
              <a:rPr lang="en-GB" dirty="0">
                <a:latin typeface="FlandersArtSans-Regular" panose="020B0604020202020204" charset="0"/>
              </a:rPr>
              <a:t> </a:t>
            </a:r>
            <a:r>
              <a:rPr lang="en-GB" dirty="0" err="1">
                <a:latin typeface="FlandersArtSans-Regular" panose="020B0604020202020204" charset="0"/>
              </a:rPr>
              <a:t>attribuut</a:t>
            </a:r>
            <a:r>
              <a:rPr lang="en-GB" dirty="0">
                <a:latin typeface="FlandersArtSans-Regular" panose="020B0604020202020204" charset="0"/>
              </a:rPr>
              <a:t> </a:t>
            </a:r>
            <a:r>
              <a:rPr lang="en-GB" dirty="0" err="1">
                <a:latin typeface="FlandersArtSans-Regular" panose="020B0604020202020204" charset="0"/>
              </a:rPr>
              <a:t>geldigheidsperiode</a:t>
            </a:r>
            <a:endParaRPr lang="en-GB" dirty="0">
              <a:latin typeface="FlandersArtSans-Regular" panose="020B0604020202020204" charset="0"/>
            </a:endParaRPr>
          </a:p>
          <a:p>
            <a:r>
              <a:rPr lang="en-GB" dirty="0" err="1">
                <a:latin typeface="FlandersArtSans-Regular" panose="020B0604020202020204" charset="0"/>
              </a:rPr>
              <a:t>Toevoegen</a:t>
            </a:r>
            <a:r>
              <a:rPr lang="en-GB" dirty="0">
                <a:latin typeface="FlandersArtSans-Regular" panose="020B0604020202020204" charset="0"/>
              </a:rPr>
              <a:t> </a:t>
            </a:r>
            <a:r>
              <a:rPr lang="en-GB" dirty="0" err="1">
                <a:latin typeface="FlandersArtSans-Regular" panose="020B0604020202020204" charset="0"/>
              </a:rPr>
              <a:t>attribuut</a:t>
            </a:r>
            <a:r>
              <a:rPr lang="en-GB" dirty="0">
                <a:latin typeface="FlandersArtSans-Regular" panose="020B0604020202020204" charset="0"/>
              </a:rPr>
              <a:t> </a:t>
            </a:r>
            <a:r>
              <a:rPr lang="en-GB" dirty="0" err="1">
                <a:latin typeface="FlandersArtSans-Regular" panose="020B0604020202020204" charset="0"/>
              </a:rPr>
              <a:t>datumBijwerking</a:t>
            </a:r>
            <a:endParaRPr lang="en-GB" dirty="0">
              <a:latin typeface="FlandersArtSans-Regular" panose="020B0604020202020204" charset="0"/>
            </a:endParaRPr>
          </a:p>
          <a:p>
            <a:r>
              <a:rPr lang="en-GB" dirty="0">
                <a:latin typeface="FlandersArtSans-Regular" panose="020B0604020202020204" charset="0"/>
              </a:rPr>
              <a:t>Update RRR - </a:t>
            </a:r>
            <a:r>
              <a:rPr lang="en-GB" dirty="0" err="1">
                <a:latin typeface="FlandersArtSans-Regular" panose="020B0604020202020204" charset="0"/>
              </a:rPr>
              <a:t>associatieklassen</a:t>
            </a:r>
            <a:endParaRPr lang="en-GB" dirty="0">
              <a:latin typeface="FlandersArtSans-Regular" panose="020B0604020202020204" charset="0"/>
            </a:endParaRPr>
          </a:p>
          <a:p>
            <a:r>
              <a:rPr lang="en-GB" dirty="0" err="1">
                <a:latin typeface="FlandersArtSans-Regular" panose="020B0604020202020204" charset="0"/>
              </a:rPr>
              <a:t>Relaties</a:t>
            </a:r>
            <a:endParaRPr lang="en-GB" dirty="0">
              <a:latin typeface="FlandersArtSans-Regular" panose="020B0604020202020204" charset="0"/>
            </a:endParaRPr>
          </a:p>
          <a:p>
            <a:endParaRPr lang="en-GB" dirty="0">
              <a:latin typeface="FlandersArtSans-Regular" panose="020B0604020202020204" charset="0"/>
            </a:endParaRPr>
          </a:p>
          <a:p>
            <a:pPr lvl="1"/>
            <a:endParaRPr lang="en-GB"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spTree>
    <p:extLst>
      <p:ext uri="{BB962C8B-B14F-4D97-AF65-F5344CB8AC3E}">
        <p14:creationId xmlns:p14="http://schemas.microsoft.com/office/powerpoint/2010/main" val="3876898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Ruimtelijke eenheid</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7</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latin typeface="FlandersArtSans-Regular" panose="020B0604020202020204" charset="0"/>
              </a:rPr>
              <a:t>Voorstel</a:t>
            </a:r>
            <a:r>
              <a:rPr lang="en-GB" dirty="0">
                <a:latin typeface="FlandersArtSans-Regular" panose="020B0604020202020204" charset="0"/>
              </a:rPr>
              <a:t> </a:t>
            </a:r>
            <a:r>
              <a:rPr lang="en-GB" dirty="0" err="1">
                <a:latin typeface="FlandersArtSans-Regular" panose="020B0604020202020204" charset="0"/>
              </a:rPr>
              <a:t>voor</a:t>
            </a:r>
            <a:r>
              <a:rPr lang="en-GB" dirty="0">
                <a:latin typeface="FlandersArtSans-Regular" panose="020B0604020202020204" charset="0"/>
              </a:rPr>
              <a:t> </a:t>
            </a:r>
            <a:r>
              <a:rPr lang="en-GB" dirty="0" err="1">
                <a:latin typeface="FlandersArtSans-Regular" panose="020B0604020202020204" charset="0"/>
              </a:rPr>
              <a:t>kleine</a:t>
            </a:r>
            <a:r>
              <a:rPr lang="en-GB" dirty="0">
                <a:latin typeface="FlandersArtSans-Regular" panose="020B0604020202020204" charset="0"/>
              </a:rPr>
              <a:t> </a:t>
            </a:r>
            <a:r>
              <a:rPr lang="en-GB" dirty="0" err="1">
                <a:latin typeface="FlandersArtSans-Regular" panose="020B0604020202020204" charset="0"/>
              </a:rPr>
              <a:t>aanpassing</a:t>
            </a:r>
            <a:r>
              <a:rPr lang="en-GB" dirty="0">
                <a:latin typeface="FlandersArtSans-Regular" panose="020B0604020202020204" charset="0"/>
              </a:rPr>
              <a:t> </a:t>
            </a:r>
            <a:r>
              <a:rPr lang="en-GB" dirty="0" err="1">
                <a:latin typeface="FlandersArtSans-Regular" panose="020B0604020202020204" charset="0"/>
              </a:rPr>
              <a:t>aan</a:t>
            </a:r>
            <a:r>
              <a:rPr lang="en-GB" dirty="0">
                <a:latin typeface="FlandersArtSans-Regular" panose="020B0604020202020204" charset="0"/>
              </a:rPr>
              <a:t> de </a:t>
            </a:r>
            <a:r>
              <a:rPr lang="en-GB" dirty="0" err="1">
                <a:latin typeface="FlandersArtSans-Regular" panose="020B0604020202020204" charset="0"/>
              </a:rPr>
              <a:t>definitie</a:t>
            </a:r>
            <a:r>
              <a:rPr lang="en-GB" dirty="0">
                <a:latin typeface="FlandersArtSans-Regular" panose="020B0604020202020204" charset="0"/>
              </a:rPr>
              <a:t> </a:t>
            </a:r>
            <a:r>
              <a:rPr lang="en-GB" dirty="0" err="1">
                <a:latin typeface="FlandersArtSans-Regular" panose="020B0604020202020204" charset="0"/>
              </a:rPr>
              <a:t>wegens</a:t>
            </a:r>
            <a:r>
              <a:rPr lang="en-GB" dirty="0">
                <a:latin typeface="FlandersArtSans-Regular" panose="020B0604020202020204" charset="0"/>
              </a:rPr>
              <a:t> feedback </a:t>
            </a:r>
            <a:r>
              <a:rPr lang="en-GB" dirty="0" err="1">
                <a:latin typeface="FlandersArtSans-Regular" panose="020B0604020202020204" charset="0"/>
              </a:rPr>
              <a:t>dat</a:t>
            </a:r>
            <a:r>
              <a:rPr lang="en-GB" dirty="0">
                <a:latin typeface="FlandersArtSans-Regular" panose="020B0604020202020204" charset="0"/>
              </a:rPr>
              <a:t> </a:t>
            </a:r>
            <a:r>
              <a:rPr lang="en-GB" dirty="0" err="1">
                <a:latin typeface="FlandersArtSans-Regular" panose="020B0604020202020204" charset="0"/>
              </a:rPr>
              <a:t>definitie</a:t>
            </a:r>
            <a:r>
              <a:rPr lang="en-GB" dirty="0">
                <a:latin typeface="FlandersArtSans-Regular" panose="020B0604020202020204" charset="0"/>
              </a:rPr>
              <a:t> </a:t>
            </a:r>
            <a:r>
              <a:rPr lang="en-GB" dirty="0" err="1">
                <a:latin typeface="FlandersArtSans-Regular" panose="020B0604020202020204" charset="0"/>
              </a:rPr>
              <a:t>mogelijks</a:t>
            </a:r>
            <a:r>
              <a:rPr lang="en-GB" dirty="0">
                <a:latin typeface="FlandersArtSans-Regular" panose="020B0604020202020204" charset="0"/>
              </a:rPr>
              <a:t> wat </a:t>
            </a:r>
            <a:r>
              <a:rPr lang="en-GB" dirty="0" err="1">
                <a:latin typeface="FlandersArtSans-Regular" panose="020B0604020202020204" charset="0"/>
              </a:rPr>
              <a:t>te</a:t>
            </a:r>
            <a:r>
              <a:rPr lang="en-GB" dirty="0">
                <a:latin typeface="FlandersArtSans-Regular" panose="020B0604020202020204" charset="0"/>
              </a:rPr>
              <a:t> breed</a:t>
            </a:r>
          </a:p>
          <a:p>
            <a:pPr marL="0" indent="0">
              <a:buNone/>
            </a:pPr>
            <a:endParaRPr lang="en-GB" dirty="0">
              <a:latin typeface="FlandersArtSans-Regular" panose="020B0604020202020204" charset="0"/>
            </a:endParaRPr>
          </a:p>
          <a:p>
            <a:pPr marL="0" indent="0">
              <a:buNone/>
            </a:pPr>
            <a:endParaRPr lang="en-GB" dirty="0">
              <a:latin typeface="FlandersArtSans-Regular" panose="020B0604020202020204" charset="0"/>
            </a:endParaRPr>
          </a:p>
          <a:p>
            <a:r>
              <a:rPr lang="en-GB" dirty="0">
                <a:latin typeface="FlandersArtSans-Regular" panose="020B0604020202020204" charset="0"/>
              </a:rPr>
              <a:t>“</a:t>
            </a:r>
            <a:r>
              <a:rPr lang="en-GB" dirty="0" err="1">
                <a:latin typeface="FlandersArtSans-Regular" panose="020B0604020202020204" charset="0"/>
              </a:rPr>
              <a:t>Eén</a:t>
            </a:r>
            <a:r>
              <a:rPr lang="en-GB" dirty="0">
                <a:latin typeface="FlandersArtSans-Regular" panose="020B0604020202020204" charset="0"/>
              </a:rPr>
              <a:t> </a:t>
            </a:r>
            <a:r>
              <a:rPr lang="en-GB" dirty="0" err="1">
                <a:latin typeface="FlandersArtSans-Regular" panose="020B0604020202020204" charset="0"/>
              </a:rPr>
              <a:t>gebied</a:t>
            </a:r>
            <a:r>
              <a:rPr lang="en-GB" dirty="0">
                <a:latin typeface="FlandersArtSans-Regular" panose="020B0604020202020204" charset="0"/>
              </a:rPr>
              <a:t> (of </a:t>
            </a:r>
            <a:r>
              <a:rPr lang="en-GB" dirty="0" err="1">
                <a:latin typeface="FlandersArtSans-Regular" panose="020B0604020202020204" charset="0"/>
              </a:rPr>
              <a:t>meerdere</a:t>
            </a:r>
            <a:r>
              <a:rPr lang="en-GB" dirty="0">
                <a:latin typeface="FlandersArtSans-Regular" panose="020B0604020202020204" charset="0"/>
              </a:rPr>
              <a:t>) </a:t>
            </a:r>
            <a:r>
              <a:rPr lang="en-GB" dirty="0" err="1">
                <a:latin typeface="FlandersArtSans-Regular" panose="020B0604020202020204" charset="0"/>
              </a:rPr>
              <a:t>gebieden</a:t>
            </a:r>
            <a:r>
              <a:rPr lang="en-GB" dirty="0">
                <a:latin typeface="FlandersArtSans-Regular" panose="020B0604020202020204" charset="0"/>
              </a:rPr>
              <a:t> van land </a:t>
            </a:r>
            <a:r>
              <a:rPr lang="en-GB" dirty="0" err="1">
                <a:latin typeface="FlandersArtSans-Regular" panose="020B0604020202020204" charset="0"/>
              </a:rPr>
              <a:t>en</a:t>
            </a:r>
            <a:r>
              <a:rPr lang="en-GB" dirty="0">
                <a:latin typeface="FlandersArtSans-Regular" panose="020B0604020202020204" charset="0"/>
              </a:rPr>
              <a:t>/of water, of </a:t>
            </a:r>
            <a:r>
              <a:rPr lang="en-GB" dirty="0" err="1">
                <a:latin typeface="FlandersArtSans-Regular" panose="020B0604020202020204" charset="0"/>
              </a:rPr>
              <a:t>één</a:t>
            </a:r>
            <a:r>
              <a:rPr lang="en-GB" dirty="0">
                <a:latin typeface="FlandersArtSans-Regular" panose="020B0604020202020204" charset="0"/>
              </a:rPr>
              <a:t> </a:t>
            </a:r>
            <a:r>
              <a:rPr lang="en-GB" dirty="0" err="1">
                <a:latin typeface="FlandersArtSans-Regular" panose="020B0604020202020204" charset="0"/>
              </a:rPr>
              <a:t>enkel</a:t>
            </a:r>
            <a:r>
              <a:rPr lang="en-GB" dirty="0">
                <a:latin typeface="FlandersArtSans-Regular" panose="020B0604020202020204" charset="0"/>
              </a:rPr>
              <a:t> volume (of </a:t>
            </a:r>
            <a:r>
              <a:rPr lang="en-GB" dirty="0" err="1">
                <a:latin typeface="FlandersArtSans-Regular" panose="020B0604020202020204" charset="0"/>
              </a:rPr>
              <a:t>meerdere</a:t>
            </a:r>
            <a:r>
              <a:rPr lang="en-GB" dirty="0">
                <a:latin typeface="FlandersArtSans-Regular" panose="020B0604020202020204" charset="0"/>
              </a:rPr>
              <a:t> volumes) </a:t>
            </a:r>
            <a:r>
              <a:rPr lang="en-GB" dirty="0" err="1">
                <a:latin typeface="FlandersArtSans-Regular" panose="020B0604020202020204" charset="0"/>
              </a:rPr>
              <a:t>ruimte</a:t>
            </a:r>
            <a:r>
              <a:rPr lang="en-GB" dirty="0">
                <a:latin typeface="FlandersArtSans-Regular" panose="020B0604020202020204" charset="0"/>
              </a:rPr>
              <a:t>, </a:t>
            </a:r>
            <a:r>
              <a:rPr lang="en-GB" b="1" dirty="0" err="1">
                <a:solidFill>
                  <a:srgbClr val="FF0000"/>
                </a:solidFill>
                <a:latin typeface="FlandersArtSans-Regular" panose="020B0604020202020204" charset="0"/>
              </a:rPr>
              <a:t>afgebakend</a:t>
            </a:r>
            <a:r>
              <a:rPr lang="en-GB" b="1" dirty="0">
                <a:solidFill>
                  <a:srgbClr val="FF0000"/>
                </a:solidFill>
                <a:latin typeface="FlandersArtSans-Regular" panose="020B0604020202020204" charset="0"/>
              </a:rPr>
              <a:t> </a:t>
            </a:r>
            <a:r>
              <a:rPr lang="en-GB" b="1" dirty="0" err="1">
                <a:solidFill>
                  <a:srgbClr val="FF0000"/>
                </a:solidFill>
                <a:latin typeface="FlandersArtSans-Regular" panose="020B0604020202020204" charset="0"/>
              </a:rPr>
              <a:t>voor</a:t>
            </a:r>
            <a:r>
              <a:rPr lang="en-GB" b="1" dirty="0">
                <a:solidFill>
                  <a:srgbClr val="FF0000"/>
                </a:solidFill>
                <a:latin typeface="FlandersArtSans-Regular" panose="020B0604020202020204" charset="0"/>
              </a:rPr>
              <a:t> </a:t>
            </a:r>
            <a:r>
              <a:rPr lang="en-GB" b="1" dirty="0" err="1">
                <a:solidFill>
                  <a:srgbClr val="FF0000"/>
                </a:solidFill>
                <a:latin typeface="FlandersArtSans-Regular" panose="020B0604020202020204" charset="0"/>
              </a:rPr>
              <a:t>een</a:t>
            </a:r>
            <a:r>
              <a:rPr lang="en-GB" b="1" dirty="0">
                <a:solidFill>
                  <a:srgbClr val="FF0000"/>
                </a:solidFill>
                <a:latin typeface="FlandersArtSans-Regular" panose="020B0604020202020204" charset="0"/>
              </a:rPr>
              <a:t> </a:t>
            </a:r>
            <a:r>
              <a:rPr lang="en-GB" b="1" dirty="0" err="1">
                <a:solidFill>
                  <a:srgbClr val="FF0000"/>
                </a:solidFill>
                <a:latin typeface="FlandersArtSans-Regular" panose="020B0604020202020204" charset="0"/>
              </a:rPr>
              <a:t>bepaald</a:t>
            </a:r>
            <a:r>
              <a:rPr lang="en-GB" b="1" dirty="0">
                <a:solidFill>
                  <a:srgbClr val="FF0000"/>
                </a:solidFill>
                <a:latin typeface="FlandersArtSans-Regular" panose="020B0604020202020204" charset="0"/>
              </a:rPr>
              <a:t> </a:t>
            </a:r>
            <a:r>
              <a:rPr lang="en-GB" b="1" dirty="0" err="1">
                <a:solidFill>
                  <a:srgbClr val="FF0000"/>
                </a:solidFill>
                <a:latin typeface="FlandersArtSans-Regular" panose="020B0604020202020204" charset="0"/>
              </a:rPr>
              <a:t>doel</a:t>
            </a:r>
            <a:r>
              <a:rPr lang="en-GB" dirty="0">
                <a:latin typeface="FlandersArtSans-Regular" panose="020B0604020202020204" charset="0"/>
              </a:rPr>
              <a:t>.”</a:t>
            </a:r>
          </a:p>
          <a:p>
            <a:pPr lvl="1"/>
            <a:endParaRPr lang="en-GB" dirty="0">
              <a:latin typeface="FlandersArtSans-Regular" panose="020B0604020202020204" charset="0"/>
            </a:endParaRPr>
          </a:p>
          <a:p>
            <a:endParaRPr lang="en-GB" b="1" dirty="0">
              <a:latin typeface="FlandersArtSans-Regular" panose="020B0604020202020204" charset="0"/>
            </a:endParaRPr>
          </a:p>
          <a:p>
            <a:endParaRPr lang="en-GB" b="1" dirty="0">
              <a:latin typeface="FlandersArtSans-Regular" panose="020B0604020202020204" charset="0"/>
            </a:endParaRPr>
          </a:p>
          <a:p>
            <a:endParaRPr lang="en-GB" b="1"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spTree>
    <p:extLst>
      <p:ext uri="{BB962C8B-B14F-4D97-AF65-F5344CB8AC3E}">
        <p14:creationId xmlns:p14="http://schemas.microsoft.com/office/powerpoint/2010/main" val="1196437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Ruimtelijke eenheid</a:t>
            </a:r>
            <a:endParaRPr lang="nl-BE" noProof="0"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8</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latin typeface="FlandersArtSans-Regular" panose="020B0604020202020204" charset="0"/>
              </a:rPr>
              <a:t>Ruimtelijke</a:t>
            </a:r>
            <a:r>
              <a:rPr lang="en-GB" dirty="0">
                <a:latin typeface="FlandersArtSans-Regular" panose="020B0604020202020204" charset="0"/>
              </a:rPr>
              <a:t> </a:t>
            </a:r>
            <a:r>
              <a:rPr lang="en-GB" dirty="0" err="1">
                <a:latin typeface="FlandersArtSans-Regular" panose="020B0604020202020204" charset="0"/>
              </a:rPr>
              <a:t>eenheid</a:t>
            </a:r>
            <a:r>
              <a:rPr lang="en-GB" dirty="0">
                <a:latin typeface="FlandersArtSans-Regular" panose="020B0604020202020204" charset="0"/>
              </a:rPr>
              <a:t> </a:t>
            </a:r>
            <a:r>
              <a:rPr lang="en-GB" dirty="0">
                <a:latin typeface="FlandersArtSans-Regular" panose="020B0604020202020204" charset="0"/>
              </a:rPr>
              <a:t>-</a:t>
            </a:r>
            <a:r>
              <a:rPr lang="en-GB" dirty="0" smtClean="0">
                <a:latin typeface="FlandersArtSans-Regular" panose="020B0604020202020204" charset="0"/>
              </a:rPr>
              <a:t> </a:t>
            </a:r>
            <a:r>
              <a:rPr lang="en-GB" dirty="0" err="1">
                <a:latin typeface="FlandersArtSans-Regular" panose="020B0604020202020204" charset="0"/>
              </a:rPr>
              <a:t>Perceel</a:t>
            </a:r>
            <a:endParaRPr lang="en-GB" dirty="0">
              <a:latin typeface="FlandersArtSans-Regular" panose="020B0604020202020204" charset="0"/>
            </a:endParaRPr>
          </a:p>
          <a:p>
            <a:pPr lvl="1"/>
            <a:r>
              <a:rPr lang="en-GB" dirty="0">
                <a:latin typeface="FlandersArtSans-Regular" panose="020B0604020202020204" charset="0"/>
              </a:rPr>
              <a:t>Interne </a:t>
            </a:r>
            <a:r>
              <a:rPr lang="en-GB" dirty="0" err="1">
                <a:latin typeface="FlandersArtSans-Regular" panose="020B0604020202020204" charset="0"/>
              </a:rPr>
              <a:t>vragen</a:t>
            </a:r>
            <a:r>
              <a:rPr lang="en-GB" dirty="0">
                <a:latin typeface="FlandersArtSans-Regular" panose="020B0604020202020204" charset="0"/>
              </a:rPr>
              <a:t> over term </a:t>
            </a:r>
            <a:r>
              <a:rPr lang="en-GB" dirty="0" err="1">
                <a:latin typeface="FlandersArtSans-Regular" panose="020B0604020202020204" charset="0"/>
              </a:rPr>
              <a:t>Ruimtelijke</a:t>
            </a:r>
            <a:r>
              <a:rPr lang="en-GB" dirty="0">
                <a:latin typeface="FlandersArtSans-Regular" panose="020B0604020202020204" charset="0"/>
              </a:rPr>
              <a:t> </a:t>
            </a:r>
            <a:r>
              <a:rPr lang="en-GB" dirty="0" err="1">
                <a:latin typeface="FlandersArtSans-Regular" panose="020B0604020202020204" charset="0"/>
              </a:rPr>
              <a:t>eenheid</a:t>
            </a:r>
            <a:r>
              <a:rPr lang="en-GB" dirty="0">
                <a:latin typeface="FlandersArtSans-Regular" panose="020B0604020202020204" charset="0"/>
              </a:rPr>
              <a:t> tov </a:t>
            </a:r>
            <a:r>
              <a:rPr lang="en-GB" dirty="0" err="1">
                <a:latin typeface="FlandersArtSans-Regular" panose="020B0604020202020204" charset="0"/>
              </a:rPr>
              <a:t>Perceel</a:t>
            </a:r>
            <a:endParaRPr lang="en-GB" dirty="0">
              <a:latin typeface="FlandersArtSans-Regular" panose="020B0604020202020204" charset="0"/>
            </a:endParaRPr>
          </a:p>
          <a:p>
            <a:pPr lvl="2"/>
            <a:r>
              <a:rPr lang="en-GB" dirty="0">
                <a:latin typeface="FlandersArtSans-Regular" panose="020B0604020202020204" charset="0"/>
              </a:rPr>
              <a:t>INSPIRE:</a:t>
            </a:r>
          </a:p>
          <a:p>
            <a:pPr lvl="3"/>
            <a:r>
              <a:rPr lang="en-GB" dirty="0" err="1">
                <a:latin typeface="FlandersArtSans-Regular" panose="020B0604020202020204" charset="0"/>
              </a:rPr>
              <a:t>Enkel</a:t>
            </a:r>
            <a:r>
              <a:rPr lang="en-GB" dirty="0">
                <a:latin typeface="FlandersArtSans-Regular" panose="020B0604020202020204" charset="0"/>
              </a:rPr>
              <a:t> </a:t>
            </a:r>
            <a:r>
              <a:rPr lang="en-GB" dirty="0" err="1">
                <a:latin typeface="FlandersArtSans-Regular" panose="020B0604020202020204" charset="0"/>
              </a:rPr>
              <a:t>sprake</a:t>
            </a:r>
            <a:r>
              <a:rPr lang="en-GB" dirty="0">
                <a:latin typeface="FlandersArtSans-Regular" panose="020B0604020202020204" charset="0"/>
              </a:rPr>
              <a:t> van </a:t>
            </a:r>
            <a:r>
              <a:rPr lang="en-GB" u="sng" dirty="0" err="1">
                <a:latin typeface="FlandersArtSans-Regular" panose="020B0604020202020204" charset="0"/>
              </a:rPr>
              <a:t>kadastrale</a:t>
            </a:r>
            <a:r>
              <a:rPr lang="en-GB" dirty="0">
                <a:latin typeface="FlandersArtSans-Regular" panose="020B0604020202020204" charset="0"/>
              </a:rPr>
              <a:t> </a:t>
            </a:r>
            <a:r>
              <a:rPr lang="en-GB" dirty="0" err="1">
                <a:latin typeface="FlandersArtSans-Regular" panose="020B0604020202020204" charset="0"/>
              </a:rPr>
              <a:t>percelen</a:t>
            </a:r>
            <a:endParaRPr lang="en-GB" dirty="0">
              <a:latin typeface="FlandersArtSans-Regular" panose="020B0604020202020204" charset="0"/>
            </a:endParaRPr>
          </a:p>
          <a:p>
            <a:pPr lvl="2"/>
            <a:r>
              <a:rPr lang="en-GB" dirty="0">
                <a:latin typeface="FlandersArtSans-Regular" panose="020B0604020202020204" charset="0"/>
              </a:rPr>
              <a:t>LADM: </a:t>
            </a:r>
          </a:p>
          <a:p>
            <a:pPr lvl="3"/>
            <a:r>
              <a:rPr lang="en-GB" dirty="0">
                <a:latin typeface="FlandersArtSans-Regular" panose="020B0604020202020204" charset="0"/>
              </a:rPr>
              <a:t>‘</a:t>
            </a:r>
            <a:r>
              <a:rPr lang="en-GB" dirty="0" err="1">
                <a:latin typeface="FlandersArtSans-Regular" panose="020B0604020202020204" charset="0"/>
              </a:rPr>
              <a:t>Perceel</a:t>
            </a:r>
            <a:r>
              <a:rPr lang="en-GB" dirty="0">
                <a:latin typeface="FlandersArtSans-Regular" panose="020B0604020202020204" charset="0"/>
              </a:rPr>
              <a:t>’ </a:t>
            </a:r>
            <a:r>
              <a:rPr lang="en-GB" dirty="0" err="1">
                <a:latin typeface="FlandersArtSans-Regular" panose="020B0604020202020204" charset="0"/>
              </a:rPr>
              <a:t>en</a:t>
            </a:r>
            <a:r>
              <a:rPr lang="en-GB" dirty="0">
                <a:latin typeface="FlandersArtSans-Regular" panose="020B0604020202020204" charset="0"/>
              </a:rPr>
              <a:t> ‘</a:t>
            </a:r>
            <a:r>
              <a:rPr lang="en-GB" dirty="0" err="1">
                <a:latin typeface="FlandersArtSans-Regular" panose="020B0604020202020204" charset="0"/>
              </a:rPr>
              <a:t>Ruimtelijke</a:t>
            </a:r>
            <a:r>
              <a:rPr lang="en-GB" dirty="0">
                <a:latin typeface="FlandersArtSans-Regular" panose="020B0604020202020204" charset="0"/>
              </a:rPr>
              <a:t> </a:t>
            </a:r>
            <a:r>
              <a:rPr lang="en-GB" dirty="0" err="1">
                <a:latin typeface="FlandersArtSans-Regular" panose="020B0604020202020204" charset="0"/>
              </a:rPr>
              <a:t>eenheden</a:t>
            </a:r>
            <a:r>
              <a:rPr lang="en-GB" dirty="0">
                <a:latin typeface="FlandersArtSans-Regular" panose="020B0604020202020204" charset="0"/>
              </a:rPr>
              <a:t>’ </a:t>
            </a:r>
            <a:r>
              <a:rPr lang="en-GB" dirty="0" err="1">
                <a:latin typeface="FlandersArtSans-Regular" panose="020B0604020202020204" charset="0"/>
              </a:rPr>
              <a:t>als</a:t>
            </a:r>
            <a:r>
              <a:rPr lang="en-GB" dirty="0">
                <a:latin typeface="FlandersArtSans-Regular" panose="020B0604020202020204" charset="0"/>
              </a:rPr>
              <a:t> </a:t>
            </a:r>
            <a:r>
              <a:rPr lang="en-GB" dirty="0" err="1">
                <a:latin typeface="FlandersArtSans-Regular" panose="020B0604020202020204" charset="0"/>
              </a:rPr>
              <a:t>synoniem</a:t>
            </a:r>
            <a:endParaRPr lang="en-GB" dirty="0">
              <a:latin typeface="FlandersArtSans-Regular" panose="020B0604020202020204" charset="0"/>
            </a:endParaRPr>
          </a:p>
          <a:p>
            <a:pPr lvl="3"/>
            <a:r>
              <a:rPr lang="en-GB" dirty="0" err="1">
                <a:latin typeface="FlandersArtSans-Regular" panose="020B0604020202020204" charset="0"/>
              </a:rPr>
              <a:t>Opteren</a:t>
            </a:r>
            <a:r>
              <a:rPr lang="en-GB" dirty="0">
                <a:latin typeface="FlandersArtSans-Regular" panose="020B0604020202020204" charset="0"/>
              </a:rPr>
              <a:t> de term </a:t>
            </a:r>
            <a:r>
              <a:rPr lang="en-GB" dirty="0" err="1">
                <a:latin typeface="FlandersArtSans-Regular" panose="020B0604020202020204" charset="0"/>
              </a:rPr>
              <a:t>Ruitelijke</a:t>
            </a:r>
            <a:r>
              <a:rPr lang="en-GB" dirty="0">
                <a:latin typeface="FlandersArtSans-Regular" panose="020B0604020202020204" charset="0"/>
              </a:rPr>
              <a:t> </a:t>
            </a:r>
            <a:r>
              <a:rPr lang="en-GB" dirty="0" err="1">
                <a:latin typeface="FlandersArtSans-Regular" panose="020B0604020202020204" charset="0"/>
              </a:rPr>
              <a:t>eenheid</a:t>
            </a:r>
            <a:endParaRPr lang="en-GB" dirty="0">
              <a:latin typeface="FlandersArtSans-Regular" panose="020B0604020202020204" charset="0"/>
            </a:endParaRPr>
          </a:p>
          <a:p>
            <a:pPr lvl="1"/>
            <a:r>
              <a:rPr lang="en-GB" dirty="0">
                <a:latin typeface="FlandersArtSans-Regular" panose="020B0604020202020204" charset="0"/>
              </a:rPr>
              <a:t>Placeholder ‘</a:t>
            </a:r>
            <a:r>
              <a:rPr lang="en-GB" dirty="0" err="1">
                <a:latin typeface="FlandersArtSans-Regular" panose="020B0604020202020204" charset="0"/>
              </a:rPr>
              <a:t>Perceel</a:t>
            </a:r>
            <a:r>
              <a:rPr lang="en-GB" dirty="0">
                <a:latin typeface="FlandersArtSans-Regular" panose="020B0604020202020204" charset="0"/>
              </a:rPr>
              <a:t>’ </a:t>
            </a:r>
            <a:r>
              <a:rPr lang="en-GB" dirty="0" err="1">
                <a:latin typeface="FlandersArtSans-Regular" panose="020B0604020202020204" charset="0"/>
              </a:rPr>
              <a:t>wel</a:t>
            </a:r>
            <a:r>
              <a:rPr lang="en-GB" dirty="0">
                <a:latin typeface="FlandersArtSans-Regular" panose="020B0604020202020204" charset="0"/>
              </a:rPr>
              <a:t> reeds </a:t>
            </a:r>
            <a:r>
              <a:rPr lang="en-GB" dirty="0" err="1">
                <a:latin typeface="FlandersArtSans-Regular" panose="020B0604020202020204" charset="0"/>
              </a:rPr>
              <a:t>vermeld</a:t>
            </a:r>
            <a:r>
              <a:rPr lang="en-GB" dirty="0">
                <a:latin typeface="FlandersArtSans-Regular" panose="020B0604020202020204" charset="0"/>
              </a:rPr>
              <a:t> in </a:t>
            </a:r>
            <a:r>
              <a:rPr lang="en-GB" dirty="0" err="1">
                <a:latin typeface="FlandersArtSans-Regular" panose="020B0604020202020204" charset="0"/>
              </a:rPr>
              <a:t>andere</a:t>
            </a:r>
            <a:r>
              <a:rPr lang="en-GB" dirty="0">
                <a:latin typeface="FlandersArtSans-Regular" panose="020B0604020202020204" charset="0"/>
              </a:rPr>
              <a:t> </a:t>
            </a:r>
            <a:r>
              <a:rPr lang="en-GB" dirty="0" err="1">
                <a:latin typeface="FlandersArtSans-Regular" panose="020B0604020202020204" charset="0"/>
              </a:rPr>
              <a:t>trajecten</a:t>
            </a:r>
            <a:r>
              <a:rPr lang="en-GB" dirty="0">
                <a:latin typeface="FlandersArtSans-Regular" panose="020B0604020202020204" charset="0"/>
              </a:rPr>
              <a:t> (</a:t>
            </a:r>
            <a:r>
              <a:rPr lang="en-GB" dirty="0" err="1">
                <a:latin typeface="FlandersArtSans-Regular" panose="020B0604020202020204" charset="0"/>
              </a:rPr>
              <a:t>Adres</a:t>
            </a:r>
            <a:r>
              <a:rPr lang="en-GB" dirty="0">
                <a:latin typeface="FlandersArtSans-Regular" panose="020B0604020202020204" charset="0"/>
              </a:rPr>
              <a:t> &amp; Gebouw)</a:t>
            </a:r>
          </a:p>
          <a:p>
            <a:pPr lvl="1"/>
            <a:endParaRPr lang="en-GB" dirty="0">
              <a:latin typeface="FlandersArtSans-Regular" panose="020B0604020202020204" charset="0"/>
            </a:endParaRPr>
          </a:p>
          <a:p>
            <a:r>
              <a:rPr lang="en-GB" dirty="0" err="1">
                <a:latin typeface="FlandersArtSans-Regular" panose="020B0604020202020204" charset="0"/>
              </a:rPr>
              <a:t>Behouden</a:t>
            </a:r>
            <a:r>
              <a:rPr lang="en-GB" dirty="0">
                <a:latin typeface="FlandersArtSans-Regular" panose="020B0604020202020204" charset="0"/>
              </a:rPr>
              <a:t> van de term ‘</a:t>
            </a:r>
            <a:r>
              <a:rPr lang="en-GB" dirty="0" err="1">
                <a:latin typeface="FlandersArtSans-Regular" panose="020B0604020202020204" charset="0"/>
              </a:rPr>
              <a:t>Ruimtelijke</a:t>
            </a:r>
            <a:r>
              <a:rPr lang="en-GB" dirty="0">
                <a:latin typeface="FlandersArtSans-Regular" panose="020B0604020202020204" charset="0"/>
              </a:rPr>
              <a:t> </a:t>
            </a:r>
            <a:r>
              <a:rPr lang="en-GB" dirty="0" err="1">
                <a:latin typeface="FlandersArtSans-Regular" panose="020B0604020202020204" charset="0"/>
              </a:rPr>
              <a:t>eenheid</a:t>
            </a:r>
            <a:r>
              <a:rPr lang="en-GB" dirty="0">
                <a:latin typeface="FlandersArtSans-Regular" panose="020B0604020202020204" charset="0"/>
              </a:rPr>
              <a:t>’?</a:t>
            </a:r>
          </a:p>
          <a:p>
            <a:pPr lvl="1"/>
            <a:endParaRPr lang="en-GB" dirty="0">
              <a:latin typeface="FlandersArtSans-Regular" panose="020B0604020202020204" charset="0"/>
            </a:endParaRPr>
          </a:p>
          <a:p>
            <a:endParaRPr lang="en-GB" dirty="0">
              <a:latin typeface="FlandersArtSans-Regular" panose="020B0604020202020204" charset="0"/>
            </a:endParaRPr>
          </a:p>
          <a:p>
            <a:endParaRPr lang="en-GB" b="1" dirty="0">
              <a:latin typeface="FlandersArtSans-Regular" panose="020B0604020202020204" charset="0"/>
            </a:endParaRPr>
          </a:p>
          <a:p>
            <a:endParaRPr lang="en-GB" b="1" dirty="0">
              <a:latin typeface="FlandersArtSans-Regular" panose="020B0604020202020204" charset="0"/>
            </a:endParaRPr>
          </a:p>
          <a:p>
            <a:endParaRPr lang="en-GB" b="1"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spTree>
    <p:extLst>
      <p:ext uri="{BB962C8B-B14F-4D97-AF65-F5344CB8AC3E}">
        <p14:creationId xmlns:p14="http://schemas.microsoft.com/office/powerpoint/2010/main" val="30854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523" y="365129"/>
            <a:ext cx="8765987" cy="567560"/>
          </a:xfrm>
        </p:spPr>
        <p:txBody>
          <a:bodyPr>
            <a:normAutofit/>
          </a:bodyPr>
          <a:lstStyle/>
          <a:p>
            <a:r>
              <a:rPr lang="nl-BE" dirty="0"/>
              <a:t>Harmonisering ‘procedure’ met OSLO Gebouwen</a:t>
            </a:r>
            <a:endParaRPr lang="nl-BE" noProof="0" dirty="0"/>
          </a:p>
        </p:txBody>
      </p:sp>
      <p:sp>
        <p:nvSpPr>
          <p:cNvPr id="5" name="Content Placeholder 4"/>
          <p:cNvSpPr>
            <a:spLocks noGrp="1"/>
          </p:cNvSpPr>
          <p:nvPr>
            <p:ph sz="quarter" idx="10"/>
          </p:nvPr>
        </p:nvSpPr>
        <p:spPr>
          <a:xfrm>
            <a:off x="662524" y="1083732"/>
            <a:ext cx="8562439" cy="5390809"/>
          </a:xfrm>
        </p:spPr>
        <p:txBody>
          <a:bodyPr>
            <a:normAutofit/>
          </a:bodyPr>
          <a:lstStyle/>
          <a:p>
            <a:endParaRPr lang="en-GB" dirty="0">
              <a:latin typeface="FlandersArtSans-Regular" panose="020B0604020202020204" charset="0"/>
            </a:endParaRPr>
          </a:p>
          <a:p>
            <a:endParaRPr lang="nl-NL"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fld id="{C9C406F6-A053-43CA-AEC8-FA3EEE83A3FB}" type="slidenum">
              <a:rPr lang="nl-BE" smtClean="0"/>
              <a:pPr/>
              <a:t>9</a:t>
            </a:fld>
            <a:endParaRPr lang="nl-BE"/>
          </a:p>
        </p:txBody>
      </p:sp>
      <p:sp>
        <p:nvSpPr>
          <p:cNvPr id="7" name="Content Placeholder 4"/>
          <p:cNvSpPr txBox="1">
            <a:spLocks/>
          </p:cNvSpPr>
          <p:nvPr/>
        </p:nvSpPr>
        <p:spPr>
          <a:xfrm>
            <a:off x="814924" y="1236132"/>
            <a:ext cx="8562439"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FlandersArtSans-Regular" panose="020B0604020202020204" charset="0"/>
              </a:rPr>
              <a:t>Term </a:t>
            </a:r>
            <a:r>
              <a:rPr lang="en-GB" dirty="0" err="1">
                <a:latin typeface="FlandersArtSans-Regular" panose="020B0604020202020204" charset="0"/>
              </a:rPr>
              <a:t>databron</a:t>
            </a:r>
            <a:r>
              <a:rPr lang="en-GB" dirty="0">
                <a:latin typeface="FlandersArtSans-Regular" panose="020B0604020202020204" charset="0"/>
              </a:rPr>
              <a:t> </a:t>
            </a:r>
            <a:r>
              <a:rPr lang="en-GB" dirty="0" err="1">
                <a:latin typeface="FlandersArtSans-Regular" panose="020B0604020202020204" charset="0"/>
              </a:rPr>
              <a:t>werd</a:t>
            </a:r>
            <a:r>
              <a:rPr lang="en-GB" dirty="0">
                <a:latin typeface="FlandersArtSans-Regular" panose="020B0604020202020204" charset="0"/>
              </a:rPr>
              <a:t> </a:t>
            </a:r>
            <a:r>
              <a:rPr lang="en-GB" dirty="0" err="1">
                <a:latin typeface="FlandersArtSans-Regular" panose="020B0604020202020204" charset="0"/>
              </a:rPr>
              <a:t>als</a:t>
            </a:r>
            <a:r>
              <a:rPr lang="en-GB" dirty="0">
                <a:latin typeface="FlandersArtSans-Regular" panose="020B0604020202020204" charset="0"/>
              </a:rPr>
              <a:t> </a:t>
            </a:r>
            <a:r>
              <a:rPr lang="en-GB" dirty="0" err="1">
                <a:latin typeface="FlandersArtSans-Regular" panose="020B0604020202020204" charset="0"/>
              </a:rPr>
              <a:t>te</a:t>
            </a:r>
            <a:r>
              <a:rPr lang="en-GB" dirty="0">
                <a:latin typeface="FlandersArtSans-Regular" panose="020B0604020202020204" charset="0"/>
              </a:rPr>
              <a:t> </a:t>
            </a:r>
            <a:r>
              <a:rPr lang="en-GB" dirty="0" err="1">
                <a:latin typeface="FlandersArtSans-Regular" panose="020B0604020202020204" charset="0"/>
              </a:rPr>
              <a:t>generiek</a:t>
            </a:r>
            <a:r>
              <a:rPr lang="en-GB" dirty="0">
                <a:latin typeface="FlandersArtSans-Regular" panose="020B0604020202020204" charset="0"/>
              </a:rPr>
              <a:t> </a:t>
            </a:r>
            <a:r>
              <a:rPr lang="en-GB" dirty="0" err="1" smtClean="0">
                <a:latin typeface="FlandersArtSans-Regular" panose="020B0604020202020204" charset="0"/>
              </a:rPr>
              <a:t>aanzien</a:t>
            </a:r>
            <a:r>
              <a:rPr lang="en-GB" dirty="0" smtClean="0">
                <a:latin typeface="FlandersArtSans-Regular" panose="020B0604020202020204" charset="0"/>
              </a:rPr>
              <a:t> </a:t>
            </a:r>
            <a:r>
              <a:rPr lang="en-GB" dirty="0" err="1">
                <a:latin typeface="FlandersArtSans-Regular" panose="020B0604020202020204" charset="0"/>
              </a:rPr>
              <a:t>en</a:t>
            </a:r>
            <a:r>
              <a:rPr lang="en-GB" dirty="0">
                <a:latin typeface="FlandersArtSans-Regular" panose="020B0604020202020204" charset="0"/>
              </a:rPr>
              <a:t> had </a:t>
            </a:r>
            <a:r>
              <a:rPr lang="en-GB" dirty="0" err="1">
                <a:latin typeface="FlandersArtSans-Regular" panose="020B0604020202020204" charset="0"/>
              </a:rPr>
              <a:t>mogelijks</a:t>
            </a:r>
            <a:r>
              <a:rPr lang="en-GB" dirty="0">
                <a:latin typeface="FlandersArtSans-Regular" panose="020B0604020202020204" charset="0"/>
              </a:rPr>
              <a:t> </a:t>
            </a:r>
            <a:r>
              <a:rPr lang="en-GB" dirty="0" err="1">
                <a:latin typeface="FlandersArtSans-Regular" panose="020B0604020202020204" charset="0"/>
              </a:rPr>
              <a:t>implicaties</a:t>
            </a:r>
            <a:r>
              <a:rPr lang="en-GB" dirty="0">
                <a:latin typeface="FlandersArtSans-Regular" panose="020B0604020202020204" charset="0"/>
              </a:rPr>
              <a:t> op </a:t>
            </a:r>
            <a:r>
              <a:rPr lang="en-GB" dirty="0" err="1">
                <a:latin typeface="FlandersArtSans-Regular" panose="020B0604020202020204" charset="0"/>
              </a:rPr>
              <a:t>andere</a:t>
            </a:r>
            <a:r>
              <a:rPr lang="en-GB" dirty="0">
                <a:latin typeface="FlandersArtSans-Regular" panose="020B0604020202020204" charset="0"/>
              </a:rPr>
              <a:t> </a:t>
            </a:r>
            <a:r>
              <a:rPr lang="en-GB" dirty="0" err="1">
                <a:latin typeface="FlandersArtSans-Regular" panose="020B0604020202020204" charset="0"/>
              </a:rPr>
              <a:t>modellen</a:t>
            </a:r>
            <a:endParaRPr lang="en-GB" dirty="0">
              <a:latin typeface="FlandersArtSans-Regular" panose="020B0604020202020204" charset="0"/>
            </a:endParaRPr>
          </a:p>
          <a:p>
            <a:endParaRPr lang="en-GB" dirty="0">
              <a:latin typeface="FlandersArtSans-Regular" panose="020B0604020202020204" charset="0"/>
            </a:endParaRPr>
          </a:p>
          <a:p>
            <a:r>
              <a:rPr lang="en-GB" dirty="0" err="1">
                <a:latin typeface="FlandersArtSans-Regular" panose="020B0604020202020204" charset="0"/>
              </a:rPr>
              <a:t>Logica</a:t>
            </a:r>
            <a:r>
              <a:rPr lang="en-GB" dirty="0">
                <a:latin typeface="FlandersArtSans-Regular" panose="020B0604020202020204" charset="0"/>
              </a:rPr>
              <a:t>: </a:t>
            </a:r>
            <a:r>
              <a:rPr lang="en-GB" dirty="0" err="1">
                <a:latin typeface="FlandersArtSans-Regular" panose="020B0604020202020204" charset="0"/>
              </a:rPr>
              <a:t>Naast</a:t>
            </a:r>
            <a:r>
              <a:rPr lang="en-GB" dirty="0">
                <a:latin typeface="FlandersArtSans-Regular" panose="020B0604020202020204" charset="0"/>
              </a:rPr>
              <a:t> </a:t>
            </a:r>
            <a:r>
              <a:rPr lang="en-GB" dirty="0" err="1">
                <a:latin typeface="FlandersArtSans-Regular" panose="020B0604020202020204" charset="0"/>
              </a:rPr>
              <a:t>geometrie</a:t>
            </a:r>
            <a:r>
              <a:rPr lang="en-GB" dirty="0">
                <a:latin typeface="FlandersArtSans-Regular" panose="020B0604020202020204" charset="0"/>
              </a:rPr>
              <a:t> </a:t>
            </a:r>
            <a:r>
              <a:rPr lang="en-GB" dirty="0" err="1">
                <a:latin typeface="FlandersArtSans-Regular" panose="020B0604020202020204" charset="0"/>
              </a:rPr>
              <a:t>ook</a:t>
            </a:r>
            <a:r>
              <a:rPr lang="en-GB" dirty="0">
                <a:latin typeface="FlandersArtSans-Regular" panose="020B0604020202020204" charset="0"/>
              </a:rPr>
              <a:t> metadata </a:t>
            </a:r>
            <a:r>
              <a:rPr lang="en-GB" dirty="0" err="1">
                <a:latin typeface="FlandersArtSans-Regular" panose="020B0604020202020204" charset="0"/>
              </a:rPr>
              <a:t>meegeven</a:t>
            </a:r>
            <a:r>
              <a:rPr lang="en-GB" dirty="0">
                <a:latin typeface="FlandersArtSans-Regular" panose="020B0604020202020204" charset="0"/>
              </a:rPr>
              <a:t> over hoe </a:t>
            </a:r>
            <a:r>
              <a:rPr lang="en-GB" dirty="0" err="1">
                <a:latin typeface="FlandersArtSans-Regular" panose="020B0604020202020204" charset="0"/>
              </a:rPr>
              <a:t>deze</a:t>
            </a:r>
            <a:r>
              <a:rPr lang="en-GB" dirty="0">
                <a:latin typeface="FlandersArtSans-Regular" panose="020B0604020202020204" charset="0"/>
              </a:rPr>
              <a:t> </a:t>
            </a:r>
            <a:r>
              <a:rPr lang="en-GB" dirty="0" err="1">
                <a:latin typeface="FlandersArtSans-Regular" panose="020B0604020202020204" charset="0"/>
              </a:rPr>
              <a:t>geometrie</a:t>
            </a:r>
            <a:r>
              <a:rPr lang="en-GB" dirty="0">
                <a:latin typeface="FlandersArtSans-Regular" panose="020B0604020202020204" charset="0"/>
              </a:rPr>
              <a:t> tot stand is </a:t>
            </a:r>
            <a:r>
              <a:rPr lang="en-GB" dirty="0" err="1">
                <a:latin typeface="FlandersArtSans-Regular" panose="020B0604020202020204" charset="0"/>
              </a:rPr>
              <a:t>gekomen</a:t>
            </a:r>
            <a:endParaRPr lang="en-GB" dirty="0">
              <a:latin typeface="FlandersArtSans-Regular" panose="020B0604020202020204" charset="0"/>
            </a:endParaRPr>
          </a:p>
          <a:p>
            <a:endParaRPr lang="en-GB" dirty="0">
              <a:latin typeface="FlandersArtSans-Regular" panose="020B0604020202020204" charset="0"/>
            </a:endParaRPr>
          </a:p>
          <a:p>
            <a:r>
              <a:rPr lang="en-GB" dirty="0">
                <a:latin typeface="FlandersArtSans-Regular" panose="020B0604020202020204" charset="0"/>
              </a:rPr>
              <a:t>OSLO </a:t>
            </a:r>
            <a:r>
              <a:rPr lang="en-GB" dirty="0" err="1">
                <a:latin typeface="FlandersArtSans-Regular" panose="020B0604020202020204" charset="0"/>
              </a:rPr>
              <a:t>Gebouwen</a:t>
            </a:r>
            <a:r>
              <a:rPr lang="en-GB" dirty="0">
                <a:latin typeface="FlandersArtSans-Regular" panose="020B0604020202020204" charset="0"/>
              </a:rPr>
              <a:t>: 2DGebouwgeometrie</a:t>
            </a:r>
          </a:p>
          <a:p>
            <a:pPr lvl="1"/>
            <a:endParaRPr lang="en-GB" dirty="0">
              <a:latin typeface="FlandersArtSans-Regular" panose="020B0604020202020204" charset="0"/>
            </a:endParaRPr>
          </a:p>
          <a:p>
            <a:endParaRPr lang="nl-NL" dirty="0">
              <a:latin typeface="FlandersArtSans-Regular" panose="020B0604020202020204" charset="0"/>
            </a:endParaRPr>
          </a:p>
          <a:p>
            <a:pPr marL="16329" indent="0">
              <a:buFont typeface="FlandersArtSans-Regular" panose="00000500000000000000" pitchFamily="2" charset="0"/>
              <a:buNone/>
            </a:pPr>
            <a:endParaRPr lang="nl-BE" dirty="0"/>
          </a:p>
          <a:p>
            <a:endParaRPr lang="nl-BE" dirty="0"/>
          </a:p>
        </p:txBody>
      </p:sp>
    </p:spTree>
    <p:extLst>
      <p:ext uri="{BB962C8B-B14F-4D97-AF65-F5344CB8AC3E}">
        <p14:creationId xmlns:p14="http://schemas.microsoft.com/office/powerpoint/2010/main" val="4003933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EEBBAA58-7305-40B6-96FB-57860A0C78F6}" vid="{2D56A21C-4764-44E4-9B13-86BAD52A47A1}"/>
    </a:ext>
  </a:extLst>
</a:theme>
</file>

<file path=ppt/theme/theme2.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FA61B056BF04BB41EAF8746BED8CA" ma:contentTypeVersion="9" ma:contentTypeDescription="Create a new document." ma:contentTypeScope="" ma:versionID="fb28d411da389315a23a165fb8a3e039">
  <xsd:schema xmlns:xsd="http://www.w3.org/2001/XMLSchema" xmlns:xs="http://www.w3.org/2001/XMLSchema" xmlns:p="http://schemas.microsoft.com/office/2006/metadata/properties" xmlns:ns2="abd5de4e-6ecd-4522-a9f4-1c24c7648312" xmlns:ns3="d8af5a5f-e2e6-468c-9f28-f81d99523fed" targetNamespace="http://schemas.microsoft.com/office/2006/metadata/properties" ma:root="true" ma:fieldsID="443c4d93bffd698bffa712bc2af570ef" ns2:_="" ns3:_="">
    <xsd:import namespace="abd5de4e-6ecd-4522-a9f4-1c24c7648312"/>
    <xsd:import namespace="d8af5a5f-e2e6-468c-9f28-f81d99523fe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d5de4e-6ecd-4522-a9f4-1c24c76483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af5a5f-e2e6-468c-9f28-f81d99523fe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Comment" ma:index="16" nillable="true" ma:displayName="Comment" ma:description="Een woordje uitleg" ma:format="Dropdown"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ment xmlns="d8af5a5f-e2e6-468c-9f28-f81d99523fe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D943F1-9843-406D-906C-B039A22F7A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d5de4e-6ecd-4522-a9f4-1c24c7648312"/>
    <ds:schemaRef ds:uri="d8af5a5f-e2e6-468c-9f28-f81d99523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4E0740-7C99-4B07-9AF9-52B6D081C28D}">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abd5de4e-6ecd-4522-a9f4-1c24c7648312"/>
    <ds:schemaRef ds:uri="http://purl.org/dc/elements/1.1/"/>
    <ds:schemaRef ds:uri="d8af5a5f-e2e6-468c-9f28-f81d99523fed"/>
    <ds:schemaRef ds:uri="http://www.w3.org/XML/1998/namespace"/>
  </ds:schemaRefs>
</ds:datastoreItem>
</file>

<file path=customXml/itemProps3.xml><?xml version="1.0" encoding="utf-8"?>
<ds:datastoreItem xmlns:ds="http://schemas.openxmlformats.org/officeDocument/2006/customXml" ds:itemID="{BC263841-5FF5-4F98-A02E-6898835F6B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10739</TotalTime>
  <Words>1311</Words>
  <Application>Microsoft Office PowerPoint</Application>
  <PresentationFormat>A4 Paper (210x297 mm)</PresentationFormat>
  <Paragraphs>539</Paragraphs>
  <Slides>45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Calibri</vt:lpstr>
      <vt:lpstr>Wingdings</vt:lpstr>
      <vt:lpstr>FlandersArtSans-Regular</vt:lpstr>
      <vt:lpstr>Times New Roman</vt:lpstr>
      <vt:lpstr>FlandersArtSans-Bold</vt:lpstr>
      <vt:lpstr>Georgia</vt:lpstr>
      <vt:lpstr>FlandersArtSans-Light</vt:lpstr>
      <vt:lpstr>Arial</vt:lpstr>
      <vt:lpstr>Office Theme</vt:lpstr>
      <vt:lpstr>OSLO Perceel</vt:lpstr>
      <vt:lpstr>Agenda</vt:lpstr>
      <vt:lpstr>Terugblik</vt:lpstr>
      <vt:lpstr>Terugblik Thematische werkgroep 3</vt:lpstr>
      <vt:lpstr>Update Sneuvelmodel</vt:lpstr>
      <vt:lpstr>Veranderingen aan het model</vt:lpstr>
      <vt:lpstr>Ruimtelijke eenheid</vt:lpstr>
      <vt:lpstr>Ruimtelijke eenheid</vt:lpstr>
      <vt:lpstr>Harmonisering ‘procedure’ met OSLO Gebouwen</vt:lpstr>
      <vt:lpstr>Harmonisering ‘procedure’ met OSLO Gebouwen</vt:lpstr>
      <vt:lpstr>Harmonisering ‘procedure’ met OSLO</vt:lpstr>
      <vt:lpstr>Harmonisering ‘procedure’ met OSLO</vt:lpstr>
      <vt:lpstr>Harmonisering ‘procedure’ met OSLO</vt:lpstr>
      <vt:lpstr>Oppervlakte</vt:lpstr>
      <vt:lpstr>Oppervlakte</vt:lpstr>
      <vt:lpstr>Harmonisering ‘procedure’ met OSLO</vt:lpstr>
      <vt:lpstr>Zakelijk recht - Rechtstype</vt:lpstr>
      <vt:lpstr>Geldigheidsperiode</vt:lpstr>
      <vt:lpstr>RRR – Update modellering</vt:lpstr>
      <vt:lpstr>RRR – Update modellering</vt:lpstr>
      <vt:lpstr>Afstemming AAPD – INSPIRE Cadastral Parcel</vt:lpstr>
      <vt:lpstr>Afstemming AAPD – INSPIRE Cadastral Parcel</vt:lpstr>
      <vt:lpstr>Afstemming AAPD – INSPIRE Cadastral Parcels</vt:lpstr>
      <vt:lpstr>DatumBijwerking</vt:lpstr>
      <vt:lpstr>Update model - Associaties</vt:lpstr>
      <vt:lpstr>Oefening Akteperceel</vt:lpstr>
      <vt:lpstr>Use case VLINTER - Akteperceel</vt:lpstr>
      <vt:lpstr>Use case VLINTER - Akteperceel</vt:lpstr>
      <vt:lpstr>Use case VLINTER - Akteperceel</vt:lpstr>
      <vt:lpstr>Use case - Akteperceel</vt:lpstr>
      <vt:lpstr>Attributen</vt:lpstr>
      <vt:lpstr>Recap van de attributen</vt:lpstr>
      <vt:lpstr>Ruimtelijke eenheid</vt:lpstr>
      <vt:lpstr>INSPIRE HILUCS</vt:lpstr>
      <vt:lpstr>RuimtelijkeEenheidGeometrie</vt:lpstr>
      <vt:lpstr>KadastraalPlanperceel – Kadastraal Patrimoniumperceel</vt:lpstr>
      <vt:lpstr>Zakelijk Recht</vt:lpstr>
      <vt:lpstr>Recht</vt:lpstr>
      <vt:lpstr>Restrictie</vt:lpstr>
      <vt:lpstr>Verantwoordelijkheid</vt:lpstr>
      <vt:lpstr>Openstaande vragen</vt:lpstr>
      <vt:lpstr>Openstaande Vragen</vt:lpstr>
      <vt:lpstr>Next steps</vt:lpstr>
      <vt:lpstr>Planning</vt:lpstr>
      <vt:lpstr>Issue management - Github</vt:lpstr>
    </vt:vector>
  </TitlesOfParts>
  <Company>Informatie Vlaanderen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Thematische werkgroep 4 - OSLO Percelen 20190626</dc:title>
  <dc:creator>Thijs Geert</dc:creator>
  <cp:lastModifiedBy>Haleydt Kevin</cp:lastModifiedBy>
  <cp:revision>187</cp:revision>
  <dcterms:created xsi:type="dcterms:W3CDTF">2018-05-03T08:43:13Z</dcterms:created>
  <dcterms:modified xsi:type="dcterms:W3CDTF">2019-06-26T10:00:14Z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0x0101007D2FA61B056BF04BB41EAF8746BED8CA</vt:lpwstr>
  </property>
</Properties>
</file>