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18" lvl="0" marL="17141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2" showMasterSp="0">
  <p:cSld name="Titel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154" y="-21307"/>
            <a:ext cx="8762846" cy="5643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1" y="-21306"/>
            <a:ext cx="6861969" cy="68793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84527" y="0"/>
                </a:lnTo>
                <a:lnTo>
                  <a:pt x="120000" y="120000"/>
                </a:lnTo>
                <a:lnTo>
                  <a:pt x="18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3" y="692695"/>
            <a:ext cx="1950001" cy="7344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028712" y="4509834"/>
            <a:ext cx="5094419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>
  <p:cSld name="Inhoud met bijschrif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3842570" y="365126"/>
            <a:ext cx="5382393" cy="61094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>
  <p:cSld name="Afbeelding met bijschri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1432472" y="1499129"/>
            <a:ext cx="6963662" cy="4168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219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73736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5760" lvl="4" marL="219456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Inhoud">
  <p:cSld name="Titel en Inhou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" showMasterSp="0">
  <p:cSld name="Titel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" y="0"/>
            <a:ext cx="9615725" cy="6858000"/>
          </a:xfrm>
          <a:custGeom>
            <a:rect b="b" l="l" r="r" t="t"/>
            <a:pathLst>
              <a:path extrusionOk="0" h="120000" w="120000">
                <a:moveTo>
                  <a:pt x="0" y="205"/>
                </a:moveTo>
                <a:lnTo>
                  <a:pt x="104638" y="0"/>
                </a:lnTo>
                <a:lnTo>
                  <a:pt x="120000" y="120000"/>
                </a:lnTo>
                <a:lnTo>
                  <a:pt x="183" y="120000"/>
                </a:lnTo>
                <a:lnTo>
                  <a:pt x="0" y="20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173" y="692695"/>
            <a:ext cx="1950001" cy="73448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028711" y="4509834"/>
            <a:ext cx="7434681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3" showMasterSp="0">
  <p:cSld name="Titel 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490" y="1"/>
            <a:ext cx="9555510" cy="562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71" y="687274"/>
            <a:ext cx="1950000" cy="70101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/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028712" y="4509834"/>
            <a:ext cx="7429501" cy="948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ussentitel">
  <p:cSld name="Tussen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1965158" y="494116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ussentitel 2">
  <p:cSld name="Tussentitel 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3434" l="763" r="6439" t="1399"/>
          <a:stretch/>
        </p:blipFill>
        <p:spPr>
          <a:xfrm>
            <a:off x="350488" y="-1"/>
            <a:ext cx="955551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965158" y="494116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dubbele Inhoud">
  <p:cSld name="Titel en dubbele Inhou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81038" y="1482215"/>
            <a:ext cx="4184087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5040876" y="1482215"/>
            <a:ext cx="4184087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kel Titel">
  <p:cSld name="Enkel Tite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co">
  <p:cSld name="Blanc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28712" y="4509834"/>
            <a:ext cx="5094419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nl-BE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Publieke werkgroep 15/03/2017</a:t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OSLO² - Draft domeinmodel Persoon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Herwerkt model</a:t>
            </a:r>
            <a:endParaRPr/>
          </a:p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639" y="857302"/>
            <a:ext cx="6565921" cy="561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basis van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CPV definities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bronnen (Wikipedia etc)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definities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Structuur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Definitie (eigenlijke definitie, kort)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Gebruiksinstructie (meer uitleg, voorbeelden)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Ingevoerd in EA</a:t>
            </a:r>
            <a:endParaRPr/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Definities geschreven</a:t>
            </a:r>
            <a:endParaRPr/>
          </a:p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Definities</a:t>
            </a:r>
            <a:endParaRPr/>
          </a:p>
        </p:txBody>
      </p:sp>
      <p:sp>
        <p:nvSpPr>
          <p:cNvPr id="184" name="Google Shape;184;p24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397" y="1025525"/>
            <a:ext cx="8601205" cy="5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 in EA tbv UML2RDF en RDF2spec tool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usageNote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parentURI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1741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getagged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/>
          </a:p>
        </p:txBody>
      </p:sp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8" y="1066800"/>
            <a:ext cx="86106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UML2RDF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493" y="870857"/>
            <a:ext cx="6841278" cy="544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RDF2spec: vocabularium</a:t>
            </a:r>
            <a:endParaRPr/>
          </a:p>
        </p:txBody>
      </p:sp>
      <p:sp>
        <p:nvSpPr>
          <p:cNvPr id="220" name="Google Shape;220;p28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831" y="986972"/>
            <a:ext cx="6708338" cy="534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(RDF2spec: applicatieprofiel)</a:t>
            </a:r>
            <a:endParaRPr/>
          </a:p>
        </p:txBody>
      </p:sp>
      <p:sp>
        <p:nvSpPr>
          <p:cNvPr id="229" name="Google Shape;229;p29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520" y="857302"/>
            <a:ext cx="6978960" cy="555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Issues/vragen</a:t>
            </a:r>
            <a:endParaRPr/>
          </a:p>
        </p:txBody>
      </p:sp>
      <p:sp>
        <p:nvSpPr>
          <p:cNvPr id="238" name="Google Shape;238;p30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187" y="1524000"/>
            <a:ext cx="23336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SVZ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Datamodel &amp; definities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Sinds vorige WG: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herwerkt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Definities geschreven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getagged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UML2RDF-tool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RDF2spec-tool</a:t>
            </a:r>
            <a:endParaRPr/>
          </a:p>
          <a:p>
            <a:pPr indent="-1741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SVZ</a:t>
            </a:r>
            <a:endParaRPr/>
          </a:p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Redenen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Niet “internationaal” genoeg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RR-model Fedict verstrekt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Afstemming op ISA kon beter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Meer uitleg:</a:t>
            </a:r>
            <a:endParaRPr/>
          </a:p>
          <a:p>
            <a:pPr indent="-326571" lvl="1" marL="78377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Omwille van 1 &amp; 3 namen we CPV als vertrekpunt (afstemming op ISA + internationaal)</a:t>
            </a:r>
            <a:endParaRPr/>
          </a:p>
          <a:p>
            <a:pPr indent="-326571" lvl="1" marL="78377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oorspronkelijk model stond Inwonerschap centraal, in RR-model Staatsburgerschap, in ISA komen beide voor</a:t>
            </a:r>
            <a:endParaRPr/>
          </a:p>
          <a:p>
            <a:pPr indent="-326571" lvl="1" marL="78377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Beide verder uitgewerkt in huidig model</a:t>
            </a:r>
            <a:endParaRPr/>
          </a:p>
          <a:p>
            <a:pPr indent="-326571" lvl="1" marL="78377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verder aangevuld met generieke concepten uit RR-model (bv Huwelijk, Gezin, Persoonsnaam… )  </a:t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herwerkt</a:t>
            </a:r>
            <a:endParaRPr/>
          </a:p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Resultaat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UML-diagram waaruit een OSLO² Persoon vocabularium kan worden afgeleid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basis hiervan werkt Burgerloket momenteel een applicatieprofiel uit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maakten ook tentatief een RR-profiel maar niet als OSLO² deliverable</a:t>
            </a:r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herwerkt (2)</a:t>
            </a:r>
            <a:endParaRPr/>
          </a:p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Oorspronkelijk model</a:t>
            </a:r>
            <a:endParaRPr/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339" y="937021"/>
            <a:ext cx="8041321" cy="5517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CPV</a:t>
            </a:r>
            <a:endParaRPr/>
          </a:p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321" y="1188540"/>
            <a:ext cx="7989357" cy="448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RR-model Fedict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002" y="967740"/>
            <a:ext cx="4401995" cy="540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ExtendedPerson-model Fedict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Persoon - Publieke werkgroep 15/03/2017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799" y="857302"/>
            <a:ext cx="8535601" cy="561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IVColors">
      <a:dk1>
        <a:srgbClr val="373636"/>
      </a:dk1>
      <a:lt1>
        <a:srgbClr val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