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67" r:id="rId4"/>
    <p:sldId id="265" r:id="rId5"/>
    <p:sldId id="266" r:id="rId6"/>
    <p:sldId id="259" r:id="rId7"/>
    <p:sldId id="256" r:id="rId8"/>
    <p:sldId id="257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_인덱스" id="{93C2EC84-8D8D-4C64-9A7E-012999616469}">
          <p14:sldIdLst>
            <p14:sldId id="258"/>
            <p14:sldId id="260"/>
          </p14:sldIdLst>
        </p14:section>
        <p14:section name="Use Case Diagram" id="{6C077D39-BDE9-4D36-9AB0-56D88524D765}">
          <p14:sldIdLst>
            <p14:sldId id="267"/>
            <p14:sldId id="265"/>
          </p14:sldIdLst>
        </p14:section>
        <p14:section name="Class Diagram INDEX" id="{87600544-24B7-42E2-A493-F98B753FB153}">
          <p14:sldIdLst>
            <p14:sldId id="266"/>
          </p14:sldIdLst>
        </p14:section>
        <p14:section name="Eureka Server" id="{B9109EBB-9615-4EB6-A1A1-FE481BD82890}">
          <p14:sldIdLst>
            <p14:sldId id="259"/>
          </p14:sldIdLst>
        </p14:section>
        <p14:section name="Main" id="{80EDAC60-1AAD-4F23-AFC9-31828C58F222}">
          <p14:sldIdLst>
            <p14:sldId id="256"/>
            <p14:sldId id="257"/>
          </p14:sldIdLst>
        </p14:section>
        <p14:section name="UI" id="{B908E8BD-170C-4AB0-8BD6-AF40482AFBED}">
          <p14:sldIdLst>
            <p14:sldId id="261"/>
          </p14:sldIdLst>
        </p14:section>
        <p14:section name="LoginService" id="{AAD15386-B1B8-40E5-B739-100FD55D2316}">
          <p14:sldIdLst>
            <p14:sldId id="262"/>
            <p14:sldId id="263"/>
          </p14:sldIdLst>
        </p14:section>
        <p14:section name="JWT" id="{DB6F473A-930B-40A3-951C-B42DA39D76D1}">
          <p14:sldIdLst>
            <p14:sldId id="264"/>
          </p14:sldIdLst>
        </p14:section>
        <p14:section name="Bank" id="{B4E2B399-059B-43A6-81CB-D2F8BFE1EC8C}">
          <p14:sldIdLst>
            <p14:sldId id="268"/>
            <p14:sldId id="269"/>
          </p14:sldIdLst>
        </p14:section>
        <p14:section name="Card" id="{884A1E80-2523-4954-B0A8-11EF64CA4488}">
          <p14:sldIdLst>
            <p14:sldId id="270"/>
            <p14:sldId id="271"/>
          </p14:sldIdLst>
        </p14:section>
        <p14:section name="Admim" id="{2AB80C29-C98B-4BEC-9C42-89BDB89E3FD5}">
          <p14:sldIdLst>
            <p14:sldId id="272"/>
            <p14:sldId id="273"/>
          </p14:sldIdLst>
        </p14:section>
        <p14:section name="API" id="{5E5A55A9-3512-4FC7-9D4C-EFC741F4FAF7}">
          <p14:sldIdLst>
            <p14:sldId id="274"/>
          </p14:sldIdLst>
        </p14:section>
        <p14:section name="Sequence Diagram INDEX" id="{73FCCA08-C9ED-41F5-A6C1-D6B06B6726C9}">
          <p14:sldIdLst>
            <p14:sldId id="276"/>
          </p14:sldIdLst>
        </p14:section>
        <p14:section name="회원가입 로그인" id="{BA19DBC6-5515-4E98-A8B4-E779A24C9717}">
          <p14:sldIdLst>
            <p14:sldId id="278"/>
          </p14:sldIdLst>
        </p14:section>
        <p14:section name="마이페이지" id="{344E6A09-8606-4D87-98EF-872D8EB701F6}">
          <p14:sldIdLst>
            <p14:sldId id="277"/>
          </p14:sldIdLst>
        </p14:section>
        <p14:section name="은행 서비스" id="{879D8428-322D-41B7-9131-04B997C05A79}">
          <p14:sldIdLst>
            <p14:sldId id="279"/>
            <p14:sldId id="280"/>
            <p14:sldId id="281"/>
          </p14:sldIdLst>
        </p14:section>
        <p14:section name="카드 서비스" id="{8E800CE0-78B6-4113-BD0D-AB353891AF45}">
          <p14:sldIdLst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73B84-D7A6-4740-8D89-F0A5B0D6E98A}" v="114" dt="2025-09-08T14:58:4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316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상 김" userId="f59c947e5bf71e0e" providerId="LiveId" clId="{EC43418F-7030-4412-9ED4-47BA7A2B3228}"/>
    <pc:docChg chg="undo custSel addSld delSld modSld sldOrd addSection delSection modSection">
      <pc:chgData name="희상 김" userId="f59c947e5bf71e0e" providerId="LiveId" clId="{EC43418F-7030-4412-9ED4-47BA7A2B3228}" dt="2025-09-08T14:56:20.863" v="2810" actId="20577"/>
      <pc:docMkLst>
        <pc:docMk/>
      </pc:docMkLst>
      <pc:sldChg chg="addSp delSp modSp mod">
        <pc:chgData name="희상 김" userId="f59c947e5bf71e0e" providerId="LiveId" clId="{EC43418F-7030-4412-9ED4-47BA7A2B3228}" dt="2025-09-08T14:02:31.541" v="1622"/>
        <pc:sldMkLst>
          <pc:docMk/>
          <pc:sldMk cId="2811736573" sldId="256"/>
        </pc:sldMkLst>
        <pc:spChg chg="mod">
          <ac:chgData name="희상 김" userId="f59c947e5bf71e0e" providerId="LiveId" clId="{EC43418F-7030-4412-9ED4-47BA7A2B3228}" dt="2025-09-08T08:12:42.100" v="479" actId="20577"/>
          <ac:spMkLst>
            <pc:docMk/>
            <pc:sldMk cId="2811736573" sldId="256"/>
            <ac:spMk id="6" creationId="{01E95267-814C-1C89-8433-D3D2326A2EE8}"/>
          </ac:spMkLst>
        </pc:spChg>
        <pc:spChg chg="add del">
          <ac:chgData name="희상 김" userId="f59c947e5bf71e0e" providerId="LiveId" clId="{EC43418F-7030-4412-9ED4-47BA7A2B3228}" dt="2025-09-08T08:19:21.155" v="716" actId="11529"/>
          <ac:spMkLst>
            <pc:docMk/>
            <pc:sldMk cId="2811736573" sldId="256"/>
            <ac:spMk id="7" creationId="{E2C922B7-0BF9-AA01-02FF-0E7F522E96E0}"/>
          </ac:spMkLst>
        </pc:spChg>
        <pc:spChg chg="add mod">
          <ac:chgData name="희상 김" userId="f59c947e5bf71e0e" providerId="LiveId" clId="{EC43418F-7030-4412-9ED4-47BA7A2B3228}" dt="2025-09-08T08:22:49.359" v="807" actId="1076"/>
          <ac:spMkLst>
            <pc:docMk/>
            <pc:sldMk cId="2811736573" sldId="256"/>
            <ac:spMk id="8" creationId="{B6A1B194-C76C-3D4D-4258-18F46518558D}"/>
          </ac:spMkLst>
        </pc:spChg>
        <pc:spChg chg="add mod">
          <ac:chgData name="희상 김" userId="f59c947e5bf71e0e" providerId="LiveId" clId="{EC43418F-7030-4412-9ED4-47BA7A2B3228}" dt="2025-09-08T14:02:31.541" v="1622"/>
          <ac:spMkLst>
            <pc:docMk/>
            <pc:sldMk cId="2811736573" sldId="256"/>
            <ac:spMk id="9" creationId="{EA6F3299-877B-EB27-7518-550B49A9D5BF}"/>
          </ac:spMkLst>
        </pc:spChg>
        <pc:picChg chg="mod">
          <ac:chgData name="희상 김" userId="f59c947e5bf71e0e" providerId="LiveId" clId="{EC43418F-7030-4412-9ED4-47BA7A2B3228}" dt="2025-09-08T08:20:55.484" v="766" actId="14861"/>
          <ac:picMkLst>
            <pc:docMk/>
            <pc:sldMk cId="2811736573" sldId="256"/>
            <ac:picMk id="5" creationId="{23E33B31-D6B7-8931-2AFE-BC9CA81B1446}"/>
          </ac:picMkLst>
        </pc:picChg>
      </pc:sldChg>
      <pc:sldChg chg="addSp modSp mod">
        <pc:chgData name="희상 김" userId="f59c947e5bf71e0e" providerId="LiveId" clId="{EC43418F-7030-4412-9ED4-47BA7A2B3228}" dt="2025-09-08T14:02:32.118" v="1623"/>
        <pc:sldMkLst>
          <pc:docMk/>
          <pc:sldMk cId="626839954" sldId="257"/>
        </pc:sldMkLst>
        <pc:spChg chg="mod">
          <ac:chgData name="희상 김" userId="f59c947e5bf71e0e" providerId="LiveId" clId="{EC43418F-7030-4412-9ED4-47BA7A2B3228}" dt="2025-09-08T08:12:50.463" v="482" actId="20577"/>
          <ac:spMkLst>
            <pc:docMk/>
            <pc:sldMk cId="626839954" sldId="257"/>
            <ac:spMk id="6" creationId="{49A59A4D-8B7F-CC7F-5917-D9B3A1FF712F}"/>
          </ac:spMkLst>
        </pc:spChg>
        <pc:spChg chg="add mod">
          <ac:chgData name="희상 김" userId="f59c947e5bf71e0e" providerId="LiveId" clId="{EC43418F-7030-4412-9ED4-47BA7A2B3228}" dt="2025-09-08T08:16:04.864" v="612" actId="1037"/>
          <ac:spMkLst>
            <pc:docMk/>
            <pc:sldMk cId="626839954" sldId="257"/>
            <ac:spMk id="7" creationId="{448CE169-8A23-DA91-DECD-3C073890E2E8}"/>
          </ac:spMkLst>
        </pc:spChg>
        <pc:spChg chg="add mod">
          <ac:chgData name="희상 김" userId="f59c947e5bf71e0e" providerId="LiveId" clId="{EC43418F-7030-4412-9ED4-47BA7A2B3228}" dt="2025-09-08T08:22:42.104" v="806" actId="1076"/>
          <ac:spMkLst>
            <pc:docMk/>
            <pc:sldMk cId="626839954" sldId="257"/>
            <ac:spMk id="8" creationId="{87CAA3C4-03B1-681A-5685-A9D4F49394E3}"/>
          </ac:spMkLst>
        </pc:spChg>
        <pc:spChg chg="add mod">
          <ac:chgData name="희상 김" userId="f59c947e5bf71e0e" providerId="LiveId" clId="{EC43418F-7030-4412-9ED4-47BA7A2B3228}" dt="2025-09-08T14:02:32.118" v="1623"/>
          <ac:spMkLst>
            <pc:docMk/>
            <pc:sldMk cId="626839954" sldId="257"/>
            <ac:spMk id="9" creationId="{AFB9D514-6B2A-0BD4-E4F5-DCE058B81A8A}"/>
          </ac:spMkLst>
        </pc:spChg>
        <pc:picChg chg="mod">
          <ac:chgData name="희상 김" userId="f59c947e5bf71e0e" providerId="LiveId" clId="{EC43418F-7030-4412-9ED4-47BA7A2B3228}" dt="2025-09-08T12:40:40.927" v="1310" actId="1076"/>
          <ac:picMkLst>
            <pc:docMk/>
            <pc:sldMk cId="626839954" sldId="257"/>
            <ac:picMk id="4" creationId="{AB3C97FF-79E3-5D41-4FCE-48F74424A716}"/>
          </ac:picMkLst>
        </pc:picChg>
      </pc:sldChg>
      <pc:sldChg chg="modSp mod">
        <pc:chgData name="희상 김" userId="f59c947e5bf71e0e" providerId="LiveId" clId="{EC43418F-7030-4412-9ED4-47BA7A2B3228}" dt="2025-09-08T14:48:48.817" v="2778" actId="20577"/>
        <pc:sldMkLst>
          <pc:docMk/>
          <pc:sldMk cId="1630898387" sldId="258"/>
        </pc:sldMkLst>
        <pc:spChg chg="mod">
          <ac:chgData name="희상 김" userId="f59c947e5bf71e0e" providerId="LiveId" clId="{EC43418F-7030-4412-9ED4-47BA7A2B3228}" dt="2025-09-08T14:48:48.817" v="2778" actId="20577"/>
          <ac:spMkLst>
            <pc:docMk/>
            <pc:sldMk cId="1630898387" sldId="258"/>
            <ac:spMk id="3" creationId="{7F4B852E-8D98-1285-A2D6-15A837B985D7}"/>
          </ac:spMkLst>
        </pc:spChg>
      </pc:sldChg>
      <pc:sldChg chg="addSp delSp modSp mod ord">
        <pc:chgData name="희상 김" userId="f59c947e5bf71e0e" providerId="LiveId" clId="{EC43418F-7030-4412-9ED4-47BA7A2B3228}" dt="2025-09-08T14:02:30.742" v="1621"/>
        <pc:sldMkLst>
          <pc:docMk/>
          <pc:sldMk cId="3995195879" sldId="259"/>
        </pc:sldMkLst>
        <pc:spChg chg="mod">
          <ac:chgData name="희상 김" userId="f59c947e5bf71e0e" providerId="LiveId" clId="{EC43418F-7030-4412-9ED4-47BA7A2B3228}" dt="2025-09-08T08:13:06.816" v="529" actId="20577"/>
          <ac:spMkLst>
            <pc:docMk/>
            <pc:sldMk cId="3995195879" sldId="259"/>
            <ac:spMk id="2" creationId="{89D234A2-7BA5-82B6-0AAD-6070496131A5}"/>
          </ac:spMkLst>
        </pc:spChg>
        <pc:spChg chg="del">
          <ac:chgData name="희상 김" userId="f59c947e5bf71e0e" providerId="LiveId" clId="{EC43418F-7030-4412-9ED4-47BA7A2B3228}" dt="2025-09-08T04:23:12.368" v="36" actId="478"/>
          <ac:spMkLst>
            <pc:docMk/>
            <pc:sldMk cId="3995195879" sldId="259"/>
            <ac:spMk id="3" creationId="{697447E7-03D7-64E9-4DC5-251C17D68BD4}"/>
          </ac:spMkLst>
        </pc:spChg>
        <pc:spChg chg="add mod">
          <ac:chgData name="희상 김" userId="f59c947e5bf71e0e" providerId="LiveId" clId="{EC43418F-7030-4412-9ED4-47BA7A2B3228}" dt="2025-09-08T08:21:41.070" v="771"/>
          <ac:spMkLst>
            <pc:docMk/>
            <pc:sldMk cId="3995195879" sldId="259"/>
            <ac:spMk id="6" creationId="{69A48772-4FA3-2B53-D5E9-6DB6A8C013E1}"/>
          </ac:spMkLst>
        </pc:spChg>
        <pc:spChg chg="add mod">
          <ac:chgData name="희상 김" userId="f59c947e5bf71e0e" providerId="LiveId" clId="{EC43418F-7030-4412-9ED4-47BA7A2B3228}" dt="2025-09-08T14:02:30.742" v="1621"/>
          <ac:spMkLst>
            <pc:docMk/>
            <pc:sldMk cId="3995195879" sldId="259"/>
            <ac:spMk id="7" creationId="{8D35064D-A219-7285-F063-950BF7349EA4}"/>
          </ac:spMkLst>
        </pc:spChg>
        <pc:picChg chg="add mod modCrop">
          <ac:chgData name="희상 김" userId="f59c947e5bf71e0e" providerId="LiveId" clId="{EC43418F-7030-4412-9ED4-47BA7A2B3228}" dt="2025-09-08T08:20:44.872" v="764" actId="14861"/>
          <ac:picMkLst>
            <pc:docMk/>
            <pc:sldMk cId="3995195879" sldId="259"/>
            <ac:picMk id="5" creationId="{5AE7FAB5-82DA-0DB0-446E-3ED39C224158}"/>
          </ac:picMkLst>
        </pc:picChg>
      </pc:sldChg>
      <pc:sldChg chg="addSp delSp modSp new mod modClrScheme chgLayout">
        <pc:chgData name="희상 김" userId="f59c947e5bf71e0e" providerId="LiveId" clId="{EC43418F-7030-4412-9ED4-47BA7A2B3228}" dt="2025-09-08T14:56:20.863" v="2810" actId="20577"/>
        <pc:sldMkLst>
          <pc:docMk/>
          <pc:sldMk cId="1915017989" sldId="260"/>
        </pc:sldMkLst>
        <pc:spChg chg="del mod ord">
          <ac:chgData name="희상 김" userId="f59c947e5bf71e0e" providerId="LiveId" clId="{EC43418F-7030-4412-9ED4-47BA7A2B3228}" dt="2025-09-08T07:44:36.062" v="64" actId="700"/>
          <ac:spMkLst>
            <pc:docMk/>
            <pc:sldMk cId="1915017989" sldId="260"/>
            <ac:spMk id="2" creationId="{BB5B84D5-C601-DC99-653D-5DA84AAC89E9}"/>
          </ac:spMkLst>
        </pc:spChg>
        <pc:spChg chg="del mod ord">
          <ac:chgData name="희상 김" userId="f59c947e5bf71e0e" providerId="LiveId" clId="{EC43418F-7030-4412-9ED4-47BA7A2B3228}" dt="2025-09-08T07:44:36.062" v="64" actId="700"/>
          <ac:spMkLst>
            <pc:docMk/>
            <pc:sldMk cId="1915017989" sldId="260"/>
            <ac:spMk id="3" creationId="{11E35E76-8B49-DC18-4F27-730C1F848A4B}"/>
          </ac:spMkLst>
        </pc:spChg>
        <pc:spChg chg="add mod ord">
          <ac:chgData name="희상 김" userId="f59c947e5bf71e0e" providerId="LiveId" clId="{EC43418F-7030-4412-9ED4-47BA7A2B3228}" dt="2025-09-08T08:01:42.367" v="247" actId="20577"/>
          <ac:spMkLst>
            <pc:docMk/>
            <pc:sldMk cId="1915017989" sldId="260"/>
            <ac:spMk id="4" creationId="{EBD6D2B5-2C07-63C0-4FA9-1F6D6AD6C685}"/>
          </ac:spMkLst>
        </pc:spChg>
        <pc:spChg chg="add mod ord">
          <ac:chgData name="희상 김" userId="f59c947e5bf71e0e" providerId="LiveId" clId="{EC43418F-7030-4412-9ED4-47BA7A2B3228}" dt="2025-09-08T12:58:36.609" v="1439" actId="27636"/>
          <ac:spMkLst>
            <pc:docMk/>
            <pc:sldMk cId="1915017989" sldId="260"/>
            <ac:spMk id="5" creationId="{CD56BD89-ACBB-F782-6CDB-56EF1525E501}"/>
          </ac:spMkLst>
        </pc:spChg>
        <pc:spChg chg="add mod ord">
          <ac:chgData name="희상 김" userId="f59c947e5bf71e0e" providerId="LiveId" clId="{EC43418F-7030-4412-9ED4-47BA7A2B3228}" dt="2025-09-08T14:56:20.863" v="2810" actId="20577"/>
          <ac:spMkLst>
            <pc:docMk/>
            <pc:sldMk cId="1915017989" sldId="260"/>
            <ac:spMk id="6" creationId="{5B25AC5D-A874-E8DE-593F-47892E9BE747}"/>
          </ac:spMkLst>
        </pc:spChg>
        <pc:spChg chg="add mod">
          <ac:chgData name="희상 김" userId="f59c947e5bf71e0e" providerId="LiveId" clId="{EC43418F-7030-4412-9ED4-47BA7A2B3228}" dt="2025-09-08T08:01:55.222" v="290" actId="20577"/>
          <ac:spMkLst>
            <pc:docMk/>
            <pc:sldMk cId="1915017989" sldId="260"/>
            <ac:spMk id="7" creationId="{799AB153-5198-8AC8-44A5-C357B2624D64}"/>
          </ac:spMkLst>
        </pc:spChg>
        <pc:spChg chg="add mod">
          <ac:chgData name="희상 김" userId="f59c947e5bf71e0e" providerId="LiveId" clId="{EC43418F-7030-4412-9ED4-47BA7A2B3228}" dt="2025-09-08T08:00:31.738" v="196" actId="571"/>
          <ac:spMkLst>
            <pc:docMk/>
            <pc:sldMk cId="1915017989" sldId="260"/>
            <ac:spMk id="8" creationId="{F2EE11E5-817E-1586-833D-5BA40200022E}"/>
          </ac:spMkLst>
        </pc:spChg>
        <pc:spChg chg="add mod">
          <ac:chgData name="희상 김" userId="f59c947e5bf71e0e" providerId="LiveId" clId="{EC43418F-7030-4412-9ED4-47BA7A2B3228}" dt="2025-09-08T08:00:31.738" v="196" actId="571"/>
          <ac:spMkLst>
            <pc:docMk/>
            <pc:sldMk cId="1915017989" sldId="260"/>
            <ac:spMk id="9" creationId="{1C4100C7-D6D0-4E75-70D7-52C275031153}"/>
          </ac:spMkLst>
        </pc:spChg>
        <pc:spChg chg="add mod">
          <ac:chgData name="희상 김" userId="f59c947e5bf71e0e" providerId="LiveId" clId="{EC43418F-7030-4412-9ED4-47BA7A2B3228}" dt="2025-09-08T08:00:31.738" v="196" actId="571"/>
          <ac:spMkLst>
            <pc:docMk/>
            <pc:sldMk cId="1915017989" sldId="260"/>
            <ac:spMk id="10" creationId="{E82ACF22-1618-1D78-1B3C-3B6951246065}"/>
          </ac:spMkLst>
        </pc:spChg>
      </pc:sldChg>
      <pc:sldChg chg="addSp delSp modSp new mod">
        <pc:chgData name="희상 김" userId="f59c947e5bf71e0e" providerId="LiveId" clId="{EC43418F-7030-4412-9ED4-47BA7A2B3228}" dt="2025-09-08T14:02:33.453" v="1624"/>
        <pc:sldMkLst>
          <pc:docMk/>
          <pc:sldMk cId="1252220587" sldId="261"/>
        </pc:sldMkLst>
        <pc:spChg chg="mod">
          <ac:chgData name="희상 김" userId="f59c947e5bf71e0e" providerId="LiveId" clId="{EC43418F-7030-4412-9ED4-47BA7A2B3228}" dt="2025-09-08T08:13:19.005" v="584" actId="20577"/>
          <ac:spMkLst>
            <pc:docMk/>
            <pc:sldMk cId="1252220587" sldId="261"/>
            <ac:spMk id="2" creationId="{BA5F0040-197C-F260-47AF-828562652CFD}"/>
          </ac:spMkLst>
        </pc:spChg>
        <pc:spChg chg="del">
          <ac:chgData name="희상 김" userId="f59c947e5bf71e0e" providerId="LiveId" clId="{EC43418F-7030-4412-9ED4-47BA7A2B3228}" dt="2025-09-08T08:13:37.451" v="598"/>
          <ac:spMkLst>
            <pc:docMk/>
            <pc:sldMk cId="1252220587" sldId="261"/>
            <ac:spMk id="3" creationId="{66EBC83A-4733-E350-C64B-E5E2F996952B}"/>
          </ac:spMkLst>
        </pc:spChg>
        <pc:spChg chg="add mod">
          <ac:chgData name="희상 김" userId="f59c947e5bf71e0e" providerId="LiveId" clId="{EC43418F-7030-4412-9ED4-47BA7A2B3228}" dt="2025-09-08T14:02:33.453" v="1624"/>
          <ac:spMkLst>
            <pc:docMk/>
            <pc:sldMk cId="1252220587" sldId="261"/>
            <ac:spMk id="6" creationId="{B45EEB62-CD4D-6C08-8970-840194726A6C}"/>
          </ac:spMkLst>
        </pc:spChg>
        <pc:picChg chg="add mod modCrop">
          <ac:chgData name="희상 김" userId="f59c947e5bf71e0e" providerId="LiveId" clId="{EC43418F-7030-4412-9ED4-47BA7A2B3228}" dt="2025-09-08T08:21:14.680" v="768" actId="14861"/>
          <ac:picMkLst>
            <pc:docMk/>
            <pc:sldMk cId="1252220587" sldId="261"/>
            <ac:picMk id="5" creationId="{22C2D2BA-3632-F27B-A856-9E70D328009C}"/>
          </ac:picMkLst>
        </pc:picChg>
      </pc:sldChg>
      <pc:sldChg chg="addSp delSp modSp new mod">
        <pc:chgData name="희상 김" userId="f59c947e5bf71e0e" providerId="LiveId" clId="{EC43418F-7030-4412-9ED4-47BA7A2B3228}" dt="2025-09-08T14:02:34.122" v="1625"/>
        <pc:sldMkLst>
          <pc:docMk/>
          <pc:sldMk cId="1072931376" sldId="262"/>
        </pc:sldMkLst>
        <pc:spChg chg="mod">
          <ac:chgData name="희상 김" userId="f59c947e5bf71e0e" providerId="LiveId" clId="{EC43418F-7030-4412-9ED4-47BA7A2B3228}" dt="2025-09-08T08:17:53.388" v="700" actId="20577"/>
          <ac:spMkLst>
            <pc:docMk/>
            <pc:sldMk cId="1072931376" sldId="262"/>
            <ac:spMk id="2" creationId="{C1E9B3B6-32B0-2917-CBA8-9F5BF047AA50}"/>
          </ac:spMkLst>
        </pc:spChg>
        <pc:spChg chg="del">
          <ac:chgData name="희상 김" userId="f59c947e5bf71e0e" providerId="LiveId" clId="{EC43418F-7030-4412-9ED4-47BA7A2B3228}" dt="2025-09-08T08:17:33.451" v="691"/>
          <ac:spMkLst>
            <pc:docMk/>
            <pc:sldMk cId="1072931376" sldId="262"/>
            <ac:spMk id="3" creationId="{52AF038A-15A2-078F-8D09-6E6D59A3A49A}"/>
          </ac:spMkLst>
        </pc:spChg>
        <pc:spChg chg="add mod">
          <ac:chgData name="희상 김" userId="f59c947e5bf71e0e" providerId="LiveId" clId="{EC43418F-7030-4412-9ED4-47BA7A2B3228}" dt="2025-09-08T08:22:59.607" v="809" actId="1076"/>
          <ac:spMkLst>
            <pc:docMk/>
            <pc:sldMk cId="1072931376" sldId="262"/>
            <ac:spMk id="6" creationId="{94326C5A-B3FF-0B1C-1EA7-0B72BB0070EA}"/>
          </ac:spMkLst>
        </pc:spChg>
        <pc:spChg chg="add mod">
          <ac:chgData name="희상 김" userId="f59c947e5bf71e0e" providerId="LiveId" clId="{EC43418F-7030-4412-9ED4-47BA7A2B3228}" dt="2025-09-08T14:02:34.122" v="1625"/>
          <ac:spMkLst>
            <pc:docMk/>
            <pc:sldMk cId="1072931376" sldId="262"/>
            <ac:spMk id="7" creationId="{B09848FC-3D98-143F-5B2E-979D4D6B1200}"/>
          </ac:spMkLst>
        </pc:spChg>
        <pc:picChg chg="add mod modCrop">
          <ac:chgData name="희상 김" userId="f59c947e5bf71e0e" providerId="LiveId" clId="{EC43418F-7030-4412-9ED4-47BA7A2B3228}" dt="2025-09-08T08:21:26.872" v="769" actId="14861"/>
          <ac:picMkLst>
            <pc:docMk/>
            <pc:sldMk cId="1072931376" sldId="262"/>
            <ac:picMk id="5" creationId="{1E7C4DAD-F1F8-0F5E-6DA3-8CB2AAAD8DD3}"/>
          </ac:picMkLst>
        </pc:picChg>
      </pc:sldChg>
      <pc:sldChg chg="addSp modSp add mod">
        <pc:chgData name="희상 김" userId="f59c947e5bf71e0e" providerId="LiveId" clId="{EC43418F-7030-4412-9ED4-47BA7A2B3228}" dt="2025-09-08T14:02:35.329" v="1626"/>
        <pc:sldMkLst>
          <pc:docMk/>
          <pc:sldMk cId="2575313566" sldId="263"/>
        </pc:sldMkLst>
        <pc:spChg chg="mod">
          <ac:chgData name="희상 김" userId="f59c947e5bf71e0e" providerId="LiveId" clId="{EC43418F-7030-4412-9ED4-47BA7A2B3228}" dt="2025-09-08T08:17:56.096" v="702" actId="20577"/>
          <ac:spMkLst>
            <pc:docMk/>
            <pc:sldMk cId="2575313566" sldId="263"/>
            <ac:spMk id="2" creationId="{E3AEFE06-6875-8217-2448-567DED32A777}"/>
          </ac:spMkLst>
        </pc:spChg>
        <pc:spChg chg="add mod">
          <ac:chgData name="희상 김" userId="f59c947e5bf71e0e" providerId="LiveId" clId="{EC43418F-7030-4412-9ED4-47BA7A2B3228}" dt="2025-09-08T08:23:05.255" v="811" actId="1076"/>
          <ac:spMkLst>
            <pc:docMk/>
            <pc:sldMk cId="2575313566" sldId="263"/>
            <ac:spMk id="3" creationId="{F553F6A6-ED4B-AC3B-A14C-0CA56C101DE7}"/>
          </ac:spMkLst>
        </pc:spChg>
        <pc:spChg chg="add mod">
          <ac:chgData name="희상 김" userId="f59c947e5bf71e0e" providerId="LiveId" clId="{EC43418F-7030-4412-9ED4-47BA7A2B3228}" dt="2025-09-08T14:02:35.329" v="1626"/>
          <ac:spMkLst>
            <pc:docMk/>
            <pc:sldMk cId="2575313566" sldId="263"/>
            <ac:spMk id="4" creationId="{7EEC3D9C-DFB5-2476-62E5-E8E9CB6CD4D0}"/>
          </ac:spMkLst>
        </pc:spChg>
        <pc:picChg chg="mod modCrop">
          <ac:chgData name="희상 김" userId="f59c947e5bf71e0e" providerId="LiveId" clId="{EC43418F-7030-4412-9ED4-47BA7A2B3228}" dt="2025-09-08T12:40:50.747" v="1311" actId="14861"/>
          <ac:picMkLst>
            <pc:docMk/>
            <pc:sldMk cId="2575313566" sldId="263"/>
            <ac:picMk id="5" creationId="{D0D6EA6B-9EC1-12CA-5B88-EEE21446FC66}"/>
          </ac:picMkLst>
        </pc:picChg>
      </pc:sldChg>
      <pc:sldChg chg="addSp delSp modSp new mod">
        <pc:chgData name="희상 김" userId="f59c947e5bf71e0e" providerId="LiveId" clId="{EC43418F-7030-4412-9ED4-47BA7A2B3228}" dt="2025-09-08T14:02:36.776" v="1627"/>
        <pc:sldMkLst>
          <pc:docMk/>
          <pc:sldMk cId="3249470676" sldId="264"/>
        </pc:sldMkLst>
        <pc:spChg chg="mod">
          <ac:chgData name="희상 김" userId="f59c947e5bf71e0e" providerId="LiveId" clId="{EC43418F-7030-4412-9ED4-47BA7A2B3228}" dt="2025-09-08T08:46:18.378" v="859" actId="20577"/>
          <ac:spMkLst>
            <pc:docMk/>
            <pc:sldMk cId="3249470676" sldId="264"/>
            <ac:spMk id="2" creationId="{14B756AE-F14E-2D55-75EE-389A545B6E7A}"/>
          </ac:spMkLst>
        </pc:spChg>
        <pc:spChg chg="del">
          <ac:chgData name="희상 김" userId="f59c947e5bf71e0e" providerId="LiveId" clId="{EC43418F-7030-4412-9ED4-47BA7A2B3228}" dt="2025-09-08T08:47:08.983" v="860"/>
          <ac:spMkLst>
            <pc:docMk/>
            <pc:sldMk cId="3249470676" sldId="264"/>
            <ac:spMk id="3" creationId="{267F6774-01C8-002C-FA35-66E15EBA639F}"/>
          </ac:spMkLst>
        </pc:spChg>
        <pc:spChg chg="add mod">
          <ac:chgData name="희상 김" userId="f59c947e5bf71e0e" providerId="LiveId" clId="{EC43418F-7030-4412-9ED4-47BA7A2B3228}" dt="2025-09-08T14:02:36.776" v="1627"/>
          <ac:spMkLst>
            <pc:docMk/>
            <pc:sldMk cId="3249470676" sldId="264"/>
            <ac:spMk id="6" creationId="{30CD15EF-EB80-A252-F78C-E88608D3A52B}"/>
          </ac:spMkLst>
        </pc:spChg>
        <pc:picChg chg="add mod modCrop">
          <ac:chgData name="희상 김" userId="f59c947e5bf71e0e" providerId="LiveId" clId="{EC43418F-7030-4412-9ED4-47BA7A2B3228}" dt="2025-09-08T08:47:29.395" v="865" actId="732"/>
          <ac:picMkLst>
            <pc:docMk/>
            <pc:sldMk cId="3249470676" sldId="264"/>
            <ac:picMk id="5" creationId="{033BB4DE-2854-76F1-65D1-1D45B6B222FE}"/>
          </ac:picMkLst>
        </pc:picChg>
      </pc:sldChg>
      <pc:sldChg chg="addSp delSp modSp new mod modClrScheme chgLayout">
        <pc:chgData name="희상 김" userId="f59c947e5bf71e0e" providerId="LiveId" clId="{EC43418F-7030-4412-9ED4-47BA7A2B3228}" dt="2025-09-08T14:02:27.983" v="1619"/>
        <pc:sldMkLst>
          <pc:docMk/>
          <pc:sldMk cId="1809079171" sldId="265"/>
        </pc:sldMkLst>
        <pc:spChg chg="del mod ord">
          <ac:chgData name="희상 김" userId="f59c947e5bf71e0e" providerId="LiveId" clId="{EC43418F-7030-4412-9ED4-47BA7A2B3228}" dt="2025-09-08T08:51:45.825" v="899" actId="700"/>
          <ac:spMkLst>
            <pc:docMk/>
            <pc:sldMk cId="1809079171" sldId="265"/>
            <ac:spMk id="2" creationId="{8FD8EC45-0A01-6774-2008-3A620675BF73}"/>
          </ac:spMkLst>
        </pc:spChg>
        <pc:spChg chg="del mod ord">
          <ac:chgData name="희상 김" userId="f59c947e5bf71e0e" providerId="LiveId" clId="{EC43418F-7030-4412-9ED4-47BA7A2B3228}" dt="2025-09-08T08:51:45.825" v="899" actId="700"/>
          <ac:spMkLst>
            <pc:docMk/>
            <pc:sldMk cId="1809079171" sldId="265"/>
            <ac:spMk id="3" creationId="{354916E1-185A-76AB-3FA8-B44DA8B1C0EE}"/>
          </ac:spMkLst>
        </pc:spChg>
        <pc:spChg chg="del">
          <ac:chgData name="희상 김" userId="f59c947e5bf71e0e" providerId="LiveId" clId="{EC43418F-7030-4412-9ED4-47BA7A2B3228}" dt="2025-09-08T08:51:45.825" v="899" actId="700"/>
          <ac:spMkLst>
            <pc:docMk/>
            <pc:sldMk cId="1809079171" sldId="265"/>
            <ac:spMk id="4" creationId="{C75C4872-AB0F-00B6-B3A7-6D5B0AB2A897}"/>
          </ac:spMkLst>
        </pc:spChg>
        <pc:spChg chg="add mod ord">
          <ac:chgData name="희상 김" userId="f59c947e5bf71e0e" providerId="LiveId" clId="{EC43418F-7030-4412-9ED4-47BA7A2B3228}" dt="2025-09-08T08:53:43.675" v="1072" actId="20577"/>
          <ac:spMkLst>
            <pc:docMk/>
            <pc:sldMk cId="1809079171" sldId="265"/>
            <ac:spMk id="5" creationId="{F934C297-6F5B-3363-B7F3-B070462B5122}"/>
          </ac:spMkLst>
        </pc:spChg>
        <pc:spChg chg="add del mod ord">
          <ac:chgData name="희상 김" userId="f59c947e5bf71e0e" providerId="LiveId" clId="{EC43418F-7030-4412-9ED4-47BA7A2B3228}" dt="2025-09-08T08:54:59.539" v="1117"/>
          <ac:spMkLst>
            <pc:docMk/>
            <pc:sldMk cId="1809079171" sldId="265"/>
            <ac:spMk id="6" creationId="{57321294-FD08-8A3B-07BD-5DD85FBC2778}"/>
          </ac:spMkLst>
        </pc:spChg>
        <pc:spChg chg="add mod">
          <ac:chgData name="희상 김" userId="f59c947e5bf71e0e" providerId="LiveId" clId="{EC43418F-7030-4412-9ED4-47BA7A2B3228}" dt="2025-09-08T14:02:26.771" v="1618"/>
          <ac:spMkLst>
            <pc:docMk/>
            <pc:sldMk cId="1809079171" sldId="265"/>
            <ac:spMk id="9" creationId="{5A85ABB7-2E02-98CD-EA45-E2C502F55859}"/>
          </ac:spMkLst>
        </pc:spChg>
        <pc:spChg chg="add mod">
          <ac:chgData name="희상 김" userId="f59c947e5bf71e0e" providerId="LiveId" clId="{EC43418F-7030-4412-9ED4-47BA7A2B3228}" dt="2025-09-08T14:02:27.983" v="1619"/>
          <ac:spMkLst>
            <pc:docMk/>
            <pc:sldMk cId="1809079171" sldId="265"/>
            <ac:spMk id="10" creationId="{F1C3F561-0304-45E2-F779-46C66BEC626C}"/>
          </ac:spMkLst>
        </pc:spChg>
        <pc:picChg chg="add mod modCrop">
          <ac:chgData name="희상 김" userId="f59c947e5bf71e0e" providerId="LiveId" clId="{EC43418F-7030-4412-9ED4-47BA7A2B3228}" dt="2025-09-08T09:03:11.370" v="1126" actId="14861"/>
          <ac:picMkLst>
            <pc:docMk/>
            <pc:sldMk cId="1809079171" sldId="265"/>
            <ac:picMk id="8" creationId="{EDCE66A6-CF63-6628-9229-F3E81042CE15}"/>
          </ac:picMkLst>
        </pc:picChg>
      </pc:sldChg>
      <pc:sldChg chg="addSp delSp modSp add mod modClrScheme chgLayout">
        <pc:chgData name="희상 김" userId="f59c947e5bf71e0e" providerId="LiveId" clId="{EC43418F-7030-4412-9ED4-47BA7A2B3228}" dt="2025-09-08T14:02:29.927" v="1620"/>
        <pc:sldMkLst>
          <pc:docMk/>
          <pc:sldMk cId="830872900" sldId="266"/>
        </pc:sldMkLst>
        <pc:spChg chg="add del mod">
          <ac:chgData name="희상 김" userId="f59c947e5bf71e0e" providerId="LiveId" clId="{EC43418F-7030-4412-9ED4-47BA7A2B3228}" dt="2025-09-08T08:52:34.824" v="937" actId="478"/>
          <ac:spMkLst>
            <pc:docMk/>
            <pc:sldMk cId="830872900" sldId="266"/>
            <ac:spMk id="3" creationId="{5A2DA7C4-61BF-6D10-7310-9B6127F2E772}"/>
          </ac:spMkLst>
        </pc:spChg>
        <pc:spChg chg="mod ord">
          <ac:chgData name="희상 김" userId="f59c947e5bf71e0e" providerId="LiveId" clId="{EC43418F-7030-4412-9ED4-47BA7A2B3228}" dt="2025-09-08T08:52:44.181" v="942"/>
          <ac:spMkLst>
            <pc:docMk/>
            <pc:sldMk cId="830872900" sldId="266"/>
            <ac:spMk id="4" creationId="{472FF50C-8B57-F0DF-C451-4A5D862FD2AA}"/>
          </ac:spMkLst>
        </pc:spChg>
        <pc:spChg chg="mod ord">
          <ac:chgData name="희상 김" userId="f59c947e5bf71e0e" providerId="LiveId" clId="{EC43418F-7030-4412-9ED4-47BA7A2B3228}" dt="2025-09-08T13:03:45.220" v="1450" actId="12"/>
          <ac:spMkLst>
            <pc:docMk/>
            <pc:sldMk cId="830872900" sldId="266"/>
            <ac:spMk id="5" creationId="{37A50A55-78B4-A5B8-2230-45A9CE42532F}"/>
          </ac:spMkLst>
        </pc:spChg>
        <pc:spChg chg="del mod ord">
          <ac:chgData name="희상 김" userId="f59c947e5bf71e0e" providerId="LiveId" clId="{EC43418F-7030-4412-9ED4-47BA7A2B3228}" dt="2025-09-08T08:52:32.754" v="936" actId="478"/>
          <ac:spMkLst>
            <pc:docMk/>
            <pc:sldMk cId="830872900" sldId="266"/>
            <ac:spMk id="6" creationId="{73ECA9F5-F465-3E12-F9C7-D7401B514A84}"/>
          </ac:spMkLst>
        </pc:spChg>
        <pc:spChg chg="del">
          <ac:chgData name="희상 김" userId="f59c947e5bf71e0e" providerId="LiveId" clId="{EC43418F-7030-4412-9ED4-47BA7A2B3228}" dt="2025-09-08T08:52:31.409" v="935" actId="478"/>
          <ac:spMkLst>
            <pc:docMk/>
            <pc:sldMk cId="830872900" sldId="266"/>
            <ac:spMk id="7" creationId="{A0E3CF2A-FFA0-F89D-3A15-BD30052D7A1F}"/>
          </ac:spMkLst>
        </pc:spChg>
        <pc:spChg chg="add mod">
          <ac:chgData name="희상 김" userId="f59c947e5bf71e0e" providerId="LiveId" clId="{EC43418F-7030-4412-9ED4-47BA7A2B3228}" dt="2025-09-08T14:02:29.927" v="1620"/>
          <ac:spMkLst>
            <pc:docMk/>
            <pc:sldMk cId="830872900" sldId="266"/>
            <ac:spMk id="8" creationId="{3BFDA081-389B-90B0-9680-F94F68DCB41D}"/>
          </ac:spMkLst>
        </pc:spChg>
      </pc:sldChg>
      <pc:sldChg chg="addSp modSp add mod ord">
        <pc:chgData name="희상 김" userId="f59c947e5bf71e0e" providerId="LiveId" clId="{EC43418F-7030-4412-9ED4-47BA7A2B3228}" dt="2025-09-08T14:02:04.684" v="1617" actId="1076"/>
        <pc:sldMkLst>
          <pc:docMk/>
          <pc:sldMk cId="3810642695" sldId="267"/>
        </pc:sldMkLst>
        <pc:spChg chg="add mod">
          <ac:chgData name="희상 김" userId="f59c947e5bf71e0e" providerId="LiveId" clId="{EC43418F-7030-4412-9ED4-47BA7A2B3228}" dt="2025-09-08T08:54:27.275" v="1115" actId="571"/>
          <ac:spMkLst>
            <pc:docMk/>
            <pc:sldMk cId="3810642695" sldId="267"/>
            <ac:spMk id="2" creationId="{CA229F6C-7065-3EB5-CDEF-B569BA19D0C2}"/>
          </ac:spMkLst>
        </pc:spChg>
        <pc:spChg chg="add mod">
          <ac:chgData name="희상 김" userId="f59c947e5bf71e0e" providerId="LiveId" clId="{EC43418F-7030-4412-9ED4-47BA7A2B3228}" dt="2025-09-08T14:02:04.684" v="1617" actId="1076"/>
          <ac:spMkLst>
            <pc:docMk/>
            <pc:sldMk cId="3810642695" sldId="267"/>
            <ac:spMk id="3" creationId="{6E3C3686-F9A7-D79A-ADC0-BEF65EB9C79A}"/>
          </ac:spMkLst>
        </pc:spChg>
        <pc:spChg chg="mod">
          <ac:chgData name="희상 김" userId="f59c947e5bf71e0e" providerId="LiveId" clId="{EC43418F-7030-4412-9ED4-47BA7A2B3228}" dt="2025-09-08T08:54:27.626" v="1116" actId="6549"/>
          <ac:spMkLst>
            <pc:docMk/>
            <pc:sldMk cId="3810642695" sldId="267"/>
            <ac:spMk id="4" creationId="{9292638A-47E2-A231-9AF0-FD4DE0CEFDC6}"/>
          </ac:spMkLst>
        </pc:spChg>
        <pc:spChg chg="mod">
          <ac:chgData name="희상 김" userId="f59c947e5bf71e0e" providerId="LiveId" clId="{EC43418F-7030-4412-9ED4-47BA7A2B3228}" dt="2025-09-08T08:54:17.989" v="1112" actId="242"/>
          <ac:spMkLst>
            <pc:docMk/>
            <pc:sldMk cId="3810642695" sldId="267"/>
            <ac:spMk id="5" creationId="{B9EDE1F9-CDDD-89B4-9DE8-D8A71B8B7C16}"/>
          </ac:spMkLst>
        </pc:spChg>
      </pc:sldChg>
      <pc:sldChg chg="addSp delSp modSp new mod">
        <pc:chgData name="희상 김" userId="f59c947e5bf71e0e" providerId="LiveId" clId="{EC43418F-7030-4412-9ED4-47BA7A2B3228}" dt="2025-09-08T14:02:38.213" v="1628"/>
        <pc:sldMkLst>
          <pc:docMk/>
          <pc:sldMk cId="2587224036" sldId="268"/>
        </pc:sldMkLst>
        <pc:spChg chg="mod">
          <ac:chgData name="희상 김" userId="f59c947e5bf71e0e" providerId="LiveId" clId="{EC43418F-7030-4412-9ED4-47BA7A2B3228}" dt="2025-09-08T09:57:18.654" v="1185" actId="20577"/>
          <ac:spMkLst>
            <pc:docMk/>
            <pc:sldMk cId="2587224036" sldId="268"/>
            <ac:spMk id="2" creationId="{A3322C47-55CE-7CAF-7952-868FB82E7ACD}"/>
          </ac:spMkLst>
        </pc:spChg>
        <pc:spChg chg="del">
          <ac:chgData name="희상 김" userId="f59c947e5bf71e0e" providerId="LiveId" clId="{EC43418F-7030-4412-9ED4-47BA7A2B3228}" dt="2025-09-08T10:18:00.590" v="1186"/>
          <ac:spMkLst>
            <pc:docMk/>
            <pc:sldMk cId="2587224036" sldId="268"/>
            <ac:spMk id="3" creationId="{343A3644-11FC-2643-4774-AB5E40CFA46D}"/>
          </ac:spMkLst>
        </pc:spChg>
        <pc:spChg chg="add mod">
          <ac:chgData name="희상 김" userId="f59c947e5bf71e0e" providerId="LiveId" clId="{EC43418F-7030-4412-9ED4-47BA7A2B3228}" dt="2025-09-08T10:20:39.267" v="1216" actId="1076"/>
          <ac:spMkLst>
            <pc:docMk/>
            <pc:sldMk cId="2587224036" sldId="268"/>
            <ac:spMk id="6" creationId="{27FC1ECB-9984-0F45-E6E1-A122826F4A09}"/>
          </ac:spMkLst>
        </pc:spChg>
        <pc:spChg chg="add mod">
          <ac:chgData name="희상 김" userId="f59c947e5bf71e0e" providerId="LiveId" clId="{EC43418F-7030-4412-9ED4-47BA7A2B3228}" dt="2025-09-08T14:02:38.213" v="1628"/>
          <ac:spMkLst>
            <pc:docMk/>
            <pc:sldMk cId="2587224036" sldId="268"/>
            <ac:spMk id="7" creationId="{CEA8A61A-2D89-84AA-F3DF-358ADD8F6210}"/>
          </ac:spMkLst>
        </pc:spChg>
        <pc:picChg chg="add mod modCrop">
          <ac:chgData name="희상 김" userId="f59c947e5bf71e0e" providerId="LiveId" clId="{EC43418F-7030-4412-9ED4-47BA7A2B3228}" dt="2025-09-08T10:20:00.678" v="1206" actId="14861"/>
          <ac:picMkLst>
            <pc:docMk/>
            <pc:sldMk cId="2587224036" sldId="268"/>
            <ac:picMk id="5" creationId="{1B79667E-EFC9-1633-AFC9-2BFEF073A5E4}"/>
          </ac:picMkLst>
        </pc:picChg>
      </pc:sldChg>
      <pc:sldChg chg="addSp modSp add mod">
        <pc:chgData name="희상 김" userId="f59c947e5bf71e0e" providerId="LiveId" clId="{EC43418F-7030-4412-9ED4-47BA7A2B3228}" dt="2025-09-08T14:02:38.974" v="1629"/>
        <pc:sldMkLst>
          <pc:docMk/>
          <pc:sldMk cId="2047958975" sldId="269"/>
        </pc:sldMkLst>
        <pc:spChg chg="mod">
          <ac:chgData name="희상 김" userId="f59c947e5bf71e0e" providerId="LiveId" clId="{EC43418F-7030-4412-9ED4-47BA7A2B3228}" dt="2025-09-08T10:20:07.111" v="1212" actId="20577"/>
          <ac:spMkLst>
            <pc:docMk/>
            <pc:sldMk cId="2047958975" sldId="269"/>
            <ac:spMk id="2" creationId="{C28E2EEA-E43B-1C08-B5F5-23106CA3B9A6}"/>
          </ac:spMkLst>
        </pc:spChg>
        <pc:spChg chg="add mod">
          <ac:chgData name="희상 김" userId="f59c947e5bf71e0e" providerId="LiveId" clId="{EC43418F-7030-4412-9ED4-47BA7A2B3228}" dt="2025-09-08T10:20:46.077" v="1218" actId="1076"/>
          <ac:spMkLst>
            <pc:docMk/>
            <pc:sldMk cId="2047958975" sldId="269"/>
            <ac:spMk id="3" creationId="{8AA4288C-7F6D-4157-E090-8E28EE8A0097}"/>
          </ac:spMkLst>
        </pc:spChg>
        <pc:spChg chg="add mod">
          <ac:chgData name="희상 김" userId="f59c947e5bf71e0e" providerId="LiveId" clId="{EC43418F-7030-4412-9ED4-47BA7A2B3228}" dt="2025-09-08T10:21:06.588" v="1221" actId="14100"/>
          <ac:spMkLst>
            <pc:docMk/>
            <pc:sldMk cId="2047958975" sldId="269"/>
            <ac:spMk id="4" creationId="{EF40F49F-BBF4-1ED0-95B8-8E3F0FE621C7}"/>
          </ac:spMkLst>
        </pc:spChg>
        <pc:spChg chg="add mod">
          <ac:chgData name="희상 김" userId="f59c947e5bf71e0e" providerId="LiveId" clId="{EC43418F-7030-4412-9ED4-47BA7A2B3228}" dt="2025-09-08T14:02:38.974" v="1629"/>
          <ac:spMkLst>
            <pc:docMk/>
            <pc:sldMk cId="2047958975" sldId="269"/>
            <ac:spMk id="6" creationId="{80A8CED9-7434-9495-1D0E-E4AC4702465C}"/>
          </ac:spMkLst>
        </pc:spChg>
        <pc:picChg chg="mod modCrop">
          <ac:chgData name="희상 김" userId="f59c947e5bf71e0e" providerId="LiveId" clId="{EC43418F-7030-4412-9ED4-47BA7A2B3228}" dt="2025-09-08T12:42:09.190" v="1312" actId="14861"/>
          <ac:picMkLst>
            <pc:docMk/>
            <pc:sldMk cId="2047958975" sldId="269"/>
            <ac:picMk id="5" creationId="{214599BA-6649-3C7A-C300-1BA93189209E}"/>
          </ac:picMkLst>
        </pc:picChg>
      </pc:sldChg>
      <pc:sldChg chg="addSp delSp modSp new mod">
        <pc:chgData name="희상 김" userId="f59c947e5bf71e0e" providerId="LiveId" clId="{EC43418F-7030-4412-9ED4-47BA7A2B3228}" dt="2025-09-08T14:02:40.289" v="1630"/>
        <pc:sldMkLst>
          <pc:docMk/>
          <pc:sldMk cId="424621528" sldId="270"/>
        </pc:sldMkLst>
        <pc:spChg chg="mod">
          <ac:chgData name="희상 김" userId="f59c947e5bf71e0e" providerId="LiveId" clId="{EC43418F-7030-4412-9ED4-47BA7A2B3228}" dt="2025-09-08T12:32:46.230" v="1280" actId="20577"/>
          <ac:spMkLst>
            <pc:docMk/>
            <pc:sldMk cId="424621528" sldId="270"/>
            <ac:spMk id="2" creationId="{64A9CABF-F8E1-BA29-F7DB-64055FAA4B29}"/>
          </ac:spMkLst>
        </pc:spChg>
        <pc:spChg chg="del">
          <ac:chgData name="희상 김" userId="f59c947e5bf71e0e" providerId="LiveId" clId="{EC43418F-7030-4412-9ED4-47BA7A2B3228}" dt="2025-09-08T12:29:12.234" v="1225"/>
          <ac:spMkLst>
            <pc:docMk/>
            <pc:sldMk cId="424621528" sldId="270"/>
            <ac:spMk id="3" creationId="{9D498450-B559-9B18-9B56-19BEC9EC1A70}"/>
          </ac:spMkLst>
        </pc:spChg>
        <pc:spChg chg="add mod">
          <ac:chgData name="희상 김" userId="f59c947e5bf71e0e" providerId="LiveId" clId="{EC43418F-7030-4412-9ED4-47BA7A2B3228}" dt="2025-09-08T12:35:05.968" v="1302" actId="1076"/>
          <ac:spMkLst>
            <pc:docMk/>
            <pc:sldMk cId="424621528" sldId="270"/>
            <ac:spMk id="6" creationId="{D82A576E-D5AE-5F8E-4EBF-62419FA03064}"/>
          </ac:spMkLst>
        </pc:spChg>
        <pc:spChg chg="add mod">
          <ac:chgData name="희상 김" userId="f59c947e5bf71e0e" providerId="LiveId" clId="{EC43418F-7030-4412-9ED4-47BA7A2B3228}" dt="2025-09-08T14:02:40.289" v="1630"/>
          <ac:spMkLst>
            <pc:docMk/>
            <pc:sldMk cId="424621528" sldId="270"/>
            <ac:spMk id="7" creationId="{1135C51A-840B-F3DA-22C9-C72FCAED6A8D}"/>
          </ac:spMkLst>
        </pc:spChg>
        <pc:picChg chg="add mod modCrop">
          <ac:chgData name="희상 김" userId="f59c947e5bf71e0e" providerId="LiveId" clId="{EC43418F-7030-4412-9ED4-47BA7A2B3228}" dt="2025-09-08T12:34:54.562" v="1300" actId="14861"/>
          <ac:picMkLst>
            <pc:docMk/>
            <pc:sldMk cId="424621528" sldId="270"/>
            <ac:picMk id="5" creationId="{9B2114A4-1D0B-7182-5A73-9E08D75D06B6}"/>
          </ac:picMkLst>
        </pc:picChg>
      </pc:sldChg>
      <pc:sldChg chg="addSp modSp add mod">
        <pc:chgData name="희상 김" userId="f59c947e5bf71e0e" providerId="LiveId" clId="{EC43418F-7030-4412-9ED4-47BA7A2B3228}" dt="2025-09-08T14:02:41.557" v="1631"/>
        <pc:sldMkLst>
          <pc:docMk/>
          <pc:sldMk cId="774560034" sldId="271"/>
        </pc:sldMkLst>
        <pc:spChg chg="mod">
          <ac:chgData name="희상 김" userId="f59c947e5bf71e0e" providerId="LiveId" clId="{EC43418F-7030-4412-9ED4-47BA7A2B3228}" dt="2025-09-08T12:34:23.391" v="1295" actId="20577"/>
          <ac:spMkLst>
            <pc:docMk/>
            <pc:sldMk cId="774560034" sldId="271"/>
            <ac:spMk id="2" creationId="{DAACB569-FA0B-D4CF-B5C2-5E27DCA1A8D9}"/>
          </ac:spMkLst>
        </pc:spChg>
        <pc:spChg chg="add mod">
          <ac:chgData name="희상 김" userId="f59c947e5bf71e0e" providerId="LiveId" clId="{EC43418F-7030-4412-9ED4-47BA7A2B3228}" dt="2025-09-08T12:46:44.318" v="1320" actId="1076"/>
          <ac:spMkLst>
            <pc:docMk/>
            <pc:sldMk cId="774560034" sldId="271"/>
            <ac:spMk id="3" creationId="{A0D86EB5-0BC2-CB72-A7A1-5E1AE013FC3B}"/>
          </ac:spMkLst>
        </pc:spChg>
        <pc:spChg chg="add mod">
          <ac:chgData name="희상 김" userId="f59c947e5bf71e0e" providerId="LiveId" clId="{EC43418F-7030-4412-9ED4-47BA7A2B3228}" dt="2025-09-08T14:02:41.557" v="1631"/>
          <ac:spMkLst>
            <pc:docMk/>
            <pc:sldMk cId="774560034" sldId="271"/>
            <ac:spMk id="4" creationId="{EB6A8759-EB3F-CFC9-267D-ED29F832C73E}"/>
          </ac:spMkLst>
        </pc:spChg>
        <pc:picChg chg="mod modCrop">
          <ac:chgData name="희상 김" userId="f59c947e5bf71e0e" providerId="LiveId" clId="{EC43418F-7030-4412-9ED4-47BA7A2B3228}" dt="2025-09-08T12:46:40.735" v="1319" actId="1076"/>
          <ac:picMkLst>
            <pc:docMk/>
            <pc:sldMk cId="774560034" sldId="271"/>
            <ac:picMk id="5" creationId="{479CBCC8-640B-88E8-75C5-B1EA13535DB5}"/>
          </ac:picMkLst>
        </pc:picChg>
      </pc:sldChg>
      <pc:sldChg chg="addSp delSp modSp new mod">
        <pc:chgData name="희상 김" userId="f59c947e5bf71e0e" providerId="LiveId" clId="{EC43418F-7030-4412-9ED4-47BA7A2B3228}" dt="2025-09-08T14:02:44.790" v="1632"/>
        <pc:sldMkLst>
          <pc:docMk/>
          <pc:sldMk cId="1887206649" sldId="272"/>
        </pc:sldMkLst>
        <pc:spChg chg="mod">
          <ac:chgData name="희상 김" userId="f59c947e5bf71e0e" providerId="LiveId" clId="{EC43418F-7030-4412-9ED4-47BA7A2B3228}" dt="2025-09-08T12:54:41.787" v="1336" actId="20577"/>
          <ac:spMkLst>
            <pc:docMk/>
            <pc:sldMk cId="1887206649" sldId="272"/>
            <ac:spMk id="2" creationId="{D418D494-74FC-580F-9C79-8332E6FBE07B}"/>
          </ac:spMkLst>
        </pc:spChg>
        <pc:spChg chg="del">
          <ac:chgData name="희상 김" userId="f59c947e5bf71e0e" providerId="LiveId" clId="{EC43418F-7030-4412-9ED4-47BA7A2B3228}" dt="2025-09-08T12:54:47.880" v="1337"/>
          <ac:spMkLst>
            <pc:docMk/>
            <pc:sldMk cId="1887206649" sldId="272"/>
            <ac:spMk id="3" creationId="{2B91F665-5487-F883-0229-A886D4F42272}"/>
          </ac:spMkLst>
        </pc:spChg>
        <pc:spChg chg="add mod">
          <ac:chgData name="희상 김" userId="f59c947e5bf71e0e" providerId="LiveId" clId="{EC43418F-7030-4412-9ED4-47BA7A2B3228}" dt="2025-09-08T12:56:50.486" v="1365" actId="1076"/>
          <ac:spMkLst>
            <pc:docMk/>
            <pc:sldMk cId="1887206649" sldId="272"/>
            <ac:spMk id="6" creationId="{2A2B42BE-4C08-8F45-A4DE-8C3988638097}"/>
          </ac:spMkLst>
        </pc:spChg>
        <pc:spChg chg="add mod">
          <ac:chgData name="희상 김" userId="f59c947e5bf71e0e" providerId="LiveId" clId="{EC43418F-7030-4412-9ED4-47BA7A2B3228}" dt="2025-09-08T14:02:44.790" v="1632"/>
          <ac:spMkLst>
            <pc:docMk/>
            <pc:sldMk cId="1887206649" sldId="272"/>
            <ac:spMk id="7" creationId="{27F4844D-4EDD-1D0F-F395-21D6EDD99984}"/>
          </ac:spMkLst>
        </pc:spChg>
        <pc:picChg chg="add mod modCrop">
          <ac:chgData name="희상 김" userId="f59c947e5bf71e0e" providerId="LiveId" clId="{EC43418F-7030-4412-9ED4-47BA7A2B3228}" dt="2025-09-08T12:55:27.343" v="1342" actId="14861"/>
          <ac:picMkLst>
            <pc:docMk/>
            <pc:sldMk cId="1887206649" sldId="272"/>
            <ac:picMk id="5" creationId="{10E2782B-C27C-AAAC-7838-FAC3FE5BC72E}"/>
          </ac:picMkLst>
        </pc:picChg>
      </pc:sldChg>
      <pc:sldChg chg="addSp modSp add mod">
        <pc:chgData name="희상 김" userId="f59c947e5bf71e0e" providerId="LiveId" clId="{EC43418F-7030-4412-9ED4-47BA7A2B3228}" dt="2025-09-08T14:02:45.821" v="1633"/>
        <pc:sldMkLst>
          <pc:docMk/>
          <pc:sldMk cId="2543508607" sldId="273"/>
        </pc:sldMkLst>
        <pc:spChg chg="mod">
          <ac:chgData name="희상 김" userId="f59c947e5bf71e0e" providerId="LiveId" clId="{EC43418F-7030-4412-9ED4-47BA7A2B3228}" dt="2025-09-08T12:55:34.186" v="1345" actId="20577"/>
          <ac:spMkLst>
            <pc:docMk/>
            <pc:sldMk cId="2543508607" sldId="273"/>
            <ac:spMk id="2" creationId="{34612EB9-54E0-9192-C84B-3475021D9D00}"/>
          </ac:spMkLst>
        </pc:spChg>
        <pc:spChg chg="add mod">
          <ac:chgData name="희상 김" userId="f59c947e5bf71e0e" providerId="LiveId" clId="{EC43418F-7030-4412-9ED4-47BA7A2B3228}" dt="2025-09-08T12:56:32.670" v="1361" actId="1037"/>
          <ac:spMkLst>
            <pc:docMk/>
            <pc:sldMk cId="2543508607" sldId="273"/>
            <ac:spMk id="3" creationId="{380942F1-E459-10AF-B85F-4935BE61A74B}"/>
          </ac:spMkLst>
        </pc:spChg>
        <pc:spChg chg="add mod">
          <ac:chgData name="희상 김" userId="f59c947e5bf71e0e" providerId="LiveId" clId="{EC43418F-7030-4412-9ED4-47BA7A2B3228}" dt="2025-09-08T12:56:44.349" v="1363" actId="1076"/>
          <ac:spMkLst>
            <pc:docMk/>
            <pc:sldMk cId="2543508607" sldId="273"/>
            <ac:spMk id="4" creationId="{6F6130F8-B51D-155E-9356-1888C10D9252}"/>
          </ac:spMkLst>
        </pc:spChg>
        <pc:spChg chg="add mod">
          <ac:chgData name="희상 김" userId="f59c947e5bf71e0e" providerId="LiveId" clId="{EC43418F-7030-4412-9ED4-47BA7A2B3228}" dt="2025-09-08T14:02:45.821" v="1633"/>
          <ac:spMkLst>
            <pc:docMk/>
            <pc:sldMk cId="2543508607" sldId="273"/>
            <ac:spMk id="6" creationId="{B02CA5E0-322B-75A5-E2EE-4D3EBA3ED0D0}"/>
          </ac:spMkLst>
        </pc:spChg>
        <pc:picChg chg="mod modCrop">
          <ac:chgData name="희상 김" userId="f59c947e5bf71e0e" providerId="LiveId" clId="{EC43418F-7030-4412-9ED4-47BA7A2B3228}" dt="2025-09-08T12:56:15.119" v="1356" actId="14861"/>
          <ac:picMkLst>
            <pc:docMk/>
            <pc:sldMk cId="2543508607" sldId="273"/>
            <ac:picMk id="5" creationId="{D9A6C3C7-11CE-245C-B531-AE09E349940E}"/>
          </ac:picMkLst>
        </pc:picChg>
      </pc:sldChg>
      <pc:sldChg chg="addSp delSp modSp new mod">
        <pc:chgData name="희상 김" userId="f59c947e5bf71e0e" providerId="LiveId" clId="{EC43418F-7030-4412-9ED4-47BA7A2B3228}" dt="2025-09-08T14:35:46.589" v="1679" actId="732"/>
        <pc:sldMkLst>
          <pc:docMk/>
          <pc:sldMk cId="2638569163" sldId="274"/>
        </pc:sldMkLst>
        <pc:spChg chg="mod">
          <ac:chgData name="희상 김" userId="f59c947e5bf71e0e" providerId="LiveId" clId="{EC43418F-7030-4412-9ED4-47BA7A2B3228}" dt="2025-09-08T13:02:54.670" v="1441" actId="20577"/>
          <ac:spMkLst>
            <pc:docMk/>
            <pc:sldMk cId="2638569163" sldId="274"/>
            <ac:spMk id="2" creationId="{33542B90-1FB2-C983-3FEC-B617368137B9}"/>
          </ac:spMkLst>
        </pc:spChg>
        <pc:spChg chg="del">
          <ac:chgData name="희상 김" userId="f59c947e5bf71e0e" providerId="LiveId" clId="{EC43418F-7030-4412-9ED4-47BA7A2B3228}" dt="2025-09-08T13:02:58.282" v="1442"/>
          <ac:spMkLst>
            <pc:docMk/>
            <pc:sldMk cId="2638569163" sldId="274"/>
            <ac:spMk id="3" creationId="{A6EFD65A-6A0E-E733-02F7-251605F41E05}"/>
          </ac:spMkLst>
        </pc:spChg>
        <pc:spChg chg="add mod">
          <ac:chgData name="희상 김" userId="f59c947e5bf71e0e" providerId="LiveId" clId="{EC43418F-7030-4412-9ED4-47BA7A2B3228}" dt="2025-09-08T14:02:46.465" v="1634"/>
          <ac:spMkLst>
            <pc:docMk/>
            <pc:sldMk cId="2638569163" sldId="274"/>
            <ac:spMk id="6" creationId="{6B204048-32C6-654A-3B95-8BBDA5B9A339}"/>
          </ac:spMkLst>
        </pc:spChg>
        <pc:picChg chg="add mod modCrop">
          <ac:chgData name="희상 김" userId="f59c947e5bf71e0e" providerId="LiveId" clId="{EC43418F-7030-4412-9ED4-47BA7A2B3228}" dt="2025-09-08T14:35:46.589" v="1679" actId="732"/>
          <ac:picMkLst>
            <pc:docMk/>
            <pc:sldMk cId="2638569163" sldId="274"/>
            <ac:picMk id="5" creationId="{CD5354C6-5B18-B66A-7A5B-EECEA993A155}"/>
          </ac:picMkLst>
        </pc:picChg>
      </pc:sldChg>
      <pc:sldChg chg="new del">
        <pc:chgData name="희상 김" userId="f59c947e5bf71e0e" providerId="LiveId" clId="{EC43418F-7030-4412-9ED4-47BA7A2B3228}" dt="2025-09-08T14:03:32.855" v="1640" actId="47"/>
        <pc:sldMkLst>
          <pc:docMk/>
          <pc:sldMk cId="306526695" sldId="275"/>
        </pc:sldMkLst>
      </pc:sldChg>
      <pc:sldChg chg="modSp add mod">
        <pc:chgData name="희상 김" userId="f59c947e5bf71e0e" providerId="LiveId" clId="{EC43418F-7030-4412-9ED4-47BA7A2B3228}" dt="2025-09-08T14:37:50.961" v="1810" actId="12"/>
        <pc:sldMkLst>
          <pc:docMk/>
          <pc:sldMk cId="3508187724" sldId="276"/>
        </pc:sldMkLst>
        <pc:spChg chg="mod">
          <ac:chgData name="희상 김" userId="f59c947e5bf71e0e" providerId="LiveId" clId="{EC43418F-7030-4412-9ED4-47BA7A2B3228}" dt="2025-09-08T14:03:41.441" v="1659" actId="20577"/>
          <ac:spMkLst>
            <pc:docMk/>
            <pc:sldMk cId="3508187724" sldId="276"/>
            <ac:spMk id="4" creationId="{27F0AA73-2893-4273-6B77-1BDBE05E431C}"/>
          </ac:spMkLst>
        </pc:spChg>
        <pc:spChg chg="mod">
          <ac:chgData name="희상 김" userId="f59c947e5bf71e0e" providerId="LiveId" clId="{EC43418F-7030-4412-9ED4-47BA7A2B3228}" dt="2025-09-08T14:37:50.961" v="1810" actId="12"/>
          <ac:spMkLst>
            <pc:docMk/>
            <pc:sldMk cId="3508187724" sldId="276"/>
            <ac:spMk id="5" creationId="{EDB19873-F937-F54C-63B5-A2A225620DAE}"/>
          </ac:spMkLst>
        </pc:spChg>
      </pc:sldChg>
      <pc:sldChg chg="addSp delSp modSp add mod ord">
        <pc:chgData name="희상 김" userId="f59c947e5bf71e0e" providerId="LiveId" clId="{EC43418F-7030-4412-9ED4-47BA7A2B3228}" dt="2025-09-08T14:40:26.020" v="1989" actId="20577"/>
        <pc:sldMkLst>
          <pc:docMk/>
          <pc:sldMk cId="648278610" sldId="277"/>
        </pc:sldMkLst>
        <pc:spChg chg="mod">
          <ac:chgData name="희상 김" userId="f59c947e5bf71e0e" providerId="LiveId" clId="{EC43418F-7030-4412-9ED4-47BA7A2B3228}" dt="2025-09-08T14:38:33.927" v="1872" actId="20577"/>
          <ac:spMkLst>
            <pc:docMk/>
            <pc:sldMk cId="648278610" sldId="277"/>
            <ac:spMk id="2" creationId="{C1924955-3B44-9E5A-9F9F-EFF581EDFB00}"/>
          </ac:spMkLst>
        </pc:spChg>
        <pc:spChg chg="add del mod">
          <ac:chgData name="희상 김" userId="f59c947e5bf71e0e" providerId="LiveId" clId="{EC43418F-7030-4412-9ED4-47BA7A2B3228}" dt="2025-09-08T14:36:24.196" v="1719"/>
          <ac:spMkLst>
            <pc:docMk/>
            <pc:sldMk cId="648278610" sldId="277"/>
            <ac:spMk id="4" creationId="{F2A51566-806E-75B3-4F5B-A7AD5E4EFB00}"/>
          </ac:spMkLst>
        </pc:spChg>
        <pc:spChg chg="add del mod">
          <ac:chgData name="희상 김" userId="f59c947e5bf71e0e" providerId="LiveId" clId="{EC43418F-7030-4412-9ED4-47BA7A2B3228}" dt="2025-09-08T14:38:39.116" v="1874"/>
          <ac:spMkLst>
            <pc:docMk/>
            <pc:sldMk cId="648278610" sldId="277"/>
            <ac:spMk id="10" creationId="{95773DA9-E026-1246-DF4F-1D15A36FB210}"/>
          </ac:spMkLst>
        </pc:spChg>
        <pc:spChg chg="add mod">
          <ac:chgData name="희상 김" userId="f59c947e5bf71e0e" providerId="LiveId" clId="{EC43418F-7030-4412-9ED4-47BA7A2B3228}" dt="2025-09-08T14:40:18.204" v="1971" actId="1076"/>
          <ac:spMkLst>
            <pc:docMk/>
            <pc:sldMk cId="648278610" sldId="277"/>
            <ac:spMk id="15" creationId="{C7FE7B44-508C-B3E9-6A04-F7A0BA332B73}"/>
          </ac:spMkLst>
        </pc:spChg>
        <pc:spChg chg="add mod">
          <ac:chgData name="희상 김" userId="f59c947e5bf71e0e" providerId="LiveId" clId="{EC43418F-7030-4412-9ED4-47BA7A2B3228}" dt="2025-09-08T14:40:26.020" v="1989" actId="20577"/>
          <ac:spMkLst>
            <pc:docMk/>
            <pc:sldMk cId="648278610" sldId="277"/>
            <ac:spMk id="16" creationId="{D74FE1D7-6B9E-50FC-78B9-5181D7553E0E}"/>
          </ac:spMkLst>
        </pc:spChg>
        <pc:picChg chg="del mod modCrop">
          <ac:chgData name="희상 김" userId="f59c947e5bf71e0e" providerId="LiveId" clId="{EC43418F-7030-4412-9ED4-47BA7A2B3228}" dt="2025-09-08T14:35:38.921" v="1678" actId="478"/>
          <ac:picMkLst>
            <pc:docMk/>
            <pc:sldMk cId="648278610" sldId="277"/>
            <ac:picMk id="5" creationId="{50FE595D-C934-B806-2635-4DC6277FC1B7}"/>
          </ac:picMkLst>
        </pc:picChg>
        <pc:picChg chg="add del mod">
          <ac:chgData name="희상 김" userId="f59c947e5bf71e0e" providerId="LiveId" clId="{EC43418F-7030-4412-9ED4-47BA7A2B3228}" dt="2025-09-08T14:38:36.996" v="1873" actId="478"/>
          <ac:picMkLst>
            <pc:docMk/>
            <pc:sldMk cId="648278610" sldId="277"/>
            <ac:picMk id="8" creationId="{29C0202C-3DC2-6EA8-CFC8-D5CF616E82D0}"/>
          </ac:picMkLst>
        </pc:picChg>
        <pc:picChg chg="add mod">
          <ac:chgData name="희상 김" userId="f59c947e5bf71e0e" providerId="LiveId" clId="{EC43418F-7030-4412-9ED4-47BA7A2B3228}" dt="2025-09-08T14:39:01.661" v="1883" actId="1076"/>
          <ac:picMkLst>
            <pc:docMk/>
            <pc:sldMk cId="648278610" sldId="277"/>
            <ac:picMk id="12" creationId="{89696005-657D-DDB7-4B6D-A5F2333EA547}"/>
          </ac:picMkLst>
        </pc:picChg>
        <pc:picChg chg="add mod">
          <ac:chgData name="희상 김" userId="f59c947e5bf71e0e" providerId="LiveId" clId="{EC43418F-7030-4412-9ED4-47BA7A2B3228}" dt="2025-09-08T14:39:06.823" v="1885" actId="14861"/>
          <ac:picMkLst>
            <pc:docMk/>
            <pc:sldMk cId="648278610" sldId="277"/>
            <ac:picMk id="14" creationId="{F4F06EF8-AA99-6D20-2550-9E855F074589}"/>
          </ac:picMkLst>
        </pc:picChg>
      </pc:sldChg>
      <pc:sldChg chg="addSp modSp add mod ord">
        <pc:chgData name="희상 김" userId="f59c947e5bf71e0e" providerId="LiveId" clId="{EC43418F-7030-4412-9ED4-47BA7A2B3228}" dt="2025-09-08T14:42:24.589" v="2122" actId="14100"/>
        <pc:sldMkLst>
          <pc:docMk/>
          <pc:sldMk cId="4079031071" sldId="278"/>
        </pc:sldMkLst>
        <pc:spChg chg="mod">
          <ac:chgData name="희상 김" userId="f59c947e5bf71e0e" providerId="LiveId" clId="{EC43418F-7030-4412-9ED4-47BA7A2B3228}" dt="2025-09-08T14:38:00.264" v="1850" actId="20577"/>
          <ac:spMkLst>
            <pc:docMk/>
            <pc:sldMk cId="4079031071" sldId="278"/>
            <ac:spMk id="2" creationId="{E7EB2EFF-0BAA-C4DF-D14F-C82B9B5FFA55}"/>
          </ac:spMkLst>
        </pc:spChg>
        <pc:spChg chg="add mod">
          <ac:chgData name="희상 김" userId="f59c947e5bf71e0e" providerId="LiveId" clId="{EC43418F-7030-4412-9ED4-47BA7A2B3228}" dt="2025-09-08T14:42:24.589" v="2122" actId="14100"/>
          <ac:spMkLst>
            <pc:docMk/>
            <pc:sldMk cId="4079031071" sldId="278"/>
            <ac:spMk id="3" creationId="{5ED32908-B1A4-0532-F96B-2D5FDD0F7638}"/>
          </ac:spMkLst>
        </pc:spChg>
      </pc:sldChg>
      <pc:sldChg chg="addSp delSp modSp add mod">
        <pc:chgData name="희상 김" userId="f59c947e5bf71e0e" providerId="LiveId" clId="{EC43418F-7030-4412-9ED4-47BA7A2B3228}" dt="2025-09-08T14:46:25.240" v="2363" actId="20577"/>
        <pc:sldMkLst>
          <pc:docMk/>
          <pc:sldMk cId="180607158" sldId="279"/>
        </pc:sldMkLst>
        <pc:spChg chg="mod">
          <ac:chgData name="희상 김" userId="f59c947e5bf71e0e" providerId="LiveId" clId="{EC43418F-7030-4412-9ED4-47BA7A2B3228}" dt="2025-09-08T14:46:25.240" v="2363" actId="20577"/>
          <ac:spMkLst>
            <pc:docMk/>
            <pc:sldMk cId="180607158" sldId="279"/>
            <ac:spMk id="2" creationId="{0295F170-2E49-346F-354D-E676D059BDBD}"/>
          </ac:spMkLst>
        </pc:spChg>
        <pc:spChg chg="add del mod">
          <ac:chgData name="희상 김" userId="f59c947e5bf71e0e" providerId="LiveId" clId="{EC43418F-7030-4412-9ED4-47BA7A2B3228}" dt="2025-09-08T14:40:51.268" v="2004"/>
          <ac:spMkLst>
            <pc:docMk/>
            <pc:sldMk cId="180607158" sldId="279"/>
            <ac:spMk id="4" creationId="{78A222D0-BAD7-76D2-7CE7-7D9807B372D2}"/>
          </ac:spMkLst>
        </pc:spChg>
        <pc:spChg chg="add mod">
          <ac:chgData name="희상 김" userId="f59c947e5bf71e0e" providerId="LiveId" clId="{EC43418F-7030-4412-9ED4-47BA7A2B3228}" dt="2025-09-08T14:42:11.358" v="2087" actId="20577"/>
          <ac:spMkLst>
            <pc:docMk/>
            <pc:sldMk cId="180607158" sldId="279"/>
            <ac:spMk id="8" creationId="{BD1B5DAD-2A60-89A3-B542-252FBDD10211}"/>
          </ac:spMkLst>
        </pc:spChg>
        <pc:picChg chg="add mod modCrop">
          <ac:chgData name="희상 김" userId="f59c947e5bf71e0e" providerId="LiveId" clId="{EC43418F-7030-4412-9ED4-47BA7A2B3228}" dt="2025-09-08T14:41:11.941" v="2015" actId="1076"/>
          <ac:picMkLst>
            <pc:docMk/>
            <pc:sldMk cId="180607158" sldId="279"/>
            <ac:picMk id="7" creationId="{FB9A96DD-0F2E-EA0D-8D5B-EEE5550F6BE0}"/>
          </ac:picMkLst>
        </pc:picChg>
        <pc:picChg chg="del">
          <ac:chgData name="희상 김" userId="f59c947e5bf71e0e" providerId="LiveId" clId="{EC43418F-7030-4412-9ED4-47BA7A2B3228}" dt="2025-09-08T14:40:46.506" v="2002" actId="478"/>
          <ac:picMkLst>
            <pc:docMk/>
            <pc:sldMk cId="180607158" sldId="279"/>
            <ac:picMk id="12" creationId="{14B4370A-1AEF-84F3-1DB6-47827B08BA01}"/>
          </ac:picMkLst>
        </pc:picChg>
        <pc:picChg chg="del">
          <ac:chgData name="희상 김" userId="f59c947e5bf71e0e" providerId="LiveId" clId="{EC43418F-7030-4412-9ED4-47BA7A2B3228}" dt="2025-09-08T14:40:48.422" v="2003" actId="478"/>
          <ac:picMkLst>
            <pc:docMk/>
            <pc:sldMk cId="180607158" sldId="279"/>
            <ac:picMk id="14" creationId="{96C72FB4-86C6-302F-B226-5E2478079280}"/>
          </ac:picMkLst>
        </pc:picChg>
      </pc:sldChg>
      <pc:sldChg chg="addSp delSp modSp add mod">
        <pc:chgData name="희상 김" userId="f59c947e5bf71e0e" providerId="LiveId" clId="{EC43418F-7030-4412-9ED4-47BA7A2B3228}" dt="2025-09-08T14:46:23.652" v="2362" actId="20577"/>
        <pc:sldMkLst>
          <pc:docMk/>
          <pc:sldMk cId="247661060" sldId="280"/>
        </pc:sldMkLst>
        <pc:spChg chg="mod">
          <ac:chgData name="희상 김" userId="f59c947e5bf71e0e" providerId="LiveId" clId="{EC43418F-7030-4412-9ED4-47BA7A2B3228}" dt="2025-09-08T14:46:23.652" v="2362" actId="20577"/>
          <ac:spMkLst>
            <pc:docMk/>
            <pc:sldMk cId="247661060" sldId="280"/>
            <ac:spMk id="2" creationId="{C8B3F34C-7254-C693-5254-10123E5A2F49}"/>
          </ac:spMkLst>
        </pc:spChg>
        <pc:spChg chg="add del mod">
          <ac:chgData name="희상 김" userId="f59c947e5bf71e0e" providerId="LiveId" clId="{EC43418F-7030-4412-9ED4-47BA7A2B3228}" dt="2025-09-08T14:42:32.514" v="2123"/>
          <ac:spMkLst>
            <pc:docMk/>
            <pc:sldMk cId="247661060" sldId="280"/>
            <ac:spMk id="4" creationId="{487C1E43-1A4E-9DA8-E326-56D855B43CD8}"/>
          </ac:spMkLst>
        </pc:spChg>
        <pc:spChg chg="add mod">
          <ac:chgData name="희상 김" userId="f59c947e5bf71e0e" providerId="LiveId" clId="{EC43418F-7030-4412-9ED4-47BA7A2B3228}" dt="2025-09-08T14:43:09.173" v="2195" actId="20577"/>
          <ac:spMkLst>
            <pc:docMk/>
            <pc:sldMk cId="247661060" sldId="280"/>
            <ac:spMk id="9" creationId="{0475AFFD-D58B-FADA-27CE-FA78132BF40B}"/>
          </ac:spMkLst>
        </pc:spChg>
        <pc:spChg chg="add mod">
          <ac:chgData name="희상 김" userId="f59c947e5bf71e0e" providerId="LiveId" clId="{EC43418F-7030-4412-9ED4-47BA7A2B3228}" dt="2025-09-08T14:45:05.592" v="2196"/>
          <ac:spMkLst>
            <pc:docMk/>
            <pc:sldMk cId="247661060" sldId="280"/>
            <ac:spMk id="10" creationId="{E98297BA-E0B6-6269-3BDA-3F381802AC36}"/>
          </ac:spMkLst>
        </pc:spChg>
        <pc:picChg chg="del">
          <ac:chgData name="희상 김" userId="f59c947e5bf71e0e" providerId="LiveId" clId="{EC43418F-7030-4412-9ED4-47BA7A2B3228}" dt="2025-09-08T14:41:33.411" v="2019" actId="478"/>
          <ac:picMkLst>
            <pc:docMk/>
            <pc:sldMk cId="247661060" sldId="280"/>
            <ac:picMk id="7" creationId="{7C4FA34A-E4C3-8CCB-092B-13113296DD7B}"/>
          </ac:picMkLst>
        </pc:picChg>
        <pc:picChg chg="add mod">
          <ac:chgData name="희상 김" userId="f59c947e5bf71e0e" providerId="LiveId" clId="{EC43418F-7030-4412-9ED4-47BA7A2B3228}" dt="2025-09-08T14:42:43.853" v="2131" actId="1076"/>
          <ac:picMkLst>
            <pc:docMk/>
            <pc:sldMk cId="247661060" sldId="280"/>
            <ac:picMk id="8" creationId="{C3445370-A06E-1448-9DC8-E40F02080527}"/>
          </ac:picMkLst>
        </pc:picChg>
      </pc:sldChg>
      <pc:sldChg chg="new del">
        <pc:chgData name="희상 김" userId="f59c947e5bf71e0e" providerId="LiveId" clId="{EC43418F-7030-4412-9ED4-47BA7A2B3228}" dt="2025-09-08T14:41:27.361" v="2017" actId="47"/>
        <pc:sldMkLst>
          <pc:docMk/>
          <pc:sldMk cId="3344844455" sldId="280"/>
        </pc:sldMkLst>
      </pc:sldChg>
      <pc:sldChg chg="addSp delSp modSp add mod">
        <pc:chgData name="희상 김" userId="f59c947e5bf71e0e" providerId="LiveId" clId="{EC43418F-7030-4412-9ED4-47BA7A2B3228}" dt="2025-09-08T14:46:21.863" v="2361" actId="20577"/>
        <pc:sldMkLst>
          <pc:docMk/>
          <pc:sldMk cId="918700082" sldId="281"/>
        </pc:sldMkLst>
        <pc:spChg chg="mod">
          <ac:chgData name="희상 김" userId="f59c947e5bf71e0e" providerId="LiveId" clId="{EC43418F-7030-4412-9ED4-47BA7A2B3228}" dt="2025-09-08T14:46:21.863" v="2361" actId="20577"/>
          <ac:spMkLst>
            <pc:docMk/>
            <pc:sldMk cId="918700082" sldId="281"/>
            <ac:spMk id="2" creationId="{02CB1142-AE3B-3C9C-D40E-46EF9ED74506}"/>
          </ac:spMkLst>
        </pc:spChg>
        <pc:spChg chg="add del mod">
          <ac:chgData name="희상 김" userId="f59c947e5bf71e0e" providerId="LiveId" clId="{EC43418F-7030-4412-9ED4-47BA7A2B3228}" dt="2025-09-08T14:45:12.810" v="2199"/>
          <ac:spMkLst>
            <pc:docMk/>
            <pc:sldMk cId="918700082" sldId="281"/>
            <ac:spMk id="4" creationId="{73C913C0-6FB0-1DF6-C7C4-DFCEB5186717}"/>
          </ac:spMkLst>
        </pc:spChg>
        <pc:spChg chg="mod">
          <ac:chgData name="희상 김" userId="f59c947e5bf71e0e" providerId="LiveId" clId="{EC43418F-7030-4412-9ED4-47BA7A2B3228}" dt="2025-09-08T14:45:51.474" v="2345" actId="20577"/>
          <ac:spMkLst>
            <pc:docMk/>
            <pc:sldMk cId="918700082" sldId="281"/>
            <ac:spMk id="9" creationId="{143A4CA5-99C3-DF73-9A00-DE8956D508C1}"/>
          </ac:spMkLst>
        </pc:spChg>
        <pc:picChg chg="add mod ord modCrop">
          <ac:chgData name="희상 김" userId="f59c947e5bf71e0e" providerId="LiveId" clId="{EC43418F-7030-4412-9ED4-47BA7A2B3228}" dt="2025-09-08T14:45:31.068" v="2208" actId="1076"/>
          <ac:picMkLst>
            <pc:docMk/>
            <pc:sldMk cId="918700082" sldId="281"/>
            <ac:picMk id="7" creationId="{A6A73F71-7533-7EE9-D545-0C39C4EF0B84}"/>
          </ac:picMkLst>
        </pc:picChg>
        <pc:picChg chg="del">
          <ac:chgData name="희상 김" userId="f59c947e5bf71e0e" providerId="LiveId" clId="{EC43418F-7030-4412-9ED4-47BA7A2B3228}" dt="2025-09-08T14:45:10.304" v="2198" actId="478"/>
          <ac:picMkLst>
            <pc:docMk/>
            <pc:sldMk cId="918700082" sldId="281"/>
            <ac:picMk id="8" creationId="{615D147D-A432-143D-107B-33353E733E6A}"/>
          </ac:picMkLst>
        </pc:picChg>
      </pc:sldChg>
      <pc:sldChg chg="addSp delSp modSp add mod ord">
        <pc:chgData name="희상 김" userId="f59c947e5bf71e0e" providerId="LiveId" clId="{EC43418F-7030-4412-9ED4-47BA7A2B3228}" dt="2025-09-08T14:46:49.834" v="2408" actId="20577"/>
        <pc:sldMkLst>
          <pc:docMk/>
          <pc:sldMk cId="3067686493" sldId="282"/>
        </pc:sldMkLst>
        <pc:spChg chg="mod">
          <ac:chgData name="희상 김" userId="f59c947e5bf71e0e" providerId="LiveId" clId="{EC43418F-7030-4412-9ED4-47BA7A2B3228}" dt="2025-09-08T14:46:19.802" v="2360" actId="20577"/>
          <ac:spMkLst>
            <pc:docMk/>
            <pc:sldMk cId="3067686493" sldId="282"/>
            <ac:spMk id="2" creationId="{56A81915-0286-4911-84B4-A7B56421CB0D}"/>
          </ac:spMkLst>
        </pc:spChg>
        <pc:spChg chg="add del mod">
          <ac:chgData name="희상 김" userId="f59c947e5bf71e0e" providerId="LiveId" clId="{EC43418F-7030-4412-9ED4-47BA7A2B3228}" dt="2025-09-08T14:46:33.019" v="2365"/>
          <ac:spMkLst>
            <pc:docMk/>
            <pc:sldMk cId="3067686493" sldId="282"/>
            <ac:spMk id="4" creationId="{8C38955E-AC4F-BDC0-706A-131628E460B6}"/>
          </ac:spMkLst>
        </pc:spChg>
        <pc:spChg chg="mod">
          <ac:chgData name="희상 김" userId="f59c947e5bf71e0e" providerId="LiveId" clId="{EC43418F-7030-4412-9ED4-47BA7A2B3228}" dt="2025-09-08T14:46:49.834" v="2408" actId="20577"/>
          <ac:spMkLst>
            <pc:docMk/>
            <pc:sldMk cId="3067686493" sldId="282"/>
            <ac:spMk id="9" creationId="{3660636A-6BAF-351E-ABEB-2A785906884F}"/>
          </ac:spMkLst>
        </pc:spChg>
        <pc:picChg chg="del">
          <ac:chgData name="희상 김" userId="f59c947e5bf71e0e" providerId="LiveId" clId="{EC43418F-7030-4412-9ED4-47BA7A2B3228}" dt="2025-09-08T14:46:31.554" v="2364" actId="478"/>
          <ac:picMkLst>
            <pc:docMk/>
            <pc:sldMk cId="3067686493" sldId="282"/>
            <ac:picMk id="7" creationId="{27A54B8C-AAEB-BAA8-4BC3-76C9EF43B471}"/>
          </ac:picMkLst>
        </pc:picChg>
        <pc:picChg chg="add mod ord">
          <ac:chgData name="희상 김" userId="f59c947e5bf71e0e" providerId="LiveId" clId="{EC43418F-7030-4412-9ED4-47BA7A2B3228}" dt="2025-09-08T14:46:37.476" v="2371" actId="1076"/>
          <ac:picMkLst>
            <pc:docMk/>
            <pc:sldMk cId="3067686493" sldId="282"/>
            <ac:picMk id="8" creationId="{D678F632-79B6-2CF1-CEB0-67C9A8225E9B}"/>
          </ac:picMkLst>
        </pc:picChg>
      </pc:sldChg>
      <pc:sldChg chg="add del">
        <pc:chgData name="희상 김" userId="f59c947e5bf71e0e" providerId="LiveId" clId="{EC43418F-7030-4412-9ED4-47BA7A2B3228}" dt="2025-09-08T14:46:13.709" v="2349"/>
        <pc:sldMkLst>
          <pc:docMk/>
          <pc:sldMk cId="4208970690" sldId="282"/>
        </pc:sldMkLst>
      </pc:sldChg>
      <pc:sldChg chg="addSp delSp modSp add mod modClrScheme chgLayout">
        <pc:chgData name="희상 김" userId="f59c947e5bf71e0e" providerId="LiveId" clId="{EC43418F-7030-4412-9ED4-47BA7A2B3228}" dt="2025-09-08T14:48:57.926" v="2781" actId="20577"/>
        <pc:sldMkLst>
          <pc:docMk/>
          <pc:sldMk cId="2151867732" sldId="283"/>
        </pc:sldMkLst>
        <pc:spChg chg="mod ord">
          <ac:chgData name="희상 김" userId="f59c947e5bf71e0e" providerId="LiveId" clId="{EC43418F-7030-4412-9ED4-47BA7A2B3228}" dt="2025-09-08T14:47:53.429" v="2496" actId="20577"/>
          <ac:spMkLst>
            <pc:docMk/>
            <pc:sldMk cId="2151867732" sldId="283"/>
            <ac:spMk id="2" creationId="{D0F46F81-CAB6-7B10-41DE-36874B060D93}"/>
          </ac:spMkLst>
        </pc:spChg>
        <pc:spChg chg="add del mod ord">
          <ac:chgData name="희상 김" userId="f59c947e5bf71e0e" providerId="LiveId" clId="{EC43418F-7030-4412-9ED4-47BA7A2B3228}" dt="2025-09-08T14:47:07.181" v="2411" actId="700"/>
          <ac:spMkLst>
            <pc:docMk/>
            <pc:sldMk cId="2151867732" sldId="283"/>
            <ac:spMk id="4" creationId="{CC75F849-D88E-FB56-2E57-1DCD25716ED1}"/>
          </ac:spMkLst>
        </pc:spChg>
        <pc:spChg chg="add mod ord">
          <ac:chgData name="희상 김" userId="f59c947e5bf71e0e" providerId="LiveId" clId="{EC43418F-7030-4412-9ED4-47BA7A2B3228}" dt="2025-09-08T14:48:57.926" v="2781" actId="20577"/>
          <ac:spMkLst>
            <pc:docMk/>
            <pc:sldMk cId="2151867732" sldId="283"/>
            <ac:spMk id="5" creationId="{9BA5A7A2-440B-21A0-B084-DBBD945443AA}"/>
          </ac:spMkLst>
        </pc:spChg>
        <pc:spChg chg="del">
          <ac:chgData name="희상 김" userId="f59c947e5bf71e0e" providerId="LiveId" clId="{EC43418F-7030-4412-9ED4-47BA7A2B3228}" dt="2025-09-08T14:47:03.517" v="2410" actId="478"/>
          <ac:spMkLst>
            <pc:docMk/>
            <pc:sldMk cId="2151867732" sldId="283"/>
            <ac:spMk id="9" creationId="{DCB55054-4006-425A-3C87-C3D5D4576C5F}"/>
          </ac:spMkLst>
        </pc:spChg>
        <pc:picChg chg="del">
          <ac:chgData name="희상 김" userId="f59c947e5bf71e0e" providerId="LiveId" clId="{EC43418F-7030-4412-9ED4-47BA7A2B3228}" dt="2025-09-08T14:47:03.517" v="2410" actId="478"/>
          <ac:picMkLst>
            <pc:docMk/>
            <pc:sldMk cId="2151867732" sldId="283"/>
            <ac:picMk id="8" creationId="{C67BDF74-C336-4BC6-5A04-1B40517108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83E21-5218-463B-9DA1-72EACB4A817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006ED-1CD7-4281-BA12-C061B46F1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293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006ED-1CD7-4281-BA12-C061B46F1B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9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903C9-F13C-D7DE-C5DA-43BEBDB8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4A925E-51CA-68E9-1674-0EA942EF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A253D-04CC-1103-7778-190EAC89E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60DCF-CB36-048A-727B-086B8724D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006ED-1CD7-4281-BA12-C061B46F1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6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208B-0B9E-B89F-6184-9DD01F27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BA5910-017A-4510-70DE-132F20AA9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FB04C4-608E-3941-E8E1-E885A99ED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BEF042-527B-53EF-EDB3-37AA30E64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006ED-1CD7-4281-BA12-C061B46F1B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712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B1981-67BD-39B4-34BB-526E38EAC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260E06-5F3A-D81B-F1BA-B853FB3B2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776AEB-A6E3-8D62-F683-00BDD3583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2714D-5665-AA32-54B7-206DA91E5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006ED-1CD7-4281-BA12-C061B46F1B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83B6-C2DA-4B29-56AA-2790768A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3C2DDE-3FD9-F6AD-F054-D85F99F4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C97CA-2BE1-3709-24D8-E3E7DA80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6585A-1BA4-8C78-88A6-081C746E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C518A-CE1C-631F-E9FB-2B4F55D6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0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93663-3B56-3FC7-BB04-17A0B746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D40FD-E427-C593-CE39-963F54D2C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7A3C6-697C-3DD5-EDA7-8E29C6CD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C8F3F-0228-9675-CE95-F790EF38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2EFFA-F49E-DDBE-11C7-9462A28C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088FB-5623-840F-8C5F-FDF538D62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0C10B-9BE1-336A-026F-C65499702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9F261-D22A-A7F7-85C8-25439F9E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9C1FE-E5B0-6C29-1DCB-B17AA15D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BE287-6C70-B1C6-5A50-AF8D4C86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4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F0076-C646-9FA4-8127-8AF42736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5E3F-BB41-B3B2-DBFA-F628FEC6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F1002-2E2B-8CB0-8C8F-13556398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2ED80-77B8-F95B-6FE0-CA17833A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44EB6-E102-D3FD-B62F-CAFCA73F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0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23573-FAD9-322F-CEC1-713E59D1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FE050F-ED80-BF59-A05A-1EE576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1AF56-2831-22E8-6305-F009F3A0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C1E60-26F3-2209-0EB3-F0197DB6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E5B30-E803-A0D1-F9B6-7260A51E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982D2-17DC-4667-763B-E6E4B53A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5169E8-1E44-A7F3-C8DA-230495FA2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23E41-9676-73BD-1DDF-C64ABA181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C17E28-74A7-8923-9E5D-E8AA1EF0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88729-0F48-8A64-8532-140956D9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9C38D-5EC0-5DA6-5514-3CE48572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0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A786E-98B4-6D0D-9171-8434BB8E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A3600-5621-D1DC-6045-F123EFD7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CA24C-4773-8166-5D19-BA7AB26EC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356FE3-0E2E-1352-6148-35754373A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244E1-C6B0-A29C-1A1F-A1C314A1A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588BEA-E38A-3CBC-ADDE-7E343A10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0F533-E729-9751-6D98-42206C70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C86983-6D3E-9F8D-0C3B-1B8C2502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73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9CB-CF50-D868-2714-2B505366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EE7336-5C79-562B-CB56-9BFBBA24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2EAAE-03A0-3704-65FB-3CF2C7D7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6B48E5-B78D-1F0D-454A-BA205FFD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7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268B1-3AA9-C6D4-2F4F-20233BF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CDEC92-B369-A074-A33E-8BC4EF1D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7AE04-866F-D097-2141-D14367C3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646C-B245-7501-CB57-E0609F3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DC6511-D45F-51BD-247D-6EA6C1EF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69E62A-3703-FDE9-1230-662923E7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B98D3-6C32-2794-E664-29CD3DD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986D9-6EBA-BD29-AF6B-0C2A644A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FFEB5-3935-C65A-7473-6E6F3FDF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6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34C30-1282-1742-89D4-E4598703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DBA74C-0E66-66BC-CF3C-38EF11DB6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A7E7C-68B9-EDA5-9C4E-B0B0E39EE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E7A81-0243-C731-8EA3-0951B76E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DCDC6-4FA7-8EA0-C8BF-129ED86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C21AA-CAFE-0739-D74A-08FD7E0F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1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A809EA-9B51-5C6E-E86D-71B0BF6B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D7CBD-A35A-D1C8-20B5-FB6086A31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D3CAF-3747-AF5E-6ABF-AA83C92E3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6DC8F-B07A-4808-8B47-24CB39DCEC2F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EC28A-4079-CFDF-422B-974C5A0DA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81FF3-67BE-3582-0C3B-579FBC639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21FFF-F215-4FF2-A85F-30F77E7542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20.xml"/><Relationship Id="rId18" Type="http://schemas.openxmlformats.org/officeDocument/2006/relationships/slide" Target="slide3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9.xml"/><Relationship Id="rId17" Type="http://schemas.openxmlformats.org/officeDocument/2006/relationships/slide" Target="slide26.xml"/><Relationship Id="rId2" Type="http://schemas.openxmlformats.org/officeDocument/2006/relationships/notesSlide" Target="../notesSlides/notesSlide1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9.xml"/><Relationship Id="rId11" Type="http://schemas.openxmlformats.org/officeDocument/2006/relationships/slide" Target="slide17.xml"/><Relationship Id="rId5" Type="http://schemas.openxmlformats.org/officeDocument/2006/relationships/slide" Target="slide7.xml"/><Relationship Id="rId15" Type="http://schemas.openxmlformats.org/officeDocument/2006/relationships/slide" Target="slide22.xml"/><Relationship Id="rId10" Type="http://schemas.openxmlformats.org/officeDocument/2006/relationships/slide" Target="slide15.xml"/><Relationship Id="rId19" Type="http://schemas.openxmlformats.org/officeDocument/2006/relationships/slide" Target="slide4.xml"/><Relationship Id="rId4" Type="http://schemas.openxmlformats.org/officeDocument/2006/relationships/slide" Target="slide6.xml"/><Relationship Id="rId9" Type="http://schemas.openxmlformats.org/officeDocument/2006/relationships/slide" Target="slide13.xml"/><Relationship Id="rId14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12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11" Type="http://schemas.openxmlformats.org/officeDocument/2006/relationships/slide" Target="slide19.xml"/><Relationship Id="rId5" Type="http://schemas.openxmlformats.org/officeDocument/2006/relationships/slide" Target="slide9.xml"/><Relationship Id="rId10" Type="http://schemas.openxmlformats.org/officeDocument/2006/relationships/slide" Target="slide17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F5FB-038C-B55E-65BA-58BF80449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모아봐요 </a:t>
            </a:r>
            <a:r>
              <a:rPr lang="ko-KR" altLang="en-US" dirty="0" err="1"/>
              <a:t>모으냥즈</a:t>
            </a:r>
            <a:r>
              <a:rPr lang="ko-KR" altLang="en-US" dirty="0"/>
              <a:t> 뱅크</a:t>
            </a:r>
            <a:br>
              <a:rPr lang="en-US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UML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B852E-8D98-1285-A2D6-15A837B98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KGIT </a:t>
            </a:r>
            <a:r>
              <a:rPr lang="ko-KR" altLang="en-US" dirty="0" err="1"/>
              <a:t>핀테크</a:t>
            </a:r>
            <a:r>
              <a:rPr lang="ko-KR" altLang="en-US" dirty="0"/>
              <a:t> </a:t>
            </a:r>
            <a:r>
              <a:rPr lang="ko-KR" altLang="en-US" dirty="0" err="1"/>
              <a:t>풀스택</a:t>
            </a:r>
            <a:r>
              <a:rPr lang="ko-KR" altLang="en-US" dirty="0"/>
              <a:t> 개발자 양성 과정 </a:t>
            </a:r>
            <a:r>
              <a:rPr lang="en-US" altLang="ko-KR" dirty="0"/>
              <a:t>25.03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 프로젝트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모으냥즈</a:t>
            </a:r>
            <a:r>
              <a:rPr lang="ko-KR" altLang="en-US" dirty="0"/>
              <a:t> 팀장 김희상 작성</a:t>
            </a:r>
            <a:endParaRPr lang="en-US" altLang="ko-KR" dirty="0"/>
          </a:p>
          <a:p>
            <a:r>
              <a:rPr lang="ko-KR" altLang="en-US" dirty="0"/>
              <a:t>작성일자 </a:t>
            </a:r>
            <a:r>
              <a:rPr lang="en-US" altLang="ko-KR" dirty="0"/>
              <a:t>2025.09.08</a:t>
            </a:r>
          </a:p>
        </p:txBody>
      </p:sp>
    </p:spTree>
    <p:extLst>
      <p:ext uri="{BB962C8B-B14F-4D97-AF65-F5344CB8AC3E}">
        <p14:creationId xmlns:p14="http://schemas.microsoft.com/office/powerpoint/2010/main" val="163089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B3B6-32B0-2917-CBA8-9F5BF04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LoginService</a:t>
            </a:r>
            <a:r>
              <a:rPr lang="en-US" altLang="ko-KR" dirty="0"/>
              <a:t>-</a:t>
            </a:r>
            <a:r>
              <a:rPr lang="ko-KR" altLang="en-US" dirty="0"/>
              <a:t>클래스 다이어그램</a:t>
            </a:r>
            <a:r>
              <a:rPr lang="en-US" altLang="ko-KR" dirty="0"/>
              <a:t>-1/2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7C4DAD-F1F8-0F5E-6DA3-8CB2AAAD8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8817"/>
          <a:stretch>
            <a:fillRect/>
          </a:stretch>
        </p:blipFill>
        <p:spPr>
          <a:xfrm>
            <a:off x="2698750" y="1687041"/>
            <a:ext cx="6794500" cy="480583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4326C5A-B3FF-0B1C-1EA7-0B72BB0070EA}"/>
              </a:ext>
            </a:extLst>
          </p:cNvPr>
          <p:cNvSpPr txBox="1">
            <a:spLocks/>
          </p:cNvSpPr>
          <p:nvPr/>
        </p:nvSpPr>
        <p:spPr>
          <a:xfrm>
            <a:off x="9592945" y="3741260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848FC-3D98-143F-5B2E-979D4D6B1200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293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FE86-D1F7-2A9E-624E-A91FDCF40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EFE06-6875-8217-2448-567DED32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LoginService</a:t>
            </a:r>
            <a:r>
              <a:rPr lang="en-US" altLang="ko-KR" dirty="0"/>
              <a:t>-</a:t>
            </a:r>
            <a:r>
              <a:rPr lang="ko-KR" altLang="en-US" dirty="0"/>
              <a:t>클래스 다이어그램</a:t>
            </a:r>
            <a:r>
              <a:rPr lang="en-US" altLang="ko-KR" dirty="0"/>
              <a:t>-2/2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0D6EA6B-9EC1-12CA-5B88-EEE21446F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183" b="2455"/>
          <a:stretch>
            <a:fillRect/>
          </a:stretch>
        </p:blipFill>
        <p:spPr>
          <a:xfrm>
            <a:off x="1562100" y="1690688"/>
            <a:ext cx="9791700" cy="473043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553F6A6-ED4B-AC3B-A14C-0CA56C101DE7}"/>
              </a:ext>
            </a:extLst>
          </p:cNvPr>
          <p:cNvSpPr txBox="1">
            <a:spLocks/>
          </p:cNvSpPr>
          <p:nvPr/>
        </p:nvSpPr>
        <p:spPr>
          <a:xfrm>
            <a:off x="923290" y="3764905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C3D9C-DFB5-2476-62E5-E8E9CB6CD4D0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31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756AE-F14E-2D55-75EE-389A545B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JWT-</a:t>
            </a:r>
            <a:r>
              <a:rPr lang="ko-KR" altLang="en-US" dirty="0"/>
              <a:t>클래스 다이어그램</a:t>
            </a:r>
            <a:r>
              <a:rPr lang="en-US" altLang="ko-KR" dirty="0"/>
              <a:t>-1/1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3BB4DE-2854-76F1-65D1-1D45B6B2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788"/>
          <a:stretch>
            <a:fillRect/>
          </a:stretch>
        </p:blipFill>
        <p:spPr>
          <a:xfrm>
            <a:off x="383710" y="1948259"/>
            <a:ext cx="11424579" cy="28196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D15EF-EB80-A252-F78C-E88608D3A52B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7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22C47-55CE-7CAF-7952-868FB82E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Bank-</a:t>
            </a:r>
            <a:r>
              <a:rPr lang="ko-KR" altLang="en-US" dirty="0"/>
              <a:t>클래스 다이어그램</a:t>
            </a:r>
            <a:r>
              <a:rPr lang="en-US" altLang="ko-KR" dirty="0"/>
              <a:t>-1/2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79667E-EFC9-1633-AFC9-2BFEF073A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7498"/>
          <a:stretch>
            <a:fillRect/>
          </a:stretch>
        </p:blipFill>
        <p:spPr>
          <a:xfrm>
            <a:off x="2421620" y="1579176"/>
            <a:ext cx="5529943" cy="445033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7FC1ECB-9984-0F45-E6E1-A122826F4A09}"/>
              </a:ext>
            </a:extLst>
          </p:cNvPr>
          <p:cNvSpPr txBox="1">
            <a:spLocks/>
          </p:cNvSpPr>
          <p:nvPr/>
        </p:nvSpPr>
        <p:spPr>
          <a:xfrm>
            <a:off x="7755311" y="3453821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8A61A-2D89-84AA-F3DF-358ADD8F6210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722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18FC6-8B67-9E3A-15B6-AE981B1E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E2EEA-E43B-1C08-B5F5-23106CA3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Bank-</a:t>
            </a:r>
            <a:r>
              <a:rPr lang="ko-KR" altLang="en-US" dirty="0"/>
              <a:t>클래스 다이어그램</a:t>
            </a:r>
            <a:r>
              <a:rPr lang="en-US" altLang="ko-KR" dirty="0"/>
              <a:t>-2/2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4599BA-6649-3C7A-C300-1BA931892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490" r="70098"/>
          <a:stretch>
            <a:fillRect/>
          </a:stretch>
        </p:blipFill>
        <p:spPr>
          <a:xfrm>
            <a:off x="1802572" y="1390305"/>
            <a:ext cx="8648700" cy="499758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AA4288C-7F6D-4157-E090-8E28EE8A0097}"/>
              </a:ext>
            </a:extLst>
          </p:cNvPr>
          <p:cNvSpPr txBox="1">
            <a:spLocks/>
          </p:cNvSpPr>
          <p:nvPr/>
        </p:nvSpPr>
        <p:spPr>
          <a:xfrm>
            <a:off x="1345676" y="3513505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40F49F-BBF4-1ED0-95B8-8E3F0FE621C7}"/>
              </a:ext>
            </a:extLst>
          </p:cNvPr>
          <p:cNvSpPr/>
          <p:nvPr/>
        </p:nvSpPr>
        <p:spPr>
          <a:xfrm>
            <a:off x="9584276" y="2390826"/>
            <a:ext cx="2199830" cy="147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8CED9-7434-9495-1D0E-E4AC4702465C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95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9CABF-F8E1-BA29-F7DB-64055FA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Card-</a:t>
            </a:r>
            <a:r>
              <a:rPr lang="ko-KR" altLang="en-US" dirty="0"/>
              <a:t>클래스 다이어그램</a:t>
            </a:r>
            <a:r>
              <a:rPr lang="en-US" altLang="ko-KR" dirty="0"/>
              <a:t>-1/2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2114A4-1D0B-7182-5A73-9E08D75D0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86921"/>
          <a:stretch>
            <a:fillRect/>
          </a:stretch>
        </p:blipFill>
        <p:spPr>
          <a:xfrm>
            <a:off x="1939132" y="1396994"/>
            <a:ext cx="7032172" cy="509588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82A576E-D5AE-5F8E-4EBF-62419FA03064}"/>
              </a:ext>
            </a:extLst>
          </p:cNvPr>
          <p:cNvSpPr txBox="1">
            <a:spLocks/>
          </p:cNvSpPr>
          <p:nvPr/>
        </p:nvSpPr>
        <p:spPr>
          <a:xfrm>
            <a:off x="8694444" y="3429000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5C51A-840B-F3DA-22C9-C72FCAED6A8D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2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7B47-E68C-2F13-094E-56F8FDB9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B569-FA0B-D4CF-B5C2-5E27DCA1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Card-</a:t>
            </a:r>
            <a:r>
              <a:rPr lang="ko-KR" altLang="en-US" dirty="0"/>
              <a:t>클래스 다이어그램</a:t>
            </a:r>
            <a:r>
              <a:rPr lang="en-US" altLang="ko-KR" dirty="0"/>
              <a:t>-2/2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9CBCC8-640B-88E8-75C5-B1EA13535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078" r="67702"/>
          <a:stretch>
            <a:fillRect/>
          </a:stretch>
        </p:blipFill>
        <p:spPr>
          <a:xfrm>
            <a:off x="1127758" y="1221055"/>
            <a:ext cx="10718801" cy="5285941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0D86EB5-0BC2-CB72-A7A1-5E1AE013FC3B}"/>
              </a:ext>
            </a:extLst>
          </p:cNvPr>
          <p:cNvSpPr txBox="1">
            <a:spLocks/>
          </p:cNvSpPr>
          <p:nvPr/>
        </p:nvSpPr>
        <p:spPr>
          <a:xfrm>
            <a:off x="706119" y="3253739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A8759-EB3F-CFC9-267D-ED29F832C73E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560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8D494-74FC-580F-9C79-8332E6FB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Admin-</a:t>
            </a:r>
            <a:r>
              <a:rPr lang="ko-KR" altLang="en-US" dirty="0"/>
              <a:t>클래스 다이어그램</a:t>
            </a:r>
            <a:r>
              <a:rPr lang="en-US" altLang="ko-KR" dirty="0"/>
              <a:t>-1/2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E2782B-C27C-AAAC-7838-FAC3FE5B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7282"/>
          <a:stretch>
            <a:fillRect/>
          </a:stretch>
        </p:blipFill>
        <p:spPr>
          <a:xfrm>
            <a:off x="544518" y="2051108"/>
            <a:ext cx="11102963" cy="3371966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A2B42BE-4C08-8F45-A4DE-8C3988638097}"/>
              </a:ext>
            </a:extLst>
          </p:cNvPr>
          <p:cNvSpPr txBox="1">
            <a:spLocks/>
          </p:cNvSpPr>
          <p:nvPr/>
        </p:nvSpPr>
        <p:spPr>
          <a:xfrm>
            <a:off x="11370621" y="3386570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4844D-4EDD-1D0F-F395-21D6EDD99984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20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5BCB1-9C6F-3AFA-E611-F9ED099E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2EB9-54E0-9192-C84B-3475021D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Admin-</a:t>
            </a:r>
            <a:r>
              <a:rPr lang="ko-KR" altLang="en-US" dirty="0"/>
              <a:t>클래스 다이어그램</a:t>
            </a:r>
            <a:r>
              <a:rPr lang="en-US" altLang="ko-KR" dirty="0"/>
              <a:t>-2/2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9A6C3C7-11CE-245C-B531-AE09E3499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452" t="-3014" r="12109" b="6022"/>
          <a:stretch>
            <a:fillRect/>
          </a:stretch>
        </p:blipFill>
        <p:spPr>
          <a:xfrm>
            <a:off x="574998" y="2071429"/>
            <a:ext cx="11230922" cy="311017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0942F1-E459-10AF-B85F-4935BE61A74B}"/>
              </a:ext>
            </a:extLst>
          </p:cNvPr>
          <p:cNvSpPr/>
          <p:nvPr/>
        </p:nvSpPr>
        <p:spPr>
          <a:xfrm>
            <a:off x="9525000" y="2357120"/>
            <a:ext cx="2636520" cy="147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F6130F8-B51D-155E-9356-1888C10D9252}"/>
              </a:ext>
            </a:extLst>
          </p:cNvPr>
          <p:cNvSpPr txBox="1">
            <a:spLocks/>
          </p:cNvSpPr>
          <p:nvPr/>
        </p:nvSpPr>
        <p:spPr>
          <a:xfrm>
            <a:off x="109220" y="3626515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CA5E0-322B-75A5-E2EE-4D3EBA3ED0D0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0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2B90-1FB2-C983-3FEC-B6173681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API-</a:t>
            </a:r>
            <a:r>
              <a:rPr lang="ko-KR" altLang="en-US" dirty="0"/>
              <a:t>클래스 다이어그램</a:t>
            </a:r>
            <a:r>
              <a:rPr lang="en-US" altLang="ko-KR" dirty="0"/>
              <a:t>-1/1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5354C6-5B18-B66A-7A5B-EECEA993A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47"/>
          <a:stretch>
            <a:fillRect/>
          </a:stretch>
        </p:blipFill>
        <p:spPr>
          <a:xfrm>
            <a:off x="371366" y="2061551"/>
            <a:ext cx="11449267" cy="34790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04048-32C6-654A-3B95-8BBDA5B9A339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56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D6D2B5-2C07-63C0-4FA9-1F6D6AD6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D56BD89-ACBB-F782-6CDB-56EF1525E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7571" y="1825625"/>
            <a:ext cx="3156857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>
                <a:hlinkClick r:id="rId3" action="ppaction://hlinksldjump"/>
              </a:rPr>
              <a:t>Class</a:t>
            </a:r>
            <a:r>
              <a:rPr lang="ko-KR" altLang="en-US" dirty="0">
                <a:hlinkClick r:id="rId3" action="ppaction://hlinksldjump"/>
              </a:rPr>
              <a:t> </a:t>
            </a:r>
            <a:r>
              <a:rPr lang="en-US" altLang="ko-KR" dirty="0">
                <a:hlinkClick r:id="rId3" action="ppaction://hlinksldjump"/>
              </a:rPr>
              <a:t>Diagram</a:t>
            </a:r>
            <a:endParaRPr lang="en-US" altLang="ko-KR" dirty="0"/>
          </a:p>
          <a:p>
            <a:r>
              <a:rPr lang="en-US" altLang="ko-KR" dirty="0">
                <a:hlinkClick r:id="rId4" action="ppaction://hlinksldjump"/>
              </a:rPr>
              <a:t>Eureka Server</a:t>
            </a:r>
            <a:endParaRPr lang="en-US" altLang="ko-KR" dirty="0"/>
          </a:p>
          <a:p>
            <a:r>
              <a:rPr lang="en-US" altLang="ko-KR" dirty="0">
                <a:hlinkClick r:id="rId5" action="ppaction://hlinksldjump"/>
              </a:rPr>
              <a:t>Main</a:t>
            </a:r>
            <a:endParaRPr lang="en-US" altLang="ko-KR" dirty="0"/>
          </a:p>
          <a:p>
            <a:r>
              <a:rPr lang="en-US" altLang="ko-KR" dirty="0">
                <a:hlinkClick r:id="rId6" action="ppaction://hlinksldjump"/>
              </a:rPr>
              <a:t>UI</a:t>
            </a:r>
            <a:endParaRPr lang="en-US" altLang="ko-KR" dirty="0"/>
          </a:p>
          <a:p>
            <a:r>
              <a:rPr lang="en-US" altLang="ko-KR" dirty="0">
                <a:hlinkClick r:id="rId7" action="ppaction://hlinksldjump"/>
              </a:rPr>
              <a:t>Login Service</a:t>
            </a:r>
            <a:endParaRPr lang="en-US" altLang="ko-KR" dirty="0"/>
          </a:p>
          <a:p>
            <a:r>
              <a:rPr lang="en-US" altLang="ko-KR" dirty="0">
                <a:hlinkClick r:id="rId8" action="ppaction://hlinksldjump"/>
              </a:rPr>
              <a:t>JWT</a:t>
            </a:r>
            <a:endParaRPr lang="en-US" altLang="ko-KR" dirty="0"/>
          </a:p>
          <a:p>
            <a:r>
              <a:rPr lang="en-US" altLang="ko-KR" dirty="0">
                <a:hlinkClick r:id="rId9" action="ppaction://hlinksldjump"/>
              </a:rPr>
              <a:t>Bank</a:t>
            </a:r>
            <a:endParaRPr lang="en-US" altLang="ko-KR" dirty="0"/>
          </a:p>
          <a:p>
            <a:r>
              <a:rPr lang="en-US" altLang="ko-KR" dirty="0">
                <a:hlinkClick r:id="rId10" action="ppaction://hlinksldjump"/>
              </a:rPr>
              <a:t>Card</a:t>
            </a:r>
            <a:endParaRPr lang="en-US" altLang="ko-KR" dirty="0"/>
          </a:p>
          <a:p>
            <a:r>
              <a:rPr lang="en-US" altLang="ko-KR" dirty="0">
                <a:hlinkClick r:id="rId11" action="ppaction://hlinksldjump"/>
              </a:rPr>
              <a:t>Admin</a:t>
            </a:r>
            <a:endParaRPr lang="en-US" altLang="ko-KR" dirty="0"/>
          </a:p>
          <a:p>
            <a:r>
              <a:rPr lang="en-US" altLang="ko-KR" dirty="0">
                <a:hlinkClick r:id="rId12" action="ppaction://hlinksldjump"/>
              </a:rPr>
              <a:t>API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5AC5D-A874-E8DE-593F-47892E9B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7898" y="1825625"/>
            <a:ext cx="371184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>
                <a:hlinkClick r:id="rId13" action="ppaction://hlinksldjump"/>
              </a:rPr>
              <a:t>Sequence</a:t>
            </a:r>
            <a:r>
              <a:rPr lang="ko-KR" altLang="en-US" dirty="0">
                <a:hlinkClick r:id="rId13" action="ppaction://hlinksldjump"/>
              </a:rPr>
              <a:t> </a:t>
            </a:r>
            <a:r>
              <a:rPr lang="en-US" altLang="ko-KR" dirty="0">
                <a:hlinkClick r:id="rId13" action="ppaction://hlinksldjump"/>
              </a:rPr>
              <a:t>Diagram</a:t>
            </a:r>
            <a:endParaRPr lang="en-US" altLang="ko-KR" dirty="0"/>
          </a:p>
          <a:p>
            <a:r>
              <a:rPr lang="ko-KR" altLang="en-US" dirty="0">
                <a:hlinkClick r:id="rId14" action="ppaction://hlinksldjump"/>
              </a:rPr>
              <a:t>회원가입 로그인</a:t>
            </a:r>
            <a:endParaRPr lang="en-US" altLang="ko-KR" dirty="0"/>
          </a:p>
          <a:p>
            <a:r>
              <a:rPr lang="ko-KR" altLang="en-US" dirty="0">
                <a:hlinkClick r:id="rId15" action="ppaction://hlinksldjump"/>
              </a:rPr>
              <a:t>마이페이지</a:t>
            </a:r>
            <a:endParaRPr lang="en-US" altLang="ko-KR" dirty="0"/>
          </a:p>
          <a:p>
            <a:r>
              <a:rPr lang="ko-KR" altLang="en-US" dirty="0">
                <a:hlinkClick r:id="rId16" action="ppaction://hlinksldjump"/>
              </a:rPr>
              <a:t>은행 서비스</a:t>
            </a:r>
            <a:endParaRPr lang="en-US" altLang="ko-KR" dirty="0"/>
          </a:p>
          <a:p>
            <a:r>
              <a:rPr lang="ko-KR" altLang="en-US" dirty="0">
                <a:hlinkClick r:id="rId17" action="ppaction://hlinksldjump"/>
              </a:rPr>
              <a:t>카드 서비스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799AB153-5198-8AC8-44A5-C357B2624D64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356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>
                <a:hlinkClick r:id="rId18" action="ppaction://hlinksldjump"/>
              </a:rPr>
              <a:t>Use Case Diagram</a:t>
            </a:r>
            <a:endParaRPr lang="en-US" altLang="ko-KR" dirty="0"/>
          </a:p>
          <a:p>
            <a:r>
              <a:rPr lang="en-US" altLang="ko-KR" dirty="0">
                <a:hlinkClick r:id="rId19" action="ppaction://hlinksldjump"/>
              </a:rPr>
              <a:t>Use Case Diagram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501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42E70-5C03-8B31-AE62-E9D8E9B2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F0AA73-2893-4273-6B77-1BDBE05E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4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3. Sequence </a:t>
            </a:r>
            <a:br>
              <a:rPr lang="en-US" altLang="ko-KR" dirty="0"/>
            </a:br>
            <a:r>
              <a:rPr lang="en-US" altLang="ko-KR" dirty="0"/>
              <a:t>Diagram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B19873-F937-F54C-63B5-A2A225620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298575"/>
            <a:ext cx="5010615" cy="43513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회원가입 로그인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마이페이지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은행 서비스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카드 서비스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A3107-9596-A9DB-8DD1-699003F72547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18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F025-767A-5210-3938-78A8EB610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B2EFF-0BAA-C4DF-D14F-C82B9B5F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로그인</a:t>
            </a:r>
            <a:r>
              <a:rPr lang="en-US" altLang="ko-KR" dirty="0"/>
              <a:t>-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CC2E5-5053-E08B-3491-C1F0EC3AA2D1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sldjump"/>
              </a:rPr>
              <a:t>&lt;&lt; INDEX</a:t>
            </a:r>
            <a:endParaRPr lang="ko-KR" altLang="en-US" dirty="0"/>
          </a:p>
        </p:txBody>
      </p:sp>
      <p:pic>
        <p:nvPicPr>
          <p:cNvPr id="8" name="내용 개체 틀 7" descr="텍스트, 도표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36B468-EDFA-A58F-3AFE-0930135E2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530" y="1589088"/>
            <a:ext cx="4950940" cy="501361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32908-B1A4-0532-F96B-2D5FDD0F7638}"/>
              </a:ext>
            </a:extLst>
          </p:cNvPr>
          <p:cNvSpPr txBox="1"/>
          <p:nvPr/>
        </p:nvSpPr>
        <p:spPr>
          <a:xfrm>
            <a:off x="3620529" y="6233366"/>
            <a:ext cx="56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4079031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F399-1BBC-9C33-4260-35DEB66E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24955-3B44-9E5A-9F9F-EFF581ED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6C39-22AC-9838-8B8C-1176E0B88E0F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sldjump"/>
              </a:rPr>
              <a:t>&lt;&lt; INDEX</a:t>
            </a:r>
            <a:endParaRPr lang="ko-KR" altLang="en-US" dirty="0"/>
          </a:p>
        </p:txBody>
      </p:sp>
      <p:pic>
        <p:nvPicPr>
          <p:cNvPr id="12" name="내용 개체 틀 11" descr="텍스트, 도표, 라인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696005-657D-DDB7-4B6D-A5F2333E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8" y="1630892"/>
            <a:ext cx="5288681" cy="435133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 descr="텍스트, 도표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F06EF8-AA99-6D20-2550-9E855F07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25" y="1536172"/>
            <a:ext cx="6391275" cy="46005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FE7B44-508C-B3E9-6A04-F7A0BA332B73}"/>
              </a:ext>
            </a:extLst>
          </p:cNvPr>
          <p:cNvSpPr txBox="1"/>
          <p:nvPr/>
        </p:nvSpPr>
        <p:spPr>
          <a:xfrm>
            <a:off x="296333" y="561289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회원정보 변경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FE1D7-6B9E-50FC-78B9-5181D7553E0E}"/>
              </a:ext>
            </a:extLst>
          </p:cNvPr>
          <p:cNvSpPr txBox="1"/>
          <p:nvPr/>
        </p:nvSpPr>
        <p:spPr>
          <a:xfrm>
            <a:off x="5886264" y="561289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64827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CC8B-E57F-AB17-0F80-8C7D5935F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F170-2E49-346F-354D-E676D059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 서비스</a:t>
            </a:r>
            <a:r>
              <a:rPr lang="en-US" altLang="ko-KR" dirty="0"/>
              <a:t>-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3DB75-20DB-0531-0D08-FD9DA4D2420E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sldjump"/>
              </a:rPr>
              <a:t>&lt;&lt; INDEX</a:t>
            </a:r>
            <a:endParaRPr lang="ko-KR" altLang="en-US" dirty="0"/>
          </a:p>
        </p:txBody>
      </p:sp>
      <p:pic>
        <p:nvPicPr>
          <p:cNvPr id="7" name="내용 개체 틀 6" descr="텍스트, 도표, 평면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9A96DD-0F2E-EA0D-8D5B-EEE5550F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8" b="4001"/>
          <a:stretch>
            <a:fillRect/>
          </a:stretch>
        </p:blipFill>
        <p:spPr>
          <a:xfrm>
            <a:off x="1360091" y="1402821"/>
            <a:ext cx="9471817" cy="524062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B5DAD-2A60-89A3-B542-252FBDD10211}"/>
              </a:ext>
            </a:extLst>
          </p:cNvPr>
          <p:cNvSpPr txBox="1"/>
          <p:nvPr/>
        </p:nvSpPr>
        <p:spPr>
          <a:xfrm>
            <a:off x="1507067" y="6188631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신규계좌 생성</a:t>
            </a:r>
            <a:r>
              <a:rPr lang="en-US" altLang="ko-KR" dirty="0"/>
              <a:t>/</a:t>
            </a:r>
            <a:r>
              <a:rPr lang="ko-KR" altLang="en-US" dirty="0"/>
              <a:t>입출금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60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EE7A-CF05-FB34-3699-C9CEF6B28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F34C-7254-C693-5254-10123E5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 서비스</a:t>
            </a:r>
            <a:r>
              <a:rPr lang="en-US" altLang="ko-KR" dirty="0"/>
              <a:t>-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0CC96-587E-1CA9-E746-94A9813D5167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sldjump"/>
              </a:rPr>
              <a:t>&lt;&lt; INDEX</a:t>
            </a:r>
            <a:endParaRPr lang="ko-KR" altLang="en-US" dirty="0"/>
          </a:p>
        </p:txBody>
      </p:sp>
      <p:pic>
        <p:nvPicPr>
          <p:cNvPr id="8" name="내용 개체 틀 7" descr="텍스트, 도표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445370-A06E-1448-9DC8-E40F02080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37" y="1609248"/>
            <a:ext cx="8323526" cy="48836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5AFFD-D58B-FADA-27CE-FA78132BF40B}"/>
              </a:ext>
            </a:extLst>
          </p:cNvPr>
          <p:cNvSpPr txBox="1"/>
          <p:nvPr/>
        </p:nvSpPr>
        <p:spPr>
          <a:xfrm>
            <a:off x="2374900" y="5892297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예적금</a:t>
            </a:r>
            <a:r>
              <a:rPr lang="ko-KR" altLang="en-US" dirty="0"/>
              <a:t> 상품 가입</a:t>
            </a:r>
            <a:r>
              <a:rPr lang="en-US" altLang="ko-KR" dirty="0"/>
              <a:t> / </a:t>
            </a:r>
            <a:r>
              <a:rPr lang="ko-KR" altLang="en-US" dirty="0"/>
              <a:t>계좌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66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E0F40-8625-B361-EC4E-7A976836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1142-AE3B-3C9C-D40E-46EF9ED7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은행 서비스</a:t>
            </a:r>
            <a:r>
              <a:rPr lang="en-US" altLang="ko-KR" dirty="0"/>
              <a:t>-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pic>
        <p:nvPicPr>
          <p:cNvPr id="7" name="내용 개체 틀 6" descr="텍스트, 도표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A73F71-7533-7EE9-D545-0C39C4EF0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1" b="4780"/>
          <a:stretch>
            <a:fillRect/>
          </a:stretch>
        </p:blipFill>
        <p:spPr>
          <a:xfrm>
            <a:off x="2262543" y="1350482"/>
            <a:ext cx="7554557" cy="48820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B2CC8-31C6-DE6F-3BE2-D1F85EDAB0DF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 action="ppaction://hlinksldjump"/>
              </a:rPr>
              <a:t>&lt;&lt; INDEX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A4CA5-99C3-DF73-9A00-DE8956D508C1}"/>
              </a:ext>
            </a:extLst>
          </p:cNvPr>
          <p:cNvSpPr txBox="1"/>
          <p:nvPr/>
        </p:nvSpPr>
        <p:spPr>
          <a:xfrm>
            <a:off x="2764367" y="5773763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소비패턴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/</a:t>
            </a:r>
            <a:r>
              <a:rPr lang="ko-KR" altLang="en-US" dirty="0"/>
              <a:t>상품 추천 서비스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870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85295-5235-FBDA-28D8-95794E18B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평행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78F632-79B6-2CF1-CEB0-67C9A822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07" y="1690688"/>
            <a:ext cx="8955053" cy="435133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A81915-0286-4911-84B4-A7B56421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카드 서비스</a:t>
            </a:r>
            <a:r>
              <a:rPr lang="en-US" altLang="ko-KR" dirty="0"/>
              <a:t>-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9016F-08C8-DEF1-8201-EBCD37DC64F1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 action="ppaction://hlinksldjump"/>
              </a:rPr>
              <a:t>&lt;&lt; INDEX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0636A-6BAF-351E-ABEB-2A785906884F}"/>
              </a:ext>
            </a:extLst>
          </p:cNvPr>
          <p:cNvSpPr txBox="1"/>
          <p:nvPr/>
        </p:nvSpPr>
        <p:spPr>
          <a:xfrm>
            <a:off x="1790701" y="5773763"/>
            <a:ext cx="744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서비스 전체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68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C4CC-017F-CFC1-9156-B56DFE86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46F81-CAB6-7B10-41DE-36874B060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모으냥즈</a:t>
            </a:r>
            <a:r>
              <a:rPr lang="ko-KR" altLang="en-US" dirty="0"/>
              <a:t> 뱅크 </a:t>
            </a:r>
            <a:br>
              <a:rPr lang="en-US" altLang="ko-KR" dirty="0"/>
            </a:br>
            <a:r>
              <a:rPr lang="ko-KR" altLang="en-US" dirty="0"/>
              <a:t>프로젝트</a:t>
            </a:r>
            <a:r>
              <a:rPr lang="en-US" altLang="ko-KR" dirty="0"/>
              <a:t>UML</a:t>
            </a:r>
            <a:br>
              <a:rPr lang="en-US" altLang="ko-KR" dirty="0"/>
            </a:br>
            <a:r>
              <a:rPr lang="ko-KR" altLang="en-US" dirty="0"/>
              <a:t>문서의 끝</a:t>
            </a:r>
            <a:endParaRPr lang="en-US" altLang="ko-KR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BA5A7A2-440B-21A0-B084-DBBD94544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KGIT </a:t>
            </a:r>
            <a:r>
              <a:rPr lang="ko-KR" altLang="en-US" dirty="0" err="1"/>
              <a:t>핀테크</a:t>
            </a:r>
            <a:r>
              <a:rPr lang="ko-KR" altLang="en-US" dirty="0"/>
              <a:t> </a:t>
            </a:r>
            <a:r>
              <a:rPr lang="ko-KR" altLang="en-US" dirty="0" err="1"/>
              <a:t>풀스택</a:t>
            </a:r>
            <a:r>
              <a:rPr lang="ko-KR" altLang="en-US" dirty="0"/>
              <a:t> 개발자 양성 과정 </a:t>
            </a:r>
            <a:r>
              <a:rPr lang="en-US" altLang="ko-KR" dirty="0"/>
              <a:t>25.03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 프로젝트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모으냥즈</a:t>
            </a:r>
            <a:r>
              <a:rPr lang="ko-KR" altLang="en-US" dirty="0"/>
              <a:t> 팀장 김희상 작성</a:t>
            </a:r>
            <a:endParaRPr lang="en-US" altLang="ko-KR" dirty="0"/>
          </a:p>
          <a:p>
            <a:r>
              <a:rPr lang="ko-KR" altLang="en-US" dirty="0"/>
              <a:t>작성일자 </a:t>
            </a:r>
            <a:r>
              <a:rPr lang="en-US" altLang="ko-KR" dirty="0"/>
              <a:t>2025.09.08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2CF5F-408B-E847-5FAC-AC561F5B4900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6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1973-0370-E393-BAEB-A4100418F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292638A-47E2-A231-9AF0-FD4DE0CE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462"/>
            <a:ext cx="10515600" cy="1325563"/>
          </a:xfrm>
        </p:spPr>
        <p:txBody>
          <a:bodyPr/>
          <a:lstStyle/>
          <a:p>
            <a:r>
              <a:rPr lang="en-US" altLang="ko-KR" dirty="0"/>
              <a:t>1. Use Case </a:t>
            </a:r>
            <a:br>
              <a:rPr lang="en-US" altLang="ko-KR" dirty="0"/>
            </a:br>
            <a:r>
              <a:rPr lang="en-US" altLang="ko-KR" dirty="0"/>
              <a:t>   Diagram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9EDE1F9-CDDD-89B4-9DE8-D8A71B8B7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298575"/>
            <a:ext cx="3784600" cy="435133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hlinkClick r:id="rId3" action="ppaction://hlinksldjump"/>
              </a:rPr>
              <a:t>프로젝트 전체 </a:t>
            </a:r>
            <a:endParaRPr lang="en-US" altLang="ko-KR" dirty="0">
              <a:hlinkClick r:id="rId3" action="ppaction://hlinksldjump"/>
            </a:endParaRPr>
          </a:p>
          <a:p>
            <a:pPr marL="0" indent="0">
              <a:buNone/>
            </a:pPr>
            <a:r>
              <a:rPr lang="en-US" altLang="ko-KR" dirty="0">
                <a:hlinkClick r:id="rId3" action="ppaction://hlinksldjump"/>
              </a:rPr>
              <a:t>    Use Case Diagram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C3686-F9A7-D79A-ADC0-BEF65EB9C79A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4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34C297-6F5B-3363-B7F3-B070462B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전체 </a:t>
            </a:r>
            <a:r>
              <a:rPr lang="en-US" altLang="ko-KR" dirty="0"/>
              <a:t>Use Case Diagram</a:t>
            </a:r>
            <a:endParaRPr lang="ko-KR" altLang="en-US" dirty="0"/>
          </a:p>
        </p:txBody>
      </p:sp>
      <p:pic>
        <p:nvPicPr>
          <p:cNvPr id="8" name="내용 개체 틀 7" descr="텍스트, 도표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CE66A6-CF63-6628-9229-F3E81042C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2" b="4050"/>
          <a:stretch>
            <a:fillRect/>
          </a:stretch>
        </p:blipFill>
        <p:spPr>
          <a:xfrm>
            <a:off x="838200" y="1451836"/>
            <a:ext cx="10515600" cy="463450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5ABB7-2E02-98CD-EA45-E2C502F55859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7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EF9E-5297-BEDB-9F3F-89D73E320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72FF50C-8B57-F0DF-C451-4A5D862F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462"/>
            <a:ext cx="10515600" cy="1325563"/>
          </a:xfrm>
        </p:spPr>
        <p:txBody>
          <a:bodyPr/>
          <a:lstStyle/>
          <a:p>
            <a:r>
              <a:rPr lang="en-US" altLang="ko-KR" dirty="0"/>
              <a:t>2. 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7A50A55-78B4-A5B8-2230-45A9CE425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1298575"/>
            <a:ext cx="315685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3" action="ppaction://hlinksldjump"/>
              </a:rPr>
              <a:t>Eureka Server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4" action="ppaction://hlinksldjump"/>
              </a:rPr>
              <a:t>Main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5" action="ppaction://hlinksldjump"/>
              </a:rPr>
              <a:t>UI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6" action="ppaction://hlinksldjump"/>
              </a:rPr>
              <a:t>Login Service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7" action="ppaction://hlinksldjump"/>
              </a:rPr>
              <a:t>JWT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8" action="ppaction://hlinksldjump"/>
              </a:rPr>
              <a:t>Bank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9" action="ppaction://hlinksldjump"/>
              </a:rPr>
              <a:t>Card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10" action="ppaction://hlinksldjump"/>
              </a:rPr>
              <a:t>Admin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hlinkClick r:id="rId11" action="ppaction://hlinksldjump"/>
              </a:rPr>
              <a:t>API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DA081-389B-90B0-9680-F94F68DCB41D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2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87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234A2-7BA5-82B6-0AAD-60704961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유레카 서버</a:t>
            </a:r>
            <a:r>
              <a:rPr lang="en-US" altLang="ko-KR" dirty="0"/>
              <a:t>-</a:t>
            </a:r>
            <a:r>
              <a:rPr lang="ko-KR" altLang="en-US" dirty="0"/>
              <a:t>클래스 다이어그램</a:t>
            </a:r>
            <a:r>
              <a:rPr lang="en-US" altLang="ko-KR" dirty="0"/>
              <a:t>-1/1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5AE7FAB5-82DA-0DB0-446E-3ED39C22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0248"/>
          <a:stretch>
            <a:fillRect/>
          </a:stretch>
        </p:blipFill>
        <p:spPr>
          <a:xfrm>
            <a:off x="1080118" y="2254842"/>
            <a:ext cx="9458325" cy="182947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35064D-A219-7285-F063-950BF7349EA4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19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23E33B31-D6B7-8931-2AFE-BC9CA81B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6444"/>
          <a:stretch>
            <a:fillRect/>
          </a:stretch>
        </p:blipFill>
        <p:spPr>
          <a:xfrm>
            <a:off x="2431798" y="1300149"/>
            <a:ext cx="7328403" cy="507127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1E95267-814C-1C89-8433-D3D2326A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-</a:t>
            </a:r>
            <a:r>
              <a:rPr lang="ko-KR" altLang="en-US" dirty="0"/>
              <a:t>클래스 다이어그램</a:t>
            </a:r>
            <a:r>
              <a:rPr lang="en-US" altLang="ko-KR" dirty="0"/>
              <a:t>-1/2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6A1B194-C76C-3D4D-4258-18F46518558D}"/>
              </a:ext>
            </a:extLst>
          </p:cNvPr>
          <p:cNvSpPr txBox="1">
            <a:spLocks/>
          </p:cNvSpPr>
          <p:nvPr/>
        </p:nvSpPr>
        <p:spPr>
          <a:xfrm>
            <a:off x="9580880" y="3553459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F3299-877B-EB27-7518-550B49A9D5BF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3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AB3C97FF-79E3-5D41-4FCE-48F74424A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571" t="-585" r="60897" b="585"/>
          <a:stretch>
            <a:fillRect/>
          </a:stretch>
        </p:blipFill>
        <p:spPr>
          <a:xfrm>
            <a:off x="0" y="1887690"/>
            <a:ext cx="12192000" cy="447962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9A59A4D-8B7F-CC7F-5917-D9B3A1FF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-</a:t>
            </a:r>
            <a:r>
              <a:rPr lang="ko-KR" altLang="en-US" dirty="0"/>
              <a:t>클래스 다이어그램</a:t>
            </a:r>
            <a:r>
              <a:rPr lang="en-US" altLang="ko-KR" dirty="0"/>
              <a:t>-2/2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8CE169-8A23-DA91-DECD-3C073890E2E8}"/>
              </a:ext>
            </a:extLst>
          </p:cNvPr>
          <p:cNvSpPr/>
          <p:nvPr/>
        </p:nvSpPr>
        <p:spPr>
          <a:xfrm>
            <a:off x="9550400" y="1554480"/>
            <a:ext cx="2636520" cy="147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7CAA3C4-03B1-681A-5685-A9D4F49394E3}"/>
              </a:ext>
            </a:extLst>
          </p:cNvPr>
          <p:cNvSpPr txBox="1">
            <a:spLocks/>
          </p:cNvSpPr>
          <p:nvPr/>
        </p:nvSpPr>
        <p:spPr>
          <a:xfrm>
            <a:off x="-111760" y="3776979"/>
            <a:ext cx="553720" cy="350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9D514-6B2A-0BD4-E4F5-DCE058B81A8A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83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0040-197C-F260-47AF-82856265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UI-</a:t>
            </a:r>
            <a:r>
              <a:rPr lang="ko-KR" altLang="en-US" dirty="0"/>
              <a:t>클래스 다이어그램</a:t>
            </a:r>
            <a:r>
              <a:rPr lang="en-US" altLang="ko-KR" dirty="0"/>
              <a:t>-1/1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C2D2BA-3632-F27B-A856-9E70D3280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0628"/>
          <a:stretch>
            <a:fillRect/>
          </a:stretch>
        </p:blipFill>
        <p:spPr>
          <a:xfrm>
            <a:off x="1076960" y="1418724"/>
            <a:ext cx="10038080" cy="531407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EEB62-CD4D-6C08-8970-840194726A6C}"/>
              </a:ext>
            </a:extLst>
          </p:cNvPr>
          <p:cNvSpPr txBox="1"/>
          <p:nvPr/>
        </p:nvSpPr>
        <p:spPr>
          <a:xfrm>
            <a:off x="0" y="0"/>
            <a:ext cx="140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 action="ppaction://hlinksldjump"/>
              </a:rPr>
              <a:t>&lt;&lt; 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22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322</Words>
  <Application>Microsoft Office PowerPoint</Application>
  <PresentationFormat>와이드스크린</PresentationFormat>
  <Paragraphs>111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모아봐요 모으냥즈 뱅크 프로젝트 UML</vt:lpstr>
      <vt:lpstr>INDEX</vt:lpstr>
      <vt:lpstr>1. Use Case     Diagram</vt:lpstr>
      <vt:lpstr>프로젝트 전체 Use Case Diagram</vt:lpstr>
      <vt:lpstr>2. Class Diagram</vt:lpstr>
      <vt:lpstr>유레카 서버-클래스 다이어그램-1/1</vt:lpstr>
      <vt:lpstr>메인-클래스 다이어그램-1/2</vt:lpstr>
      <vt:lpstr>메인-클래스 다이어그램-2/2</vt:lpstr>
      <vt:lpstr>UI-클래스 다이어그램-1/1</vt:lpstr>
      <vt:lpstr>LoginService-클래스 다이어그램-1/2</vt:lpstr>
      <vt:lpstr>LoginService-클래스 다이어그램-2/2</vt:lpstr>
      <vt:lpstr>JWT-클래스 다이어그램-1/1</vt:lpstr>
      <vt:lpstr>Bank-클래스 다이어그램-1/2</vt:lpstr>
      <vt:lpstr>Bank-클래스 다이어그램-2/2</vt:lpstr>
      <vt:lpstr>Card-클래스 다이어그램-1/2</vt:lpstr>
      <vt:lpstr>Card-클래스 다이어그램-2/2</vt:lpstr>
      <vt:lpstr>Admin-클래스 다이어그램-1/2</vt:lpstr>
      <vt:lpstr>Admin-클래스 다이어그램-2/2</vt:lpstr>
      <vt:lpstr>API-클래스 다이어그램-1/1</vt:lpstr>
      <vt:lpstr>3. Sequence  Diagram</vt:lpstr>
      <vt:lpstr>회원가입 로그인-시퀀스 다이어그램</vt:lpstr>
      <vt:lpstr>마이페이지-시퀀스 다이어그램</vt:lpstr>
      <vt:lpstr>은행 서비스-시퀀스 다이어그램</vt:lpstr>
      <vt:lpstr>은행 서비스-시퀀스 다이어그램</vt:lpstr>
      <vt:lpstr>은행 서비스-시퀀스 다이어그램</vt:lpstr>
      <vt:lpstr>카드 서비스-시퀀스 다이어그램</vt:lpstr>
      <vt:lpstr>모으냥즈 뱅크  프로젝트UML 문서의 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희상 김</dc:creator>
  <cp:lastModifiedBy>희상 김</cp:lastModifiedBy>
  <cp:revision>1</cp:revision>
  <dcterms:created xsi:type="dcterms:W3CDTF">2025-09-08T04:17:41Z</dcterms:created>
  <dcterms:modified xsi:type="dcterms:W3CDTF">2025-09-08T14:58:49Z</dcterms:modified>
</cp:coreProperties>
</file>