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6"/>
  </p:notesMasterIdLst>
  <p:sldIdLst>
    <p:sldId id="272" r:id="rId2"/>
    <p:sldId id="273" r:id="rId3"/>
    <p:sldId id="274" r:id="rId4"/>
    <p:sldId id="275" r:id="rId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946d1b7a3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e946d1b7a3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946d1b7a3_6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e946d1b7a3_6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946d1b7a3_6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e946d1b7a3_6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946d1b7a3_6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e946d1b7a3_6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</p:sldLayoutIdLst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Machine Learning Model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Defining our scope</a:t>
            </a:r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Ingest source data 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Refine fields to allow for a seamless machine learning experience 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Identify our target question - “How likely will a fishing trip catch fish?”</a:t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975" y="459366"/>
            <a:ext cx="5535802" cy="2613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0675" y="3353025"/>
            <a:ext cx="5795100" cy="13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357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Model Selection &amp; Results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Initial models tested:  neural networks, random forests and Easy Ensemble 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Give our data set and objective of predicting the likelihood of successfully catching fish, we decided to use Balanced Random Forest.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524" y="381125"/>
            <a:ext cx="5120251" cy="438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357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Model Selection &amp; Results Continued</a:t>
            </a:r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With this model, we were able to achieve an 83 % accuracy rate.</a:t>
            </a: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Initial challenge: identifying features skewing our model results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Hours spent on a given fishing expedition has the greatest impact on the models predictability of success</a:t>
            </a:r>
            <a:endParaRPr dirty="0"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228" y="60350"/>
            <a:ext cx="531715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Macintosh PowerPoint</Application>
  <PresentationFormat>On-screen Show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Roboto</vt:lpstr>
      <vt:lpstr>Material</vt:lpstr>
      <vt:lpstr>Machine Learning Model</vt:lpstr>
      <vt:lpstr>Defining our scope</vt:lpstr>
      <vt:lpstr>Model Selection &amp; Results</vt:lpstr>
      <vt:lpstr>Model Selection &amp; Results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Model</dc:title>
  <cp:lastModifiedBy>Chris Reinhardt</cp:lastModifiedBy>
  <cp:revision>2</cp:revision>
  <dcterms:modified xsi:type="dcterms:W3CDTF">2021-08-15T22:29:57Z</dcterms:modified>
</cp:coreProperties>
</file>