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7726-1E92-428A-930A-C0AFE2F6A98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48CB-E760-4414-8484-EF81431D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48CB-E760-4414-8484-EF81431DCE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48CB-E760-4414-8484-EF81431DCE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57CBCBC-F45E-4937-A090-1E9801253526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12CB9DC-E08B-4E60-88A8-D88DCCAFFD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438400"/>
            <a:ext cx="3313355" cy="1702160"/>
          </a:xfrm>
        </p:spPr>
        <p:txBody>
          <a:bodyPr/>
          <a:lstStyle/>
          <a:p>
            <a:r>
              <a:rPr lang="en-US" dirty="0" smtClean="0"/>
              <a:t>Air crash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 Visualization </a:t>
            </a:r>
            <a:r>
              <a:rPr lang="en-US" b="1" dirty="0"/>
              <a:t>P</a:t>
            </a:r>
            <a:r>
              <a:rPr lang="en-US" b="1" dirty="0" smtClean="0"/>
              <a:t>roject by:</a:t>
            </a:r>
          </a:p>
          <a:p>
            <a:r>
              <a:rPr lang="en-US" dirty="0" smtClean="0"/>
              <a:t>Abidullah Bin </a:t>
            </a:r>
            <a:r>
              <a:rPr lang="en-US" dirty="0"/>
              <a:t>Junaid</a:t>
            </a:r>
          </a:p>
          <a:p>
            <a:r>
              <a:rPr lang="en-US" dirty="0" smtClean="0"/>
              <a:t>Dilip Dwarakanath</a:t>
            </a:r>
          </a:p>
          <a:p>
            <a:r>
              <a:rPr lang="en-US" dirty="0"/>
              <a:t>Samartha Prakash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based on air crashes from 1908 to 2015.</a:t>
            </a:r>
          </a:p>
          <a:p>
            <a:r>
              <a:rPr lang="en-US" dirty="0" smtClean="0"/>
              <a:t>There have been at least 5,000 crashes since then.</a:t>
            </a:r>
          </a:p>
          <a:p>
            <a:r>
              <a:rPr lang="en-US" dirty="0" smtClean="0"/>
              <a:t>These crashes have happened all across the globe.</a:t>
            </a:r>
          </a:p>
          <a:p>
            <a:r>
              <a:rPr lang="en-US" dirty="0" smtClean="0"/>
              <a:t>The crashes have caused varying rates of fatalities and damages.</a:t>
            </a:r>
          </a:p>
        </p:txBody>
      </p:sp>
    </p:spTree>
    <p:extLst>
      <p:ext uri="{BB962C8B-B14F-4D97-AF65-F5344CB8AC3E}">
        <p14:creationId xmlns:p14="http://schemas.microsoft.com/office/powerpoint/2010/main" val="28456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What we aim to do in this project is to find out and visualize where majority of these crashes have happened.</a:t>
            </a:r>
          </a:p>
          <a:p>
            <a:r>
              <a:rPr lang="en-US" sz="2200" dirty="0" smtClean="0"/>
              <a:t>We can from that find, out which routes are the safest with respect to:</a:t>
            </a:r>
            <a:endParaRPr lang="en-US" sz="2200" dirty="0"/>
          </a:p>
          <a:p>
            <a:pPr lvl="3"/>
            <a:r>
              <a:rPr lang="en-US" sz="1900" dirty="0" smtClean="0"/>
              <a:t>Casualty rate</a:t>
            </a:r>
          </a:p>
          <a:p>
            <a:pPr lvl="3"/>
            <a:r>
              <a:rPr lang="en-US" sz="1900" dirty="0" smtClean="0"/>
              <a:t>Crash rate</a:t>
            </a:r>
            <a:endParaRPr lang="en-US" sz="1900" dirty="0"/>
          </a:p>
          <a:p>
            <a:r>
              <a:rPr lang="en-US" sz="2200" dirty="0" smtClean="0"/>
              <a:t>We can also find out which airline was involved in most crashes and which airline has a higher crash rate (Helps if you’re travelling next time!)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13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206</TotalTime>
  <Words>132</Words>
  <Application>Microsoft Office PowerPoint</Application>
  <PresentationFormat>On-screen Show 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Air crash Data</vt:lpstr>
      <vt:lpstr>Abstract</vt:lpstr>
      <vt:lpstr>Our Mission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Dilip Dwarak</dc:creator>
  <cp:lastModifiedBy>Dilip Dwarak</cp:lastModifiedBy>
  <cp:revision>7</cp:revision>
  <dcterms:created xsi:type="dcterms:W3CDTF">2016-03-03T13:36:10Z</dcterms:created>
  <dcterms:modified xsi:type="dcterms:W3CDTF">2016-03-03T17:43:23Z</dcterms:modified>
</cp:coreProperties>
</file>