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4" autoAdjust="0"/>
    <p:restoredTop sz="94660"/>
  </p:normalViewPr>
  <p:slideViewPr>
    <p:cSldViewPr snapToGrid="0">
      <p:cViewPr varScale="1">
        <p:scale>
          <a:sx n="75" d="100"/>
          <a:sy n="75" d="100"/>
        </p:scale>
        <p:origin x="22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9BF6-F55B-4C23-9DC9-0EA8F42D7FAB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415C-1194-4929-AFAE-CC1F14CCE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88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9BF6-F55B-4C23-9DC9-0EA8F42D7FAB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415C-1194-4929-AFAE-CC1F14CCE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850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9BF6-F55B-4C23-9DC9-0EA8F42D7FAB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415C-1194-4929-AFAE-CC1F14CCE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97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9BF6-F55B-4C23-9DC9-0EA8F42D7FAB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415C-1194-4929-AFAE-CC1F14CCE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306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9BF6-F55B-4C23-9DC9-0EA8F42D7FAB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415C-1194-4929-AFAE-CC1F14CCE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09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9BF6-F55B-4C23-9DC9-0EA8F42D7FAB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415C-1194-4929-AFAE-CC1F14CCE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55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9BF6-F55B-4C23-9DC9-0EA8F42D7FAB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415C-1194-4929-AFAE-CC1F14CCE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073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9BF6-F55B-4C23-9DC9-0EA8F42D7FAB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415C-1194-4929-AFAE-CC1F14CCE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61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9BF6-F55B-4C23-9DC9-0EA8F42D7FAB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415C-1194-4929-AFAE-CC1F14CCE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750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9BF6-F55B-4C23-9DC9-0EA8F42D7FAB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415C-1194-4929-AFAE-CC1F14CCE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9BF6-F55B-4C23-9DC9-0EA8F42D7FAB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415C-1194-4929-AFAE-CC1F14CCE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95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69BF6-F55B-4C23-9DC9-0EA8F42D7FAB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2415C-1194-4929-AFAE-CC1F14CCE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03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Graduate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things you’re supposed to know that no one taught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104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Shell</a:t>
            </a:r>
          </a:p>
          <a:p>
            <a:r>
              <a:rPr lang="en-US" dirty="0" smtClean="0"/>
              <a:t>BASH</a:t>
            </a:r>
          </a:p>
          <a:p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err="1" smtClean="0"/>
              <a:t>ssh</a:t>
            </a:r>
            <a:r>
              <a:rPr lang="en-US" dirty="0" smtClean="0"/>
              <a:t>/</a:t>
            </a:r>
            <a:r>
              <a:rPr lang="en-US" dirty="0" err="1" smtClean="0"/>
              <a:t>scp</a:t>
            </a:r>
            <a:r>
              <a:rPr lang="en-US" dirty="0" smtClean="0"/>
              <a:t>/</a:t>
            </a:r>
            <a:r>
              <a:rPr lang="en-US" dirty="0" err="1" smtClean="0"/>
              <a:t>sftp</a:t>
            </a:r>
            <a:endParaRPr lang="en-US" dirty="0" smtClean="0"/>
          </a:p>
          <a:p>
            <a:r>
              <a:rPr lang="en-US" dirty="0" err="1" smtClean="0"/>
              <a:t>Savio</a:t>
            </a:r>
            <a:endParaRPr lang="en-US" dirty="0" smtClean="0"/>
          </a:p>
          <a:p>
            <a:r>
              <a:rPr lang="en-US" dirty="0" smtClean="0"/>
              <a:t>Other clusters</a:t>
            </a:r>
          </a:p>
          <a:p>
            <a:r>
              <a:rPr lang="en-US" dirty="0" err="1" smtClean="0"/>
              <a:t>LaTeX</a:t>
            </a:r>
            <a:endParaRPr lang="en-US" dirty="0" smtClean="0"/>
          </a:p>
          <a:p>
            <a:r>
              <a:rPr lang="en-US" dirty="0" smtClean="0"/>
              <a:t>Wild beasts who’s names you should know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94049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18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[words]</a:t>
            </a:r>
          </a:p>
          <a:p>
            <a:pPr lvl="1"/>
            <a:r>
              <a:rPr lang="en-US" dirty="0" smtClean="0"/>
              <a:t>Indicates input that the user should provide, without brackets</a:t>
            </a:r>
          </a:p>
          <a:p>
            <a:pPr lvl="1"/>
            <a:r>
              <a:rPr lang="en-US" dirty="0" smtClean="0"/>
              <a:t>i.e. [name] -&gt; Daniel</a:t>
            </a:r>
          </a:p>
          <a:p>
            <a:r>
              <a:rPr lang="en-US" dirty="0" smtClean="0"/>
              <a:t>&lt;command&gt;</a:t>
            </a:r>
          </a:p>
          <a:p>
            <a:pPr lvl="1"/>
            <a:r>
              <a:rPr lang="en-US" dirty="0" smtClean="0"/>
              <a:t>Indicates an action that the user should take</a:t>
            </a:r>
          </a:p>
          <a:p>
            <a:pPr lvl="1"/>
            <a:r>
              <a:rPr lang="en-US" dirty="0" smtClean="0"/>
              <a:t>i.e. &lt;enter&gt; means hit the enter key</a:t>
            </a:r>
          </a:p>
          <a:p>
            <a:r>
              <a:rPr lang="en-US" dirty="0" smtClean="0"/>
              <a:t>&lt;&lt;string&gt;&gt;</a:t>
            </a:r>
          </a:p>
          <a:p>
            <a:pPr lvl="1"/>
            <a:r>
              <a:rPr lang="en-US" dirty="0" smtClean="0"/>
              <a:t>Indicates input</a:t>
            </a:r>
          </a:p>
          <a:p>
            <a:pPr lvl="1"/>
            <a:r>
              <a:rPr lang="en-US" dirty="0" smtClean="0"/>
              <a:t>i.e. &lt;&lt; cd [my homework folder] &gt;&gt; = ‘cd ~/</a:t>
            </a:r>
            <a:r>
              <a:rPr lang="en-US" dirty="0" err="1" smtClean="0"/>
              <a:t>my_hw</a:t>
            </a:r>
            <a:r>
              <a:rPr lang="en-US" dirty="0" smtClean="0"/>
              <a:t>’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Indicates input as well ( the font shift )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i.e.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 [my homework folder] </a:t>
            </a:r>
            <a:r>
              <a:rPr lang="en-US" dirty="0" smtClean="0">
                <a:cs typeface="Courier New" panose="02070309020205020404" pitchFamily="49" charset="0"/>
              </a:rPr>
              <a:t>= ‘cd ~/</a:t>
            </a:r>
            <a:r>
              <a:rPr lang="en-US" dirty="0" err="1" smtClean="0">
                <a:cs typeface="Courier New" panose="02070309020205020404" pitchFamily="49" charset="0"/>
              </a:rPr>
              <a:t>my_hw</a:t>
            </a:r>
            <a:r>
              <a:rPr lang="en-US" dirty="0" smtClean="0">
                <a:cs typeface="Courier New" panose="02070309020205020404" pitchFamily="49" charset="0"/>
              </a:rPr>
              <a:t>’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343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119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Office Theme</vt:lpstr>
      <vt:lpstr>Introduction to Graduate Computing</vt:lpstr>
      <vt:lpstr>Outline</vt:lpstr>
      <vt:lpstr>Conventions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Graduate Computing</dc:title>
  <dc:creator>Daniel Wooten</dc:creator>
  <cp:lastModifiedBy>Daniel Wooten</cp:lastModifiedBy>
  <cp:revision>6</cp:revision>
  <dcterms:created xsi:type="dcterms:W3CDTF">2015-01-14T22:34:27Z</dcterms:created>
  <dcterms:modified xsi:type="dcterms:W3CDTF">2015-01-15T08:20:06Z</dcterms:modified>
</cp:coreProperties>
</file>