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59CB-04C4-4F20-9177-4A9C530AC92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F1E0-944B-4A97-90C0-B3B049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interact with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0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remote computing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err="1" smtClean="0"/>
              <a:t>scp</a:t>
            </a:r>
            <a:endParaRPr lang="en-US" dirty="0" smtClean="0"/>
          </a:p>
          <a:p>
            <a:r>
              <a:rPr lang="en-US" dirty="0" err="1" smtClean="0"/>
              <a:t>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remote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put, remote computing is</a:t>
            </a:r>
          </a:p>
          <a:p>
            <a:pPr lvl="1"/>
            <a:r>
              <a:rPr lang="en-US" dirty="0" smtClean="0"/>
              <a:t>Interfacing with a computing architecture with which you have no physical connection ( i.e. no keyboard plugged into a motherboard )</a:t>
            </a:r>
          </a:p>
          <a:p>
            <a:r>
              <a:rPr lang="en-US" dirty="0" smtClean="0"/>
              <a:t>What it is for you</a:t>
            </a:r>
          </a:p>
          <a:p>
            <a:pPr lvl="1"/>
            <a:r>
              <a:rPr lang="en-US" dirty="0" smtClean="0"/>
              <a:t>Connecting, via your terminal, to a cluster in order to give the cluster a set of jobs and codes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is how you are going to connect to a remote computer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username@computing.address.something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ssh</a:t>
            </a:r>
            <a:r>
              <a:rPr lang="en-US" dirty="0" smtClean="0">
                <a:cs typeface="Courier New" panose="02070309020205020404" pitchFamily="49" charset="0"/>
              </a:rPr>
              <a:t> simply provides you a window, via your terminal, with which to look at the computer you logged into, ask things of it, and tell things to it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ssh</a:t>
            </a:r>
            <a:r>
              <a:rPr lang="en-US" dirty="0" smtClean="0">
                <a:cs typeface="Courier New" panose="02070309020205020404" pitchFamily="49" charset="0"/>
              </a:rPr>
              <a:t> DOES NOT provide the remote ( the computer you connected to ) with any of your files. 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ssh</a:t>
            </a:r>
            <a:r>
              <a:rPr lang="en-US" dirty="0" smtClean="0">
                <a:cs typeface="Courier New" panose="02070309020205020404" pitchFamily="49" charset="0"/>
              </a:rPr>
              <a:t> generally asks for a password but if you set up </a:t>
            </a:r>
            <a:r>
              <a:rPr lang="en-US" dirty="0" err="1" smtClean="0">
                <a:cs typeface="Courier New" panose="02070309020205020404" pitchFamily="49" charset="0"/>
              </a:rPr>
              <a:t>ssh</a:t>
            </a:r>
            <a:r>
              <a:rPr lang="en-US" dirty="0" smtClean="0">
                <a:cs typeface="Courier New" panose="02070309020205020404" pitchFamily="49" charset="0"/>
              </a:rPr>
              <a:t> keys ( GitHub does this for instance ) you can skip the password step.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public key is essentially the lock into which you stick your key ( the private key 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Everyone can have a copy of your lock so you can unlock their door and talk with them but only you should have a copy of your key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scp</a:t>
            </a:r>
            <a:r>
              <a:rPr lang="en-US" dirty="0" smtClean="0"/>
              <a:t> is a simple way to transfer files using the terminal</a:t>
            </a:r>
          </a:p>
          <a:p>
            <a:pPr lvl="1"/>
            <a:r>
              <a:rPr lang="en-US" dirty="0" smtClean="0"/>
              <a:t>That said, for a cluster such as BRC, for every file you would have to enter your password, this is tedious, and so there is another tool we will see next</a:t>
            </a:r>
          </a:p>
          <a:p>
            <a:r>
              <a:rPr lang="en-US" dirty="0" err="1" smtClean="0"/>
              <a:t>scp</a:t>
            </a:r>
            <a:r>
              <a:rPr lang="en-US" dirty="0" smtClean="0"/>
              <a:t> can take wildcards so using something like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*.txt</a:t>
            </a:r>
            <a:r>
              <a:rPr lang="en-US" dirty="0" smtClean="0">
                <a:cs typeface="Courier New" panose="02070309020205020404" pitchFamily="49" charset="0"/>
              </a:rPr>
              <a:t> will catch all .txt files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How to use </a:t>
            </a:r>
            <a:r>
              <a:rPr lang="en-US" dirty="0" err="1" smtClean="0">
                <a:cs typeface="Courier New" panose="02070309020205020404" pitchFamily="49" charset="0"/>
              </a:rPr>
              <a:t>scp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[options] source destination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From your computer to the cluster (sending a job file)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input is typed into a new terminal window on your computer, not the window you </a:t>
            </a:r>
            <a:r>
              <a:rPr lang="en-US" dirty="0" err="1" smtClean="0">
                <a:cs typeface="Courier New" panose="02070309020205020404" pitchFamily="49" charset="0"/>
              </a:rPr>
              <a:t>ssh’ed</a:t>
            </a:r>
            <a:r>
              <a:rPr lang="en-US" dirty="0" smtClean="0">
                <a:cs typeface="Courier New" panose="02070309020205020404" pitchFamily="49" charset="0"/>
              </a:rPr>
              <a:t> with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[options] /local/path/to/file.txt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username@cluster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:/remote/path/to/file.txt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From the cluster to your computer (getting the results)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Again, this input is typed into a new terminal window on your computer, not the window you </a:t>
            </a:r>
            <a:r>
              <a:rPr lang="en-US" dirty="0" err="1" smtClean="0">
                <a:cs typeface="Courier New" panose="02070309020205020404" pitchFamily="49" charset="0"/>
              </a:rPr>
              <a:t>ssh’ed</a:t>
            </a:r>
            <a:r>
              <a:rPr lang="en-US" dirty="0" smtClean="0">
                <a:cs typeface="Courier New" panose="02070309020205020404" pitchFamily="49" charset="0"/>
              </a:rPr>
              <a:t> with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[options]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username@cluster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:/remote/path/to/file.txt /local/path/to/file.txt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sftp</a:t>
            </a:r>
            <a:r>
              <a:rPr lang="en-US" dirty="0" smtClean="0"/>
              <a:t> is an </a:t>
            </a:r>
            <a:r>
              <a:rPr lang="en-US" dirty="0" err="1" smtClean="0"/>
              <a:t>ssh</a:t>
            </a:r>
            <a:r>
              <a:rPr lang="en-US" dirty="0" smtClean="0"/>
              <a:t> like version of </a:t>
            </a:r>
            <a:r>
              <a:rPr lang="en-US" dirty="0" err="1" smtClean="0"/>
              <a:t>scp</a:t>
            </a:r>
            <a:r>
              <a:rPr lang="en-US" dirty="0" smtClean="0"/>
              <a:t> ( all of these are secure transmission modes by the way, encrypted and such )</a:t>
            </a:r>
          </a:p>
          <a:p>
            <a:r>
              <a:rPr lang="en-US" dirty="0" smtClean="0"/>
              <a:t>The difference with </a:t>
            </a:r>
            <a:r>
              <a:rPr lang="en-US" dirty="0" err="1" smtClean="0"/>
              <a:t>sftp</a:t>
            </a:r>
            <a:r>
              <a:rPr lang="en-US" dirty="0" smtClean="0"/>
              <a:t> is that now the terminal it was launched on, much like the terminal you </a:t>
            </a:r>
            <a:r>
              <a:rPr lang="en-US" dirty="0" err="1" smtClean="0"/>
              <a:t>ssh</a:t>
            </a:r>
            <a:r>
              <a:rPr lang="en-US" dirty="0" smtClean="0"/>
              <a:t> with, is dedicated to the </a:t>
            </a:r>
            <a:r>
              <a:rPr lang="en-US" dirty="0" err="1" smtClean="0"/>
              <a:t>sftp</a:t>
            </a:r>
            <a:r>
              <a:rPr lang="en-US" dirty="0" smtClean="0"/>
              <a:t> ‘session’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sftp</a:t>
            </a:r>
            <a:r>
              <a:rPr lang="en-US" dirty="0" smtClean="0"/>
              <a:t>, on a terminal on your computer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username@cluster.edu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5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sftp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/>
              <a:t> – change directory on remote computer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/>
              <a:t> – list remote directory contents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exit/quit</a:t>
            </a:r>
            <a:r>
              <a:rPr lang="en-US" dirty="0" smtClean="0"/>
              <a:t> – exit the </a:t>
            </a:r>
            <a:r>
              <a:rPr lang="en-US" dirty="0" err="1" smtClean="0"/>
              <a:t>sftp</a:t>
            </a:r>
            <a:r>
              <a:rPr lang="en-US" dirty="0" smtClean="0"/>
              <a:t> session</a:t>
            </a:r>
          </a:p>
          <a:p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/remote/path/filename.txt /local/path/filename.txt </a:t>
            </a:r>
            <a:r>
              <a:rPr lang="en-US" dirty="0" smtClean="0"/>
              <a:t>– transfer ‘filename.txt’ from the remote to the local computer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en-US" dirty="0" smtClean="0"/>
              <a:t> – change directory on the local computer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lls</a:t>
            </a:r>
            <a:r>
              <a:rPr lang="en-US" dirty="0" smtClean="0"/>
              <a:t> – list local directory contents</a:t>
            </a:r>
          </a:p>
          <a:p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 /local/path/filename.txt /remote/path/filename.txt </a:t>
            </a:r>
            <a:r>
              <a:rPr lang="en-US" dirty="0" smtClean="0"/>
              <a:t>– transfer ‘filename.txt’ from the local to the remote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7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505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Remote Computing</vt:lpstr>
      <vt:lpstr>Outline</vt:lpstr>
      <vt:lpstr>What is remote computing</vt:lpstr>
      <vt:lpstr>ssh</vt:lpstr>
      <vt:lpstr>scp</vt:lpstr>
      <vt:lpstr>sftp</vt:lpstr>
      <vt:lpstr>sftp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Computing</dc:title>
  <dc:creator>Daniel Wooten</dc:creator>
  <cp:lastModifiedBy>Daniel Wooten</cp:lastModifiedBy>
  <cp:revision>7</cp:revision>
  <dcterms:created xsi:type="dcterms:W3CDTF">2015-01-15T19:54:45Z</dcterms:created>
  <dcterms:modified xsi:type="dcterms:W3CDTF">2015-01-16T00:16:11Z</dcterms:modified>
</cp:coreProperties>
</file>