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A8E2C-2590-4CFA-AC10-3A3BD9121B82}"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122588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8E2C-2590-4CFA-AC10-3A3BD9121B82}"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57396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8E2C-2590-4CFA-AC10-3A3BD9121B82}"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26748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A8E2C-2590-4CFA-AC10-3A3BD9121B82}"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249683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A8E2C-2590-4CFA-AC10-3A3BD9121B82}"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371745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A8E2C-2590-4CFA-AC10-3A3BD9121B82}"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42043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A8E2C-2590-4CFA-AC10-3A3BD9121B82}"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410447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A8E2C-2590-4CFA-AC10-3A3BD9121B82}"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82291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A8E2C-2590-4CFA-AC10-3A3BD9121B82}"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305764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A8E2C-2590-4CFA-AC10-3A3BD9121B82}"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397323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A8E2C-2590-4CFA-AC10-3A3BD9121B82}"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1FF29-9D03-4009-AF16-0A2A4BCFE087}" type="slidenum">
              <a:rPr lang="en-US" smtClean="0"/>
              <a:t>‹#›</a:t>
            </a:fld>
            <a:endParaRPr lang="en-US"/>
          </a:p>
        </p:txBody>
      </p:sp>
    </p:spTree>
    <p:extLst>
      <p:ext uri="{BB962C8B-B14F-4D97-AF65-F5344CB8AC3E}">
        <p14:creationId xmlns:p14="http://schemas.microsoft.com/office/powerpoint/2010/main" val="256526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A8E2C-2590-4CFA-AC10-3A3BD9121B82}" type="datetimeFigureOut">
              <a:rPr lang="en-US" smtClean="0"/>
              <a:t>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1FF29-9D03-4009-AF16-0A2A4BCFE087}" type="slidenum">
              <a:rPr lang="en-US" smtClean="0"/>
              <a:t>‹#›</a:t>
            </a:fld>
            <a:endParaRPr lang="en-US"/>
          </a:p>
        </p:txBody>
      </p:sp>
    </p:spTree>
    <p:extLst>
      <p:ext uri="{BB962C8B-B14F-4D97-AF65-F5344CB8AC3E}">
        <p14:creationId xmlns:p14="http://schemas.microsoft.com/office/powerpoint/2010/main" val="148441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The greatest tool you never knew you needed</a:t>
            </a:r>
          </a:p>
          <a:p>
            <a:r>
              <a:rPr lang="en-US" dirty="0" smtClean="0"/>
              <a:t>Like a smartphone before they were cool</a:t>
            </a:r>
            <a:endParaRPr lang="en-US" dirty="0"/>
          </a:p>
        </p:txBody>
      </p:sp>
    </p:spTree>
    <p:extLst>
      <p:ext uri="{BB962C8B-B14F-4D97-AF65-F5344CB8AC3E}">
        <p14:creationId xmlns:p14="http://schemas.microsoft.com/office/powerpoint/2010/main" val="380570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825624"/>
            <a:ext cx="10515600" cy="4930775"/>
          </a:xfrm>
        </p:spPr>
        <p:txBody>
          <a:bodyPr>
            <a:normAutofit fontScale="85000" lnSpcReduction="20000"/>
          </a:bodyPr>
          <a:lstStyle/>
          <a:p>
            <a:r>
              <a:rPr lang="en-US" dirty="0" smtClean="0"/>
              <a:t>Version control?</a:t>
            </a:r>
          </a:p>
          <a:p>
            <a:r>
              <a:rPr lang="en-US" dirty="0" smtClean="0"/>
              <a:t>What is </a:t>
            </a:r>
            <a:r>
              <a:rPr lang="en-US" dirty="0" err="1" smtClean="0"/>
              <a:t>git</a:t>
            </a:r>
            <a:r>
              <a:rPr lang="en-US" dirty="0" smtClean="0"/>
              <a:t>?</a:t>
            </a:r>
          </a:p>
          <a:p>
            <a:r>
              <a:rPr lang="en-US" dirty="0" smtClean="0"/>
              <a:t>Vocabulary</a:t>
            </a:r>
          </a:p>
          <a:p>
            <a:r>
              <a:rPr lang="en-US" dirty="0" smtClean="0"/>
              <a:t>The working directory, stage, and a commit</a:t>
            </a:r>
          </a:p>
          <a:p>
            <a:r>
              <a:rPr lang="en-US" dirty="0" smtClean="0"/>
              <a:t>Branches</a:t>
            </a:r>
          </a:p>
          <a:p>
            <a:r>
              <a:rPr lang="en-US" dirty="0" smtClean="0"/>
              <a:t>Merging</a:t>
            </a:r>
          </a:p>
          <a:p>
            <a:r>
              <a:rPr lang="en-US" dirty="0" smtClean="0"/>
              <a:t>Cherry picking</a:t>
            </a:r>
          </a:p>
          <a:p>
            <a:r>
              <a:rPr lang="en-US" dirty="0" smtClean="0"/>
              <a:t>Rebasing</a:t>
            </a:r>
          </a:p>
          <a:p>
            <a:r>
              <a:rPr lang="en-US" dirty="0" smtClean="0"/>
              <a:t>Moving the head</a:t>
            </a:r>
          </a:p>
          <a:p>
            <a:r>
              <a:rPr lang="en-US" dirty="0" smtClean="0"/>
              <a:t>Forking</a:t>
            </a:r>
          </a:p>
          <a:p>
            <a:r>
              <a:rPr lang="en-US" dirty="0" smtClean="0"/>
              <a:t>Pull requests</a:t>
            </a:r>
          </a:p>
          <a:p>
            <a:r>
              <a:rPr lang="en-US" dirty="0" smtClean="0"/>
              <a:t>Licenses</a:t>
            </a:r>
          </a:p>
          <a:p>
            <a:endParaRPr lang="en-US" dirty="0" smtClean="0"/>
          </a:p>
        </p:txBody>
      </p:sp>
    </p:spTree>
    <p:extLst>
      <p:ext uri="{BB962C8B-B14F-4D97-AF65-F5344CB8AC3E}">
        <p14:creationId xmlns:p14="http://schemas.microsoft.com/office/powerpoint/2010/main" val="76274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Simply put, version control is maintaining the ability to interact with your work at various points in the past</a:t>
            </a:r>
          </a:p>
          <a:p>
            <a:r>
              <a:rPr lang="en-US" dirty="0" smtClean="0"/>
              <a:t>Most people accomplish this with a complicated set of naming schemes for their papers</a:t>
            </a:r>
          </a:p>
          <a:p>
            <a:pPr lvl="1"/>
            <a:r>
              <a:rPr lang="en-US" dirty="0" smtClean="0"/>
              <a:t>Final_semi_final_v2.2_Thesis_advisor_review_2_final_b.docx</a:t>
            </a:r>
          </a:p>
          <a:p>
            <a:r>
              <a:rPr lang="en-US" dirty="0" smtClean="0"/>
              <a:t>With a version control system none of that is necessary, everything is kept clean and simple and at any point you can go back to what you had earlier</a:t>
            </a:r>
          </a:p>
          <a:p>
            <a:r>
              <a:rPr lang="en-US" dirty="0" smtClean="0"/>
              <a:t>This is super handy in code development. Oops! An hour of work later and a misplaced tap somewhere in your python code just broke it. No worries!</a:t>
            </a:r>
            <a:endParaRPr lang="en-US" dirty="0"/>
          </a:p>
        </p:txBody>
      </p:sp>
    </p:spTree>
    <p:extLst>
      <p:ext uri="{BB962C8B-B14F-4D97-AF65-F5344CB8AC3E}">
        <p14:creationId xmlns:p14="http://schemas.microsoft.com/office/powerpoint/2010/main" val="60919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version control</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program that anyone can use</a:t>
            </a:r>
          </a:p>
          <a:p>
            <a:r>
              <a:rPr lang="en-US" dirty="0" smtClean="0"/>
              <a:t>GitHub is a web service that interacts nicely with </a:t>
            </a:r>
            <a:r>
              <a:rPr lang="en-US" dirty="0" err="1" smtClean="0"/>
              <a:t>git</a:t>
            </a:r>
            <a:endParaRPr lang="en-US" dirty="0" smtClean="0"/>
          </a:p>
          <a:p>
            <a:pPr lvl="1"/>
            <a:r>
              <a:rPr lang="en-US" dirty="0" smtClean="0"/>
              <a:t>This allows you to store copies of all your files and all their changes somewhere other than your laptop and 4 other flash drives, you know, incase the mafia decides to steal your thesis</a:t>
            </a:r>
          </a:p>
          <a:p>
            <a:r>
              <a:rPr lang="en-US" dirty="0" smtClean="0"/>
              <a:t>For the purposes of this presentation, I will assume you are interfacing with GitHub ( it’s free )</a:t>
            </a:r>
            <a:endParaRPr lang="en-US" dirty="0"/>
          </a:p>
        </p:txBody>
      </p:sp>
    </p:spTree>
    <p:extLst>
      <p:ext uri="{BB962C8B-B14F-4D97-AF65-F5344CB8AC3E}">
        <p14:creationId xmlns:p14="http://schemas.microsoft.com/office/powerpoint/2010/main" val="380369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Repository – a directory ( which can live in multiple places ) that </a:t>
            </a:r>
            <a:r>
              <a:rPr lang="en-US" dirty="0" err="1" smtClean="0"/>
              <a:t>git</a:t>
            </a:r>
            <a:r>
              <a:rPr lang="en-US" dirty="0" smtClean="0"/>
              <a:t> is keeping it’s eye on</a:t>
            </a:r>
          </a:p>
          <a:p>
            <a:r>
              <a:rPr lang="en-US" dirty="0" smtClean="0"/>
              <a:t>Commit – A ‘photograph’ of the repository at a certain point in time. A collection of all the saved versions of all the files in a repository</a:t>
            </a:r>
          </a:p>
          <a:p>
            <a:r>
              <a:rPr lang="en-US" dirty="0" smtClean="0"/>
              <a:t>Origin – The online home-base of a repository. Files live here.</a:t>
            </a:r>
          </a:p>
          <a:p>
            <a:r>
              <a:rPr lang="en-US" dirty="0" smtClean="0"/>
              <a:t>Local – The local ( on the computer you’re using ) copy of the repository. Files live here too.</a:t>
            </a:r>
          </a:p>
          <a:p>
            <a:r>
              <a:rPr lang="en-US" dirty="0" smtClean="0"/>
              <a:t>Remote – A separate repository that you would like your repository to be able to interact with. Your files do not live here.</a:t>
            </a:r>
          </a:p>
          <a:p>
            <a:r>
              <a:rPr lang="en-US" dirty="0" smtClean="0"/>
              <a:t>Branch – A line of commits for a repository. Think of this like a timeline of photographs all showing the repository at different points in time</a:t>
            </a:r>
          </a:p>
          <a:p>
            <a:r>
              <a:rPr lang="en-US" dirty="0" smtClean="0"/>
              <a:t>Master – The main history line</a:t>
            </a:r>
            <a:endParaRPr lang="en-US" dirty="0"/>
          </a:p>
        </p:txBody>
      </p:sp>
    </p:spTree>
    <p:extLst>
      <p:ext uri="{BB962C8B-B14F-4D97-AF65-F5344CB8AC3E}">
        <p14:creationId xmlns:p14="http://schemas.microsoft.com/office/powerpoint/2010/main" val="139038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Vocabulary</a:t>
            </a:r>
            <a:endParaRPr lang="en-US" dirty="0"/>
          </a:p>
        </p:txBody>
      </p:sp>
      <p:sp>
        <p:nvSpPr>
          <p:cNvPr id="3" name="Content Placeholder 2"/>
          <p:cNvSpPr>
            <a:spLocks noGrp="1"/>
          </p:cNvSpPr>
          <p:nvPr>
            <p:ph idx="1"/>
          </p:nvPr>
        </p:nvSpPr>
        <p:spPr/>
        <p:txBody>
          <a:bodyPr/>
          <a:lstStyle/>
          <a:p>
            <a:r>
              <a:rPr lang="en-US" dirty="0" smtClean="0"/>
              <a:t>Working directory – the directory you are in on your local computer</a:t>
            </a:r>
          </a:p>
          <a:p>
            <a:r>
              <a:rPr lang="en-US" dirty="0" smtClean="0"/>
              <a:t>Stage – Think of this as where a commit is created. Think of the commit as a box into which you add snapshots of files to be saved ( we will go over the command to do this ). Whatever the commit contains, before it is ‘committed’ to the origin repository, is what the stage holds. This is where you modify commits.</a:t>
            </a:r>
          </a:p>
          <a:p>
            <a:r>
              <a:rPr lang="en-US" dirty="0" smtClean="0"/>
              <a:t>History – This is where all the commits, ever, live</a:t>
            </a:r>
            <a:endParaRPr lang="en-US" dirty="0"/>
          </a:p>
        </p:txBody>
      </p:sp>
    </p:spTree>
    <p:extLst>
      <p:ext uri="{BB962C8B-B14F-4D97-AF65-F5344CB8AC3E}">
        <p14:creationId xmlns:p14="http://schemas.microsoft.com/office/powerpoint/2010/main" val="25675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landscape</a:t>
            </a:r>
            <a:endParaRPr lang="en-US" dirty="0"/>
          </a:p>
        </p:txBody>
      </p:sp>
      <p:sp>
        <p:nvSpPr>
          <p:cNvPr id="3" name="Content Placeholder 2"/>
          <p:cNvSpPr>
            <a:spLocks noGrp="1"/>
          </p:cNvSpPr>
          <p:nvPr>
            <p:ph idx="1"/>
          </p:nvPr>
        </p:nvSpPr>
        <p:spPr/>
        <p:txBody>
          <a:bodyPr/>
          <a:lstStyle/>
          <a:p>
            <a:r>
              <a:rPr lang="en-US" dirty="0" smtClean="0"/>
              <a:t>Now we are going to take a trip to Mark </a:t>
            </a:r>
            <a:r>
              <a:rPr lang="en-US" dirty="0" err="1" smtClean="0"/>
              <a:t>Ledato’s</a:t>
            </a:r>
            <a:r>
              <a:rPr lang="en-US" dirty="0" smtClean="0"/>
              <a:t> blog, because, why re-create the wheel?</a:t>
            </a:r>
          </a:p>
          <a:p>
            <a:r>
              <a:rPr lang="en-US" dirty="0" smtClean="0"/>
              <a:t>The above is a very important lesson you should take away from all of this</a:t>
            </a:r>
          </a:p>
          <a:p>
            <a:r>
              <a:rPr lang="en-US" dirty="0"/>
              <a:t>http://marklodato.github.io/visual-git-guide/index-en.html</a:t>
            </a:r>
            <a:endParaRPr lang="en-US" dirty="0"/>
          </a:p>
        </p:txBody>
      </p:sp>
    </p:spTree>
    <p:extLst>
      <p:ext uri="{BB962C8B-B14F-4D97-AF65-F5344CB8AC3E}">
        <p14:creationId xmlns:p14="http://schemas.microsoft.com/office/powerpoint/2010/main" val="306421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Licenses	</a:t>
            </a:r>
            <a:endParaRPr lang="en-US" dirty="0"/>
          </a:p>
        </p:txBody>
      </p:sp>
      <p:sp>
        <p:nvSpPr>
          <p:cNvPr id="3" name="Content Placeholder 2"/>
          <p:cNvSpPr>
            <a:spLocks noGrp="1"/>
          </p:cNvSpPr>
          <p:nvPr>
            <p:ph idx="1"/>
          </p:nvPr>
        </p:nvSpPr>
        <p:spPr/>
        <p:txBody>
          <a:bodyPr/>
          <a:lstStyle/>
          <a:p>
            <a:r>
              <a:rPr lang="en-US" dirty="0" smtClean="0"/>
              <a:t>Why do you need a license – simply put it costs you nothing and saves you from a bunch of potential legal trouble</a:t>
            </a:r>
          </a:p>
          <a:p>
            <a:r>
              <a:rPr lang="en-US" dirty="0" smtClean="0"/>
              <a:t>Always include a license with any </a:t>
            </a:r>
            <a:r>
              <a:rPr lang="en-US" dirty="0" err="1" smtClean="0"/>
              <a:t>git</a:t>
            </a:r>
            <a:r>
              <a:rPr lang="en-US" dirty="0" smtClean="0"/>
              <a:t> repo</a:t>
            </a:r>
          </a:p>
          <a:p>
            <a:r>
              <a:rPr lang="en-US" dirty="0" smtClean="0"/>
              <a:t>Licenses can be complicated, this is no form of legal advice. If you think you actually NEED a license, you should consult a lawyer</a:t>
            </a:r>
          </a:p>
          <a:p>
            <a:r>
              <a:rPr lang="en-US" dirty="0" smtClean="0"/>
              <a:t>The simplest and most protective license that is pre-packaged for you to use is the Berkeley Software Distribution (BSD) license either clause 2 or clause 3 type</a:t>
            </a:r>
            <a:endParaRPr lang="en-US" dirty="0"/>
          </a:p>
        </p:txBody>
      </p:sp>
    </p:spTree>
    <p:extLst>
      <p:ext uri="{BB962C8B-B14F-4D97-AF65-F5344CB8AC3E}">
        <p14:creationId xmlns:p14="http://schemas.microsoft.com/office/powerpoint/2010/main" val="2896345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587</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git</vt:lpstr>
      <vt:lpstr>Overview</vt:lpstr>
      <vt:lpstr>Version Control</vt:lpstr>
      <vt:lpstr>How to version control</vt:lpstr>
      <vt:lpstr>Vocabulary</vt:lpstr>
      <vt:lpstr>More Vocabulary</vt:lpstr>
      <vt:lpstr>The git landscape</vt:lpstr>
      <vt:lpstr>Licenses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Daniel Wooten</dc:creator>
  <cp:lastModifiedBy>Daniel Wooten</cp:lastModifiedBy>
  <cp:revision>10</cp:revision>
  <dcterms:created xsi:type="dcterms:W3CDTF">2015-01-15T02:12:05Z</dcterms:created>
  <dcterms:modified xsi:type="dcterms:W3CDTF">2015-01-16T00:41:06Z</dcterms:modified>
</cp:coreProperties>
</file>