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5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2243C-F265-4C44-8E45-A3B701363FC1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3B0FB-04DE-4A32-8BD9-F80200731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2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7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6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3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6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C6E4-3A9A-45C4-88B7-9F2CF82DFB44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20ED-CF08-4866-984D-BAF4791C1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UI </a:t>
            </a:r>
            <a:r>
              <a:rPr lang="ko-KR" altLang="en-US" dirty="0" smtClean="0"/>
              <a:t>계획서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6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4484556" y="1021266"/>
            <a:ext cx="2729044" cy="4960434"/>
          </a:xfrm>
          <a:custGeom>
            <a:avLst/>
            <a:gdLst>
              <a:gd name="T0" fmla="*/ 112 w 1528"/>
              <a:gd name="T1" fmla="*/ 0 h 2269"/>
              <a:gd name="T2" fmla="*/ 1416 w 1528"/>
              <a:gd name="T3" fmla="*/ 0 h 2269"/>
              <a:gd name="T4" fmla="*/ 1528 w 1528"/>
              <a:gd name="T5" fmla="*/ 112 h 2269"/>
              <a:gd name="T6" fmla="*/ 1528 w 1528"/>
              <a:gd name="T7" fmla="*/ 2157 h 2269"/>
              <a:gd name="T8" fmla="*/ 1416 w 1528"/>
              <a:gd name="T9" fmla="*/ 2269 h 2269"/>
              <a:gd name="T10" fmla="*/ 112 w 1528"/>
              <a:gd name="T11" fmla="*/ 2269 h 2269"/>
              <a:gd name="T12" fmla="*/ 0 w 1528"/>
              <a:gd name="T13" fmla="*/ 2157 h 2269"/>
              <a:gd name="T14" fmla="*/ 0 w 1528"/>
              <a:gd name="T15" fmla="*/ 112 h 2269"/>
              <a:gd name="T16" fmla="*/ 112 w 1528"/>
              <a:gd name="T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8" h="2269">
                <a:moveTo>
                  <a:pt x="112" y="0"/>
                </a:moveTo>
                <a:cubicBezTo>
                  <a:pt x="1416" y="0"/>
                  <a:pt x="1416" y="0"/>
                  <a:pt x="1416" y="0"/>
                </a:cubicBezTo>
                <a:cubicBezTo>
                  <a:pt x="1477" y="0"/>
                  <a:pt x="1528" y="50"/>
                  <a:pt x="1528" y="112"/>
                </a:cubicBezTo>
                <a:cubicBezTo>
                  <a:pt x="1528" y="2157"/>
                  <a:pt x="1528" y="2157"/>
                  <a:pt x="1528" y="2157"/>
                </a:cubicBezTo>
                <a:cubicBezTo>
                  <a:pt x="1528" y="2218"/>
                  <a:pt x="1477" y="2269"/>
                  <a:pt x="1416" y="2269"/>
                </a:cubicBezTo>
                <a:cubicBezTo>
                  <a:pt x="112" y="2269"/>
                  <a:pt x="112" y="2269"/>
                  <a:pt x="112" y="2269"/>
                </a:cubicBezTo>
                <a:cubicBezTo>
                  <a:pt x="50" y="2269"/>
                  <a:pt x="0" y="2218"/>
                  <a:pt x="0" y="215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감독관 메인 화면</a:t>
            </a:r>
            <a:endParaRPr lang="ko-KR" altLang="en-US" dirty="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4619916" y="1501645"/>
            <a:ext cx="2458324" cy="3996154"/>
          </a:xfrm>
          <a:custGeom>
            <a:avLst/>
            <a:gdLst>
              <a:gd name="T0" fmla="*/ 4 w 1376"/>
              <a:gd name="T1" fmla="*/ 0 h 1828"/>
              <a:gd name="T2" fmla="*/ 1372 w 1376"/>
              <a:gd name="T3" fmla="*/ 0 h 1828"/>
              <a:gd name="T4" fmla="*/ 1376 w 1376"/>
              <a:gd name="T5" fmla="*/ 4 h 1828"/>
              <a:gd name="T6" fmla="*/ 1376 w 1376"/>
              <a:gd name="T7" fmla="*/ 1824 h 1828"/>
              <a:gd name="T8" fmla="*/ 1372 w 1376"/>
              <a:gd name="T9" fmla="*/ 1828 h 1828"/>
              <a:gd name="T10" fmla="*/ 4 w 1376"/>
              <a:gd name="T11" fmla="*/ 1828 h 1828"/>
              <a:gd name="T12" fmla="*/ 0 w 1376"/>
              <a:gd name="T13" fmla="*/ 1824 h 1828"/>
              <a:gd name="T14" fmla="*/ 0 w 1376"/>
              <a:gd name="T15" fmla="*/ 4 h 1828"/>
              <a:gd name="T16" fmla="*/ 4 w 1376"/>
              <a:gd name="T17" fmla="*/ 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1828">
                <a:moveTo>
                  <a:pt x="4" y="0"/>
                </a:moveTo>
                <a:cubicBezTo>
                  <a:pt x="1372" y="0"/>
                  <a:pt x="1372" y="0"/>
                  <a:pt x="1372" y="0"/>
                </a:cubicBezTo>
                <a:cubicBezTo>
                  <a:pt x="1374" y="0"/>
                  <a:pt x="1376" y="2"/>
                  <a:pt x="1376" y="4"/>
                </a:cubicBezTo>
                <a:cubicBezTo>
                  <a:pt x="1376" y="1824"/>
                  <a:pt x="1376" y="1824"/>
                  <a:pt x="1376" y="1824"/>
                </a:cubicBezTo>
                <a:cubicBezTo>
                  <a:pt x="1376" y="1826"/>
                  <a:pt x="1374" y="1828"/>
                  <a:pt x="1372" y="1828"/>
                </a:cubicBezTo>
                <a:cubicBezTo>
                  <a:pt x="4" y="1828"/>
                  <a:pt x="4" y="1828"/>
                  <a:pt x="4" y="1828"/>
                </a:cubicBezTo>
                <a:cubicBezTo>
                  <a:pt x="2" y="1828"/>
                  <a:pt x="0" y="1826"/>
                  <a:pt x="0" y="18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C:\Users\nuri\Downloads\stud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13" y="1693185"/>
            <a:ext cx="1685129" cy="168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35059" y="3787358"/>
            <a:ext cx="2013876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내 강의실보기 버튼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759166" y="5586040"/>
            <a:ext cx="203768" cy="247756"/>
          </a:xfrm>
          <a:prstGeom prst="ellipse">
            <a:avLst/>
          </a:prstGeom>
          <a:solidFill>
            <a:srgbClr val="D3D1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직선 화살표 연결선 13"/>
          <p:cNvCxnSpPr>
            <a:stCxn id="9" idx="3"/>
          </p:cNvCxnSpPr>
          <p:nvPr/>
        </p:nvCxnSpPr>
        <p:spPr>
          <a:xfrm flipV="1">
            <a:off x="6848935" y="3949700"/>
            <a:ext cx="910765" cy="6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9700" y="3787358"/>
            <a:ext cx="274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수험장</a:t>
            </a:r>
            <a:r>
              <a:rPr lang="ko-KR" altLang="en-US" sz="1400" dirty="0" smtClean="0"/>
              <a:t> 메인 화면으로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68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4484556" y="1021266"/>
            <a:ext cx="2729044" cy="4960434"/>
          </a:xfrm>
          <a:custGeom>
            <a:avLst/>
            <a:gdLst>
              <a:gd name="T0" fmla="*/ 112 w 1528"/>
              <a:gd name="T1" fmla="*/ 0 h 2269"/>
              <a:gd name="T2" fmla="*/ 1416 w 1528"/>
              <a:gd name="T3" fmla="*/ 0 h 2269"/>
              <a:gd name="T4" fmla="*/ 1528 w 1528"/>
              <a:gd name="T5" fmla="*/ 112 h 2269"/>
              <a:gd name="T6" fmla="*/ 1528 w 1528"/>
              <a:gd name="T7" fmla="*/ 2157 h 2269"/>
              <a:gd name="T8" fmla="*/ 1416 w 1528"/>
              <a:gd name="T9" fmla="*/ 2269 h 2269"/>
              <a:gd name="T10" fmla="*/ 112 w 1528"/>
              <a:gd name="T11" fmla="*/ 2269 h 2269"/>
              <a:gd name="T12" fmla="*/ 0 w 1528"/>
              <a:gd name="T13" fmla="*/ 2157 h 2269"/>
              <a:gd name="T14" fmla="*/ 0 w 1528"/>
              <a:gd name="T15" fmla="*/ 112 h 2269"/>
              <a:gd name="T16" fmla="*/ 112 w 1528"/>
              <a:gd name="T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8" h="2269">
                <a:moveTo>
                  <a:pt x="112" y="0"/>
                </a:moveTo>
                <a:cubicBezTo>
                  <a:pt x="1416" y="0"/>
                  <a:pt x="1416" y="0"/>
                  <a:pt x="1416" y="0"/>
                </a:cubicBezTo>
                <a:cubicBezTo>
                  <a:pt x="1477" y="0"/>
                  <a:pt x="1528" y="50"/>
                  <a:pt x="1528" y="112"/>
                </a:cubicBezTo>
                <a:cubicBezTo>
                  <a:pt x="1528" y="2157"/>
                  <a:pt x="1528" y="2157"/>
                  <a:pt x="1528" y="2157"/>
                </a:cubicBezTo>
                <a:cubicBezTo>
                  <a:pt x="1528" y="2218"/>
                  <a:pt x="1477" y="2269"/>
                  <a:pt x="1416" y="2269"/>
                </a:cubicBezTo>
                <a:cubicBezTo>
                  <a:pt x="112" y="2269"/>
                  <a:pt x="112" y="2269"/>
                  <a:pt x="112" y="2269"/>
                </a:cubicBezTo>
                <a:cubicBezTo>
                  <a:pt x="50" y="2269"/>
                  <a:pt x="0" y="2218"/>
                  <a:pt x="0" y="215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619916" y="1501645"/>
            <a:ext cx="2458324" cy="3996154"/>
          </a:xfrm>
          <a:custGeom>
            <a:avLst/>
            <a:gdLst>
              <a:gd name="T0" fmla="*/ 4 w 1376"/>
              <a:gd name="T1" fmla="*/ 0 h 1828"/>
              <a:gd name="T2" fmla="*/ 1372 w 1376"/>
              <a:gd name="T3" fmla="*/ 0 h 1828"/>
              <a:gd name="T4" fmla="*/ 1376 w 1376"/>
              <a:gd name="T5" fmla="*/ 4 h 1828"/>
              <a:gd name="T6" fmla="*/ 1376 w 1376"/>
              <a:gd name="T7" fmla="*/ 1824 h 1828"/>
              <a:gd name="T8" fmla="*/ 1372 w 1376"/>
              <a:gd name="T9" fmla="*/ 1828 h 1828"/>
              <a:gd name="T10" fmla="*/ 4 w 1376"/>
              <a:gd name="T11" fmla="*/ 1828 h 1828"/>
              <a:gd name="T12" fmla="*/ 0 w 1376"/>
              <a:gd name="T13" fmla="*/ 1824 h 1828"/>
              <a:gd name="T14" fmla="*/ 0 w 1376"/>
              <a:gd name="T15" fmla="*/ 4 h 1828"/>
              <a:gd name="T16" fmla="*/ 4 w 1376"/>
              <a:gd name="T17" fmla="*/ 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1828">
                <a:moveTo>
                  <a:pt x="4" y="0"/>
                </a:moveTo>
                <a:cubicBezTo>
                  <a:pt x="1372" y="0"/>
                  <a:pt x="1372" y="0"/>
                  <a:pt x="1372" y="0"/>
                </a:cubicBezTo>
                <a:cubicBezTo>
                  <a:pt x="1374" y="0"/>
                  <a:pt x="1376" y="2"/>
                  <a:pt x="1376" y="4"/>
                </a:cubicBezTo>
                <a:cubicBezTo>
                  <a:pt x="1376" y="1824"/>
                  <a:pt x="1376" y="1824"/>
                  <a:pt x="1376" y="1824"/>
                </a:cubicBezTo>
                <a:cubicBezTo>
                  <a:pt x="1376" y="1826"/>
                  <a:pt x="1374" y="1828"/>
                  <a:pt x="1372" y="1828"/>
                </a:cubicBezTo>
                <a:cubicBezTo>
                  <a:pt x="4" y="1828"/>
                  <a:pt x="4" y="1828"/>
                  <a:pt x="4" y="1828"/>
                </a:cubicBezTo>
                <a:cubicBezTo>
                  <a:pt x="2" y="1828"/>
                  <a:pt x="0" y="1826"/>
                  <a:pt x="0" y="18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759166" y="5586040"/>
            <a:ext cx="203768" cy="247756"/>
          </a:xfrm>
          <a:prstGeom prst="ellipse">
            <a:avLst/>
          </a:prstGeom>
          <a:solidFill>
            <a:srgbClr val="D3D1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dirty="0" err="1" smtClean="0"/>
              <a:t>수험장</a:t>
            </a:r>
            <a:r>
              <a:rPr lang="ko-KR" altLang="en-US" dirty="0" smtClean="0"/>
              <a:t> 메인 화면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484554" y="1021267"/>
            <a:ext cx="2616210" cy="4960434"/>
            <a:chOff x="7832722" y="1122437"/>
            <a:chExt cx="2682318" cy="4856977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832722" y="1122437"/>
              <a:ext cx="2682318" cy="4856977"/>
            </a:xfrm>
            <a:custGeom>
              <a:avLst/>
              <a:gdLst>
                <a:gd name="T0" fmla="*/ 112 w 1528"/>
                <a:gd name="T1" fmla="*/ 0 h 2269"/>
                <a:gd name="T2" fmla="*/ 1416 w 1528"/>
                <a:gd name="T3" fmla="*/ 0 h 2269"/>
                <a:gd name="T4" fmla="*/ 1528 w 1528"/>
                <a:gd name="T5" fmla="*/ 112 h 2269"/>
                <a:gd name="T6" fmla="*/ 1528 w 1528"/>
                <a:gd name="T7" fmla="*/ 2157 h 2269"/>
                <a:gd name="T8" fmla="*/ 1416 w 1528"/>
                <a:gd name="T9" fmla="*/ 2269 h 2269"/>
                <a:gd name="T10" fmla="*/ 112 w 1528"/>
                <a:gd name="T11" fmla="*/ 2269 h 2269"/>
                <a:gd name="T12" fmla="*/ 0 w 1528"/>
                <a:gd name="T13" fmla="*/ 2157 h 2269"/>
                <a:gd name="T14" fmla="*/ 0 w 1528"/>
                <a:gd name="T15" fmla="*/ 112 h 2269"/>
                <a:gd name="T16" fmla="*/ 112 w 1528"/>
                <a:gd name="T17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8" h="2269">
                  <a:moveTo>
                    <a:pt x="112" y="0"/>
                  </a:moveTo>
                  <a:cubicBezTo>
                    <a:pt x="1416" y="0"/>
                    <a:pt x="1416" y="0"/>
                    <a:pt x="1416" y="0"/>
                  </a:cubicBezTo>
                  <a:cubicBezTo>
                    <a:pt x="1477" y="0"/>
                    <a:pt x="1528" y="50"/>
                    <a:pt x="1528" y="112"/>
                  </a:cubicBezTo>
                  <a:cubicBezTo>
                    <a:pt x="1528" y="2157"/>
                    <a:pt x="1528" y="2157"/>
                    <a:pt x="1528" y="2157"/>
                  </a:cubicBezTo>
                  <a:cubicBezTo>
                    <a:pt x="1528" y="2218"/>
                    <a:pt x="1477" y="2269"/>
                    <a:pt x="1416" y="2269"/>
                  </a:cubicBezTo>
                  <a:cubicBezTo>
                    <a:pt x="112" y="2269"/>
                    <a:pt x="112" y="2269"/>
                    <a:pt x="112" y="2269"/>
                  </a:cubicBezTo>
                  <a:cubicBezTo>
                    <a:pt x="50" y="2269"/>
                    <a:pt x="0" y="2218"/>
                    <a:pt x="0" y="215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76349" y="1591904"/>
              <a:ext cx="2515598" cy="3912807"/>
            </a:xfrm>
            <a:custGeom>
              <a:avLst/>
              <a:gdLst>
                <a:gd name="T0" fmla="*/ 4 w 1376"/>
                <a:gd name="T1" fmla="*/ 0 h 1828"/>
                <a:gd name="T2" fmla="*/ 1372 w 1376"/>
                <a:gd name="T3" fmla="*/ 0 h 1828"/>
                <a:gd name="T4" fmla="*/ 1376 w 1376"/>
                <a:gd name="T5" fmla="*/ 4 h 1828"/>
                <a:gd name="T6" fmla="*/ 1376 w 1376"/>
                <a:gd name="T7" fmla="*/ 1824 h 1828"/>
                <a:gd name="T8" fmla="*/ 1372 w 1376"/>
                <a:gd name="T9" fmla="*/ 1828 h 1828"/>
                <a:gd name="T10" fmla="*/ 4 w 1376"/>
                <a:gd name="T11" fmla="*/ 1828 h 1828"/>
                <a:gd name="T12" fmla="*/ 0 w 1376"/>
                <a:gd name="T13" fmla="*/ 1824 h 1828"/>
                <a:gd name="T14" fmla="*/ 0 w 1376"/>
                <a:gd name="T15" fmla="*/ 4 h 1828"/>
                <a:gd name="T16" fmla="*/ 4 w 1376"/>
                <a:gd name="T17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1828">
                  <a:moveTo>
                    <a:pt x="4" y="0"/>
                  </a:moveTo>
                  <a:cubicBezTo>
                    <a:pt x="1372" y="0"/>
                    <a:pt x="1372" y="0"/>
                    <a:pt x="1372" y="0"/>
                  </a:cubicBezTo>
                  <a:cubicBezTo>
                    <a:pt x="1374" y="0"/>
                    <a:pt x="1376" y="2"/>
                    <a:pt x="1376" y="4"/>
                  </a:cubicBezTo>
                  <a:cubicBezTo>
                    <a:pt x="1376" y="1824"/>
                    <a:pt x="1376" y="1824"/>
                    <a:pt x="1376" y="1824"/>
                  </a:cubicBezTo>
                  <a:cubicBezTo>
                    <a:pt x="1376" y="1826"/>
                    <a:pt x="1374" y="1828"/>
                    <a:pt x="1372" y="1828"/>
                  </a:cubicBezTo>
                  <a:cubicBezTo>
                    <a:pt x="4" y="1828"/>
                    <a:pt x="4" y="1828"/>
                    <a:pt x="4" y="1828"/>
                  </a:cubicBezTo>
                  <a:cubicBezTo>
                    <a:pt x="2" y="1828"/>
                    <a:pt x="0" y="1826"/>
                    <a:pt x="0" y="18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9158985" y="5592292"/>
              <a:ext cx="216214" cy="242587"/>
            </a:xfrm>
            <a:prstGeom prst="ellipse">
              <a:avLst/>
            </a:prstGeom>
            <a:solidFill>
              <a:srgbClr val="D3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46126" y="1642143"/>
              <a:ext cx="2399137" cy="3667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00646" y="2468030"/>
              <a:ext cx="2344616" cy="152400"/>
            </a:xfrm>
            <a:prstGeom prst="rect">
              <a:avLst/>
            </a:prstGeom>
            <a:solidFill>
              <a:srgbClr val="9050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0646" y="1689551"/>
              <a:ext cx="2344616" cy="778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06154" y="1884495"/>
              <a:ext cx="2121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장소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강의실 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06154" y="3018883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20110</a:t>
              </a:r>
            </a:p>
            <a:p>
              <a:pPr algn="ctr"/>
              <a:r>
                <a:rPr lang="ko-KR" altLang="en-US" sz="1010" dirty="0" smtClean="0"/>
                <a:t>한누리</a:t>
              </a:r>
              <a:endParaRPr lang="ko-KR" altLang="en-US" sz="101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974015" y="3018882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13542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741877" y="3018881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24124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3</a:t>
              </a:r>
              <a:endParaRPr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206154" y="3665896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25123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4</a:t>
              </a:r>
              <a:endParaRPr lang="ko-KR" altLang="en-US" sz="105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974015" y="3665895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51232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5</a:t>
              </a:r>
              <a:endParaRPr lang="ko-KR" altLang="en-US" sz="105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741877" y="3665894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55212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6</a:t>
              </a:r>
              <a:endParaRPr lang="ko-KR" altLang="en-US" sz="105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06154" y="4300634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21211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974015" y="4300633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22113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8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741877" y="4300632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22113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9</a:t>
              </a:r>
              <a:endParaRPr lang="ko-KR" altLang="en-US" sz="10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499231" y="4879719"/>
              <a:ext cx="672472" cy="290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제출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32990" y="4879718"/>
              <a:ext cx="672472" cy="290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정오표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7390829" y="3327439"/>
            <a:ext cx="1270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57598" y="2958107"/>
            <a:ext cx="254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수험생들의 좌석이 나타나고</a:t>
            </a:r>
            <a:endParaRPr lang="en-US" altLang="ko-KR" sz="1400" dirty="0" smtClean="0"/>
          </a:p>
          <a:p>
            <a:r>
              <a:rPr lang="ko-KR" altLang="en-US" sz="1400" dirty="0" smtClean="0"/>
              <a:t>각 좌석마다 수험생들의</a:t>
            </a:r>
            <a:endParaRPr lang="en-US" altLang="ko-KR" sz="1400" dirty="0" smtClean="0"/>
          </a:p>
          <a:p>
            <a:r>
              <a:rPr lang="ko-KR" altLang="en-US" sz="1400" dirty="0" smtClean="0"/>
              <a:t>수험번호와 이름이 나타난다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3364416" y="3190583"/>
            <a:ext cx="1484367" cy="9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6200" y="2854151"/>
            <a:ext cx="20158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각 수험생들의 좌석을</a:t>
            </a:r>
            <a:endParaRPr lang="en-US" altLang="ko-KR" sz="1300" dirty="0" smtClean="0"/>
          </a:p>
          <a:p>
            <a:r>
              <a:rPr lang="ko-KR" altLang="en-US" sz="1300" dirty="0" smtClean="0"/>
              <a:t>클릭하면</a:t>
            </a:r>
            <a:r>
              <a:rPr lang="en-US" altLang="ko-KR" sz="1300" dirty="0"/>
              <a:t> </a:t>
            </a:r>
            <a:r>
              <a:rPr lang="ko-KR" altLang="en-US" sz="1300" dirty="0" smtClean="0"/>
              <a:t>해당 수험생의</a:t>
            </a:r>
            <a:endParaRPr lang="en-US" altLang="ko-KR" sz="1300" dirty="0" smtClean="0"/>
          </a:p>
          <a:p>
            <a:r>
              <a:rPr lang="ko-KR" altLang="en-US" sz="1300" dirty="0" smtClean="0"/>
              <a:t>인적 사항 조회로 이동함</a:t>
            </a:r>
            <a:endParaRPr lang="ko-KR" altLang="en-US" sz="1300" dirty="0"/>
          </a:p>
        </p:txBody>
      </p:sp>
      <p:cxnSp>
        <p:nvCxnSpPr>
          <p:cNvPr id="35" name="직선 화살표 연결선 34"/>
          <p:cNvCxnSpPr>
            <a:stCxn id="25" idx="1"/>
            <a:endCxn id="36" idx="3"/>
          </p:cNvCxnSpPr>
          <p:nvPr/>
        </p:nvCxnSpPr>
        <p:spPr>
          <a:xfrm flipH="1" flipV="1">
            <a:off x="3178756" y="4999980"/>
            <a:ext cx="1955880" cy="7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2846" y="4738370"/>
            <a:ext cx="25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수험생들의 정보를 제출하여 데이터베이스로 전송함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stCxn id="26" idx="3"/>
            <a:endCxn id="40" idx="1"/>
          </p:cNvCxnSpPr>
          <p:nvPr/>
        </p:nvCxnSpPr>
        <p:spPr>
          <a:xfrm flipV="1">
            <a:off x="6798815" y="5007079"/>
            <a:ext cx="16449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43761" y="4853190"/>
            <a:ext cx="254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감독관 정오표 화면으로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147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인적 사항 조회 화면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467225" y="1009651"/>
            <a:ext cx="2738438" cy="4969668"/>
            <a:chOff x="2208640" y="845054"/>
            <a:chExt cx="3081191" cy="541248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208640" y="845054"/>
              <a:ext cx="3081191" cy="5412485"/>
            </a:xfrm>
            <a:custGeom>
              <a:avLst/>
              <a:gdLst>
                <a:gd name="T0" fmla="*/ 112 w 1528"/>
                <a:gd name="T1" fmla="*/ 0 h 2269"/>
                <a:gd name="T2" fmla="*/ 1416 w 1528"/>
                <a:gd name="T3" fmla="*/ 0 h 2269"/>
                <a:gd name="T4" fmla="*/ 1528 w 1528"/>
                <a:gd name="T5" fmla="*/ 112 h 2269"/>
                <a:gd name="T6" fmla="*/ 1528 w 1528"/>
                <a:gd name="T7" fmla="*/ 2157 h 2269"/>
                <a:gd name="T8" fmla="*/ 1416 w 1528"/>
                <a:gd name="T9" fmla="*/ 2269 h 2269"/>
                <a:gd name="T10" fmla="*/ 112 w 1528"/>
                <a:gd name="T11" fmla="*/ 2269 h 2269"/>
                <a:gd name="T12" fmla="*/ 0 w 1528"/>
                <a:gd name="T13" fmla="*/ 2157 h 2269"/>
                <a:gd name="T14" fmla="*/ 0 w 1528"/>
                <a:gd name="T15" fmla="*/ 112 h 2269"/>
                <a:gd name="T16" fmla="*/ 112 w 1528"/>
                <a:gd name="T17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8" h="2269">
                  <a:moveTo>
                    <a:pt x="112" y="0"/>
                  </a:moveTo>
                  <a:cubicBezTo>
                    <a:pt x="1416" y="0"/>
                    <a:pt x="1416" y="0"/>
                    <a:pt x="1416" y="0"/>
                  </a:cubicBezTo>
                  <a:cubicBezTo>
                    <a:pt x="1477" y="0"/>
                    <a:pt x="1528" y="50"/>
                    <a:pt x="1528" y="112"/>
                  </a:cubicBezTo>
                  <a:cubicBezTo>
                    <a:pt x="1528" y="2157"/>
                    <a:pt x="1528" y="2157"/>
                    <a:pt x="1528" y="2157"/>
                  </a:cubicBezTo>
                  <a:cubicBezTo>
                    <a:pt x="1528" y="2218"/>
                    <a:pt x="1477" y="2269"/>
                    <a:pt x="1416" y="2269"/>
                  </a:cubicBezTo>
                  <a:cubicBezTo>
                    <a:pt x="112" y="2269"/>
                    <a:pt x="112" y="2269"/>
                    <a:pt x="112" y="2269"/>
                  </a:cubicBezTo>
                  <a:cubicBezTo>
                    <a:pt x="50" y="2269"/>
                    <a:pt x="0" y="2218"/>
                    <a:pt x="0" y="215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361467" y="1368216"/>
              <a:ext cx="2775536" cy="4360327"/>
            </a:xfrm>
            <a:custGeom>
              <a:avLst/>
              <a:gdLst>
                <a:gd name="T0" fmla="*/ 4 w 1376"/>
                <a:gd name="T1" fmla="*/ 0 h 1828"/>
                <a:gd name="T2" fmla="*/ 1372 w 1376"/>
                <a:gd name="T3" fmla="*/ 0 h 1828"/>
                <a:gd name="T4" fmla="*/ 1376 w 1376"/>
                <a:gd name="T5" fmla="*/ 4 h 1828"/>
                <a:gd name="T6" fmla="*/ 1376 w 1376"/>
                <a:gd name="T7" fmla="*/ 1824 h 1828"/>
                <a:gd name="T8" fmla="*/ 1372 w 1376"/>
                <a:gd name="T9" fmla="*/ 1828 h 1828"/>
                <a:gd name="T10" fmla="*/ 4 w 1376"/>
                <a:gd name="T11" fmla="*/ 1828 h 1828"/>
                <a:gd name="T12" fmla="*/ 0 w 1376"/>
                <a:gd name="T13" fmla="*/ 1824 h 1828"/>
                <a:gd name="T14" fmla="*/ 0 w 1376"/>
                <a:gd name="T15" fmla="*/ 4 h 1828"/>
                <a:gd name="T16" fmla="*/ 4 w 1376"/>
                <a:gd name="T17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1828">
                  <a:moveTo>
                    <a:pt x="4" y="0"/>
                  </a:moveTo>
                  <a:cubicBezTo>
                    <a:pt x="1372" y="0"/>
                    <a:pt x="1372" y="0"/>
                    <a:pt x="1372" y="0"/>
                  </a:cubicBezTo>
                  <a:cubicBezTo>
                    <a:pt x="1374" y="0"/>
                    <a:pt x="1376" y="2"/>
                    <a:pt x="1376" y="4"/>
                  </a:cubicBezTo>
                  <a:cubicBezTo>
                    <a:pt x="1376" y="1824"/>
                    <a:pt x="1376" y="1824"/>
                    <a:pt x="1376" y="1824"/>
                  </a:cubicBezTo>
                  <a:cubicBezTo>
                    <a:pt x="1376" y="1826"/>
                    <a:pt x="1374" y="1828"/>
                    <a:pt x="1372" y="1828"/>
                  </a:cubicBezTo>
                  <a:cubicBezTo>
                    <a:pt x="4" y="1828"/>
                    <a:pt x="4" y="1828"/>
                    <a:pt x="4" y="1828"/>
                  </a:cubicBezTo>
                  <a:cubicBezTo>
                    <a:pt x="2" y="1828"/>
                    <a:pt x="0" y="1826"/>
                    <a:pt x="0" y="18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 descr="C:\Users\nuri\Downloads\student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857" y="1459755"/>
              <a:ext cx="1427111" cy="1427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477351" y="3105622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 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한누리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7351" y="3534571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수험번호 </a:t>
              </a:r>
              <a:r>
                <a:rPr lang="en-US" altLang="ko-KR" sz="1600" dirty="0" smtClean="0"/>
                <a:t>: 2011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77351" y="3948967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종목명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정보처리기사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7351" y="4320457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생년월일 </a:t>
              </a:r>
              <a:r>
                <a:rPr lang="en-US" altLang="ko-KR" sz="1600" dirty="0" smtClean="0"/>
                <a:t>: XXXXX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77351" y="4698721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참석여부 </a:t>
              </a:r>
              <a:r>
                <a:rPr lang="en-US" altLang="ko-KR" sz="1600" dirty="0" smtClean="0"/>
                <a:t>: 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73986" y="4771433"/>
              <a:ext cx="405153" cy="214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97417" y="4771433"/>
              <a:ext cx="405153" cy="214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63671" y="5172428"/>
              <a:ext cx="995720" cy="38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</a:t>
              </a:r>
              <a:r>
                <a:rPr lang="ko-KR" altLang="en-US" dirty="0"/>
                <a:t>출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646500" y="5875485"/>
              <a:ext cx="230062" cy="270332"/>
            </a:xfrm>
            <a:prstGeom prst="ellipse">
              <a:avLst/>
            </a:prstGeom>
            <a:solidFill>
              <a:srgbClr val="D3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 flipV="1">
            <a:off x="7341489" y="4160528"/>
            <a:ext cx="964311" cy="3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05800" y="3836222"/>
            <a:ext cx="254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수험생의 상세한 정보가 나타나고 참석여부를 선택 할 수 있음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289850" y="5227441"/>
            <a:ext cx="15818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71678" y="4939675"/>
            <a:ext cx="258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수험생의 참석여부를 저장하고 </a:t>
            </a:r>
            <a:r>
              <a:rPr lang="ko-KR" altLang="en-US" sz="1400" dirty="0" err="1" smtClean="0"/>
              <a:t>수험장</a:t>
            </a:r>
            <a:r>
              <a:rPr lang="ko-KR" altLang="en-US" sz="1400" dirty="0" smtClean="0"/>
              <a:t> 메인 화면으로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677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83100" y="1028700"/>
            <a:ext cx="2679853" cy="5003800"/>
            <a:chOff x="436283" y="996994"/>
            <a:chExt cx="2603805" cy="3893189"/>
          </a:xfrm>
        </p:grpSpPr>
        <p:grpSp>
          <p:nvGrpSpPr>
            <p:cNvPr id="5" name="그룹 4"/>
            <p:cNvGrpSpPr/>
            <p:nvPr/>
          </p:nvGrpSpPr>
          <p:grpSpPr>
            <a:xfrm>
              <a:off x="436283" y="996994"/>
              <a:ext cx="2603805" cy="3893189"/>
              <a:chOff x="4815577" y="1240426"/>
              <a:chExt cx="2350967" cy="389047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815577" y="1240426"/>
                <a:ext cx="2350967" cy="3890470"/>
                <a:chOff x="1140595" y="1070339"/>
                <a:chExt cx="2350967" cy="3890470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1140595" y="1070339"/>
                  <a:ext cx="2350967" cy="3890470"/>
                  <a:chOff x="887477" y="1096765"/>
                  <a:chExt cx="2350967" cy="3890470"/>
                </a:xfrm>
              </p:grpSpPr>
              <p:sp>
                <p:nvSpPr>
                  <p:cNvPr id="13" name="Freeform 5"/>
                  <p:cNvSpPr>
                    <a:spLocks/>
                  </p:cNvSpPr>
                  <p:nvPr/>
                </p:nvSpPr>
                <p:spPr bwMode="auto">
                  <a:xfrm>
                    <a:off x="887477" y="1096765"/>
                    <a:ext cx="2350967" cy="3890470"/>
                  </a:xfrm>
                  <a:custGeom>
                    <a:avLst/>
                    <a:gdLst>
                      <a:gd name="T0" fmla="*/ 112 w 1528"/>
                      <a:gd name="T1" fmla="*/ 0 h 2269"/>
                      <a:gd name="T2" fmla="*/ 1416 w 1528"/>
                      <a:gd name="T3" fmla="*/ 0 h 2269"/>
                      <a:gd name="T4" fmla="*/ 1528 w 1528"/>
                      <a:gd name="T5" fmla="*/ 112 h 2269"/>
                      <a:gd name="T6" fmla="*/ 1528 w 1528"/>
                      <a:gd name="T7" fmla="*/ 2157 h 2269"/>
                      <a:gd name="T8" fmla="*/ 1416 w 1528"/>
                      <a:gd name="T9" fmla="*/ 2269 h 2269"/>
                      <a:gd name="T10" fmla="*/ 112 w 1528"/>
                      <a:gd name="T11" fmla="*/ 2269 h 2269"/>
                      <a:gd name="T12" fmla="*/ 0 w 1528"/>
                      <a:gd name="T13" fmla="*/ 2157 h 2269"/>
                      <a:gd name="T14" fmla="*/ 0 w 1528"/>
                      <a:gd name="T15" fmla="*/ 112 h 2269"/>
                      <a:gd name="T16" fmla="*/ 112 w 1528"/>
                      <a:gd name="T17" fmla="*/ 0 h 2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28" h="2269">
                        <a:moveTo>
                          <a:pt x="112" y="0"/>
                        </a:moveTo>
                        <a:cubicBezTo>
                          <a:pt x="1416" y="0"/>
                          <a:pt x="1416" y="0"/>
                          <a:pt x="1416" y="0"/>
                        </a:cubicBezTo>
                        <a:cubicBezTo>
                          <a:pt x="1477" y="0"/>
                          <a:pt x="1528" y="50"/>
                          <a:pt x="1528" y="112"/>
                        </a:cubicBezTo>
                        <a:cubicBezTo>
                          <a:pt x="1528" y="2157"/>
                          <a:pt x="1528" y="2157"/>
                          <a:pt x="1528" y="2157"/>
                        </a:cubicBezTo>
                        <a:cubicBezTo>
                          <a:pt x="1528" y="2218"/>
                          <a:pt x="1477" y="2269"/>
                          <a:pt x="1416" y="2269"/>
                        </a:cubicBezTo>
                        <a:cubicBezTo>
                          <a:pt x="112" y="2269"/>
                          <a:pt x="112" y="2269"/>
                          <a:pt x="112" y="2269"/>
                        </a:cubicBezTo>
                        <a:cubicBezTo>
                          <a:pt x="50" y="2269"/>
                          <a:pt x="0" y="2218"/>
                          <a:pt x="0" y="2157"/>
                        </a:cubicBezTo>
                        <a:cubicBezTo>
                          <a:pt x="0" y="112"/>
                          <a:pt x="0" y="112"/>
                          <a:pt x="0" y="112"/>
                        </a:cubicBezTo>
                        <a:cubicBezTo>
                          <a:pt x="0" y="50"/>
                          <a:pt x="50" y="0"/>
                          <a:pt x="11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" name="Freeform 6"/>
                  <p:cNvSpPr>
                    <a:spLocks/>
                  </p:cNvSpPr>
                  <p:nvPr/>
                </p:nvSpPr>
                <p:spPr bwMode="auto">
                  <a:xfrm>
                    <a:off x="1004085" y="1472812"/>
                    <a:ext cx="2117750" cy="3134184"/>
                  </a:xfrm>
                  <a:custGeom>
                    <a:avLst/>
                    <a:gdLst>
                      <a:gd name="T0" fmla="*/ 4 w 1376"/>
                      <a:gd name="T1" fmla="*/ 0 h 1828"/>
                      <a:gd name="T2" fmla="*/ 1372 w 1376"/>
                      <a:gd name="T3" fmla="*/ 0 h 1828"/>
                      <a:gd name="T4" fmla="*/ 1376 w 1376"/>
                      <a:gd name="T5" fmla="*/ 4 h 1828"/>
                      <a:gd name="T6" fmla="*/ 1376 w 1376"/>
                      <a:gd name="T7" fmla="*/ 1824 h 1828"/>
                      <a:gd name="T8" fmla="*/ 1372 w 1376"/>
                      <a:gd name="T9" fmla="*/ 1828 h 1828"/>
                      <a:gd name="T10" fmla="*/ 4 w 1376"/>
                      <a:gd name="T11" fmla="*/ 1828 h 1828"/>
                      <a:gd name="T12" fmla="*/ 0 w 1376"/>
                      <a:gd name="T13" fmla="*/ 1824 h 1828"/>
                      <a:gd name="T14" fmla="*/ 0 w 1376"/>
                      <a:gd name="T15" fmla="*/ 4 h 1828"/>
                      <a:gd name="T16" fmla="*/ 4 w 1376"/>
                      <a:gd name="T17" fmla="*/ 0 h 18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76" h="1828">
                        <a:moveTo>
                          <a:pt x="4" y="0"/>
                        </a:moveTo>
                        <a:cubicBezTo>
                          <a:pt x="1372" y="0"/>
                          <a:pt x="1372" y="0"/>
                          <a:pt x="1372" y="0"/>
                        </a:cubicBezTo>
                        <a:cubicBezTo>
                          <a:pt x="1374" y="0"/>
                          <a:pt x="1376" y="2"/>
                          <a:pt x="1376" y="4"/>
                        </a:cubicBezTo>
                        <a:cubicBezTo>
                          <a:pt x="1376" y="1824"/>
                          <a:pt x="1376" y="1824"/>
                          <a:pt x="1376" y="1824"/>
                        </a:cubicBezTo>
                        <a:cubicBezTo>
                          <a:pt x="1376" y="1826"/>
                          <a:pt x="1374" y="1828"/>
                          <a:pt x="1372" y="1828"/>
                        </a:cubicBezTo>
                        <a:cubicBezTo>
                          <a:pt x="4" y="1828"/>
                          <a:pt x="4" y="1828"/>
                          <a:pt x="4" y="1828"/>
                        </a:cubicBezTo>
                        <a:cubicBezTo>
                          <a:pt x="2" y="1828"/>
                          <a:pt x="0" y="1826"/>
                          <a:pt x="0" y="182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" name="Oval 7"/>
                <p:cNvSpPr>
                  <a:spLocks noChangeArrowheads="1"/>
                </p:cNvSpPr>
                <p:nvPr/>
              </p:nvSpPr>
              <p:spPr bwMode="auto">
                <a:xfrm>
                  <a:off x="2266060" y="4707380"/>
                  <a:ext cx="175539" cy="194313"/>
                </a:xfrm>
                <a:prstGeom prst="ellipse">
                  <a:avLst/>
                </a:prstGeom>
                <a:solidFill>
                  <a:srgbClr val="D3D1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" name="직사각형 8"/>
              <p:cNvSpPr/>
              <p:nvPr/>
            </p:nvSpPr>
            <p:spPr>
              <a:xfrm>
                <a:off x="5020784" y="1715981"/>
                <a:ext cx="1940553" cy="562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정오표</a:t>
                </a:r>
                <a:endParaRPr lang="ko-KR" altLang="en-US" b="1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798744" y="4051025"/>
              <a:ext cx="940165" cy="26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뒤로가기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429" y="4067286"/>
              <a:ext cx="905861" cy="24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글쓰기</a:t>
              </a:r>
              <a:endParaRPr lang="ko-KR" alt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감독관 정오표 화면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852978" y="5143500"/>
            <a:ext cx="1186122" cy="1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39100" y="4953955"/>
            <a:ext cx="263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수험장</a:t>
            </a:r>
            <a:r>
              <a:rPr lang="ko-KR" altLang="en-US" sz="1400" dirty="0" smtClean="0"/>
              <a:t> 메인 화면으로 이동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3467100" y="5143500"/>
            <a:ext cx="1194203" cy="1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1190" y="5002311"/>
            <a:ext cx="254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입력한 글을 관리자에게 보냄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64100" y="2558489"/>
            <a:ext cx="2082485" cy="1169551"/>
          </a:xfrm>
          <a:prstGeom prst="rect">
            <a:avLst/>
          </a:prstGeom>
          <a:solidFill>
            <a:srgbClr val="F4F098"/>
          </a:solidFill>
          <a:ln>
            <a:solidFill>
              <a:srgbClr val="F4F098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학생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이 </a:t>
            </a:r>
            <a:r>
              <a:rPr lang="ko-KR" altLang="en-US" sz="1400" b="1" dirty="0" err="1" smtClean="0"/>
              <a:t>신분증미지참입니다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400" b="1" dirty="0" smtClean="0"/>
              <a:t>정보처리기</a:t>
            </a:r>
            <a:r>
              <a:rPr lang="ko-KR" altLang="en-US" sz="1400" b="1" dirty="0"/>
              <a:t>사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문제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번에 오류가 났는데 확인부탁드릴께요</a:t>
            </a:r>
            <a:endParaRPr lang="ko-KR" altLang="en-US" sz="14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929039" y="3161342"/>
            <a:ext cx="1186122" cy="1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15161" y="2971797"/>
            <a:ext cx="263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관리자에게 보낸 내용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683368" y="3891139"/>
            <a:ext cx="1881845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학생</a:t>
            </a:r>
            <a:r>
              <a:rPr lang="en-US" altLang="ko-KR" sz="1400" b="1" dirty="0" smtClean="0"/>
              <a:t>1 </a:t>
            </a:r>
            <a:r>
              <a:rPr lang="ko-KR" altLang="en-US" sz="1400" b="1" dirty="0" smtClean="0"/>
              <a:t>신원완료 되었습니다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400" b="1" dirty="0" smtClean="0"/>
              <a:t>시험지 확인 결과 </a:t>
            </a:r>
            <a:r>
              <a:rPr lang="ko-KR" altLang="en-US" sz="1400" b="1" dirty="0" err="1" smtClean="0"/>
              <a:t>이상없습니다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31" name="직선 화살표 연결선 30"/>
          <p:cNvCxnSpPr>
            <a:endCxn id="32" idx="3"/>
          </p:cNvCxnSpPr>
          <p:nvPr/>
        </p:nvCxnSpPr>
        <p:spPr>
          <a:xfrm flipH="1" flipV="1">
            <a:off x="2765601" y="4477150"/>
            <a:ext cx="1895702" cy="36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5589" y="4323261"/>
            <a:ext cx="197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관리자가 답변한 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5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9175"/>
          </a:xfrm>
        </p:spPr>
        <p:txBody>
          <a:bodyPr/>
          <a:lstStyle/>
          <a:p>
            <a:pPr algn="ctr"/>
            <a:r>
              <a:rPr lang="ko-KR" altLang="en-US" dirty="0" smtClean="0"/>
              <a:t>웹 프로그램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10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04800" y="939800"/>
            <a:ext cx="113284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33900" y="3665541"/>
            <a:ext cx="24511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로그인 버튼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33900" y="3178178"/>
            <a:ext cx="2451100" cy="40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33900" y="2690815"/>
            <a:ext cx="2451100" cy="40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</a:t>
            </a:r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 로그인 화면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7" idx="3"/>
            <a:endCxn id="21" idx="1"/>
          </p:cNvCxnSpPr>
          <p:nvPr/>
        </p:nvCxnSpPr>
        <p:spPr>
          <a:xfrm flipV="1">
            <a:off x="6985000" y="3759200"/>
            <a:ext cx="1676400" cy="122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1400" y="3528367"/>
            <a:ext cx="195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후 관리자</a:t>
            </a:r>
            <a:endParaRPr lang="en-US" altLang="ko-KR" sz="1200" dirty="0" smtClean="0"/>
          </a:p>
          <a:p>
            <a:r>
              <a:rPr lang="ko-KR" altLang="en-US" sz="1200" dirty="0" smtClean="0"/>
              <a:t>메인 화면으로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46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4800" y="939800"/>
            <a:ext cx="113284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 메인 화면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071100" y="1130300"/>
            <a:ext cx="1384300" cy="4445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로그아웃버튼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792248"/>
            <a:ext cx="6845300" cy="4284893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698500" y="2359560"/>
            <a:ext cx="1384300" cy="444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인원통계 버튼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454150" y="1490018"/>
            <a:ext cx="31750" cy="302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2500" y="1028353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감독관 정보</a:t>
            </a:r>
            <a:endParaRPr lang="en-US" altLang="ko-KR" sz="1200" dirty="0" smtClean="0"/>
          </a:p>
          <a:p>
            <a:r>
              <a:rPr lang="ko-KR" altLang="en-US" sz="1200" dirty="0" smtClean="0"/>
              <a:t>화면으로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22" idx="2"/>
          </p:cNvCxnSpPr>
          <p:nvPr/>
        </p:nvCxnSpPr>
        <p:spPr>
          <a:xfrm>
            <a:off x="1390650" y="3335018"/>
            <a:ext cx="0" cy="657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0550" y="4752701"/>
            <a:ext cx="227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인원통계 확인</a:t>
            </a:r>
            <a:endParaRPr lang="en-US" altLang="ko-KR" sz="1200" dirty="0" smtClean="0"/>
          </a:p>
          <a:p>
            <a:pPr algn="r"/>
            <a:r>
              <a:rPr lang="ko-KR" altLang="en-US" sz="1200" dirty="0" smtClean="0"/>
              <a:t>화면으로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>
            <a:stCxn id="7" idx="2"/>
            <a:endCxn id="52" idx="0"/>
          </p:cNvCxnSpPr>
          <p:nvPr/>
        </p:nvCxnSpPr>
        <p:spPr>
          <a:xfrm>
            <a:off x="10763250" y="1574800"/>
            <a:ext cx="0" cy="30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85350" y="1875998"/>
            <a:ext cx="195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메인 화면으로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98500" y="1792248"/>
            <a:ext cx="1384300" cy="4445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감독관 </a:t>
            </a:r>
            <a:r>
              <a:rPr lang="ko-KR" altLang="en-US" sz="1200" dirty="0" smtClean="0">
                <a:solidFill>
                  <a:schemeClr val="tx1"/>
                </a:solidFill>
              </a:rPr>
              <a:t>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500" y="4073422"/>
            <a:ext cx="216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정오표 게시판</a:t>
            </a:r>
            <a:endParaRPr lang="en-US" altLang="ko-KR" sz="1200" dirty="0" smtClean="0"/>
          </a:p>
          <a:p>
            <a:r>
              <a:rPr lang="ko-KR" altLang="en-US" sz="1200" dirty="0" smtClean="0"/>
              <a:t>화면으로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21" name="꺾인 연결선 20"/>
          <p:cNvCxnSpPr>
            <a:stCxn id="17" idx="3"/>
          </p:cNvCxnSpPr>
          <p:nvPr/>
        </p:nvCxnSpPr>
        <p:spPr>
          <a:xfrm>
            <a:off x="2082800" y="2581810"/>
            <a:ext cx="346075" cy="20732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98500" y="2890518"/>
            <a:ext cx="1384300" cy="444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정오표 게시판버튼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04800" y="939800"/>
            <a:ext cx="113284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감독관 정보 화면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8500" y="2359560"/>
            <a:ext cx="1384300" cy="444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인원통계 버튼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8500" y="1792248"/>
            <a:ext cx="1384300" cy="4445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감독관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8500" y="2890518"/>
            <a:ext cx="1384300" cy="444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정오표 게시판버튼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3850"/>
              </p:ext>
            </p:extLst>
          </p:nvPr>
        </p:nvGraphicFramePr>
        <p:xfrm>
          <a:off x="2832100" y="3549054"/>
          <a:ext cx="66548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2476500"/>
                <a:gridCol w="1308100"/>
                <a:gridCol w="1282700"/>
              </a:tblGrid>
              <a:tr h="207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곽원갑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4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진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010-1452-4212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T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한국대학교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시험장 위치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서초중학교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시험장 번호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7336</a:t>
                      </a:r>
                      <a:endParaRPr lang="ko-KR" altLang="en-US" sz="14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감독관</a:t>
                      </a:r>
                      <a:r>
                        <a:rPr lang="en-US" altLang="ko-KR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a20011</a:t>
                      </a:r>
                      <a:endParaRPr lang="ko-KR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" descr="사람, 아이콘, 씨, 사람들, 사람 아이콘, 그림, 플랫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1" y="3604157"/>
            <a:ext cx="1276349" cy="136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0071100" y="1130300"/>
            <a:ext cx="1384300" cy="4445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로그아웃버튼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4" name="한쪽 모서리가 잘린 사각형 3"/>
          <p:cNvSpPr/>
          <p:nvPr/>
        </p:nvSpPr>
        <p:spPr>
          <a:xfrm>
            <a:off x="2832100" y="2978707"/>
            <a:ext cx="2882900" cy="268122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감독관 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32100" y="1792248"/>
            <a:ext cx="2057400" cy="2529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감독관 </a:t>
            </a:r>
            <a:r>
              <a:rPr lang="en-US" altLang="ko-KR" sz="1400" dirty="0" smtClean="0">
                <a:solidFill>
                  <a:schemeClr val="tx1"/>
                </a:solidFill>
              </a:rPr>
              <a:t>ID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63396" y="2244705"/>
            <a:ext cx="997404" cy="2926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선택 버튼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26" idx="1"/>
          </p:cNvCxnSpPr>
          <p:nvPr/>
        </p:nvCxnSpPr>
        <p:spPr>
          <a:xfrm>
            <a:off x="3860800" y="2391055"/>
            <a:ext cx="1720850" cy="10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81650" y="2171172"/>
            <a:ext cx="216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감독관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입력 후 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감독관 정보가 나타남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6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" y="939800"/>
            <a:ext cx="113284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인원통계 확인 화면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8500" y="2359560"/>
            <a:ext cx="1384300" cy="444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인원통계 버튼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8500" y="1792248"/>
            <a:ext cx="1384300" cy="4445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감독관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98500" y="2890518"/>
            <a:ext cx="1384300" cy="444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정오표 게시판버튼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071100" y="1130300"/>
            <a:ext cx="1384300" cy="4445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로그아웃버튼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08979" y="2045934"/>
            <a:ext cx="2147207" cy="31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50" dirty="0" smtClean="0">
                <a:solidFill>
                  <a:schemeClr val="tx1"/>
                </a:solidFill>
              </a:rPr>
              <a:t>종목 선택</a:t>
            </a:r>
            <a:r>
              <a:rPr lang="en-US" altLang="ko-KR" sz="1250" dirty="0" smtClean="0">
                <a:solidFill>
                  <a:schemeClr val="tx1"/>
                </a:solidFill>
              </a:rPr>
              <a:t>(</a:t>
            </a:r>
            <a:r>
              <a:rPr lang="ko-KR" altLang="en-US" sz="1250" dirty="0" smtClean="0">
                <a:solidFill>
                  <a:schemeClr val="tx1"/>
                </a:solidFill>
              </a:rPr>
              <a:t>선택메뉴</a:t>
            </a:r>
            <a:r>
              <a:rPr lang="en-US" altLang="ko-KR" sz="1250" dirty="0" smtClean="0">
                <a:solidFill>
                  <a:schemeClr val="tx1"/>
                </a:solidFill>
              </a:rPr>
              <a:t>)</a:t>
            </a:r>
            <a:endParaRPr lang="ko-KR" altLang="en-US" sz="1250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6648917" y="2139777"/>
            <a:ext cx="158296" cy="1273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08193" y="2033385"/>
            <a:ext cx="2147207" cy="31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50" dirty="0" smtClean="0">
                <a:solidFill>
                  <a:schemeClr val="tx1"/>
                </a:solidFill>
              </a:rPr>
              <a:t>장소 선택</a:t>
            </a:r>
            <a:r>
              <a:rPr lang="en-US" altLang="ko-KR" sz="1250" dirty="0" smtClean="0">
                <a:solidFill>
                  <a:schemeClr val="tx1"/>
                </a:solidFill>
              </a:rPr>
              <a:t>(</a:t>
            </a:r>
            <a:r>
              <a:rPr lang="ko-KR" altLang="en-US" sz="1250" dirty="0" smtClean="0">
                <a:solidFill>
                  <a:schemeClr val="tx1"/>
                </a:solidFill>
              </a:rPr>
              <a:t>선택메뉴</a:t>
            </a:r>
            <a:r>
              <a:rPr lang="en-US" altLang="ko-KR" sz="1250" dirty="0" smtClean="0">
                <a:solidFill>
                  <a:schemeClr val="tx1"/>
                </a:solidFill>
              </a:rPr>
              <a:t>)</a:t>
            </a:r>
            <a:endParaRPr lang="ko-KR" altLang="en-US" sz="1250" dirty="0">
              <a:solidFill>
                <a:schemeClr val="tx1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11248131" y="2127228"/>
            <a:ext cx="158296" cy="1273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08586" y="2044549"/>
            <a:ext cx="2147207" cy="31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50" dirty="0" smtClean="0">
                <a:solidFill>
                  <a:schemeClr val="tx1"/>
                </a:solidFill>
              </a:rPr>
              <a:t>시험 선택</a:t>
            </a:r>
            <a:r>
              <a:rPr lang="en-US" altLang="ko-KR" sz="1250" dirty="0" smtClean="0">
                <a:solidFill>
                  <a:schemeClr val="tx1"/>
                </a:solidFill>
              </a:rPr>
              <a:t>(</a:t>
            </a:r>
            <a:r>
              <a:rPr lang="ko-KR" altLang="en-US" sz="1250" dirty="0" smtClean="0">
                <a:solidFill>
                  <a:schemeClr val="tx1"/>
                </a:solidFill>
              </a:rPr>
              <a:t>선택메뉴</a:t>
            </a:r>
            <a:r>
              <a:rPr lang="en-US" altLang="ko-KR" sz="1250" dirty="0" smtClean="0">
                <a:solidFill>
                  <a:schemeClr val="tx1"/>
                </a:solidFill>
              </a:rPr>
              <a:t>)</a:t>
            </a:r>
            <a:endParaRPr lang="ko-KR" altLang="en-US" sz="1250" dirty="0">
              <a:solidFill>
                <a:schemeClr val="tx1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8948524" y="2138392"/>
            <a:ext cx="158296" cy="1273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57996" y="2442238"/>
            <a:ext cx="997404" cy="2926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조회 버튼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1"/>
            <a:endCxn id="22" idx="3"/>
          </p:cNvCxnSpPr>
          <p:nvPr/>
        </p:nvCxnSpPr>
        <p:spPr>
          <a:xfrm flipH="1">
            <a:off x="8661400" y="2588588"/>
            <a:ext cx="1796596" cy="16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490" y="2526566"/>
            <a:ext cx="254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선택메뉴에서 항목 선택 후 누르면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선택한 기준에 맞는 통계가 나타남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6829"/>
              </p:ext>
            </p:extLst>
          </p:nvPr>
        </p:nvGraphicFramePr>
        <p:xfrm>
          <a:off x="2409371" y="3217259"/>
          <a:ext cx="899705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29"/>
                <a:gridCol w="1600200"/>
                <a:gridCol w="2486025"/>
                <a:gridCol w="1977490"/>
                <a:gridCol w="179941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시험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응시 인원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2016-10-09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2016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정기 기사 </a:t>
                      </a:r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 실기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서초중학교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25/30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2016-10-09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2016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정기 기사 </a:t>
                      </a:r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 실기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서초중학교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30/30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2016-10-09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2016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정기 기사 </a:t>
                      </a:r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 실기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서초중학교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29/30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2016-10-09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2016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정기 기사 </a:t>
                      </a:r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 실기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서초중학교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29/30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2016-10-09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2016</a:t>
                      </a:r>
                      <a:r>
                        <a:rPr lang="ko-KR" altLang="en-US" sz="12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정기 기사 </a:t>
                      </a:r>
                      <a:r>
                        <a:rPr lang="en-US" altLang="ko-KR" sz="12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 실기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서초중학교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28/30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2016-10-09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2016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년 정기 기사 </a:t>
                      </a:r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 실기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서초중학교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30/30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409372" y="2033384"/>
            <a:ext cx="2147207" cy="31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50" dirty="0" smtClean="0">
                <a:solidFill>
                  <a:schemeClr val="tx1"/>
                </a:solidFill>
              </a:rPr>
              <a:t>날짜 선택</a:t>
            </a:r>
            <a:r>
              <a:rPr lang="en-US" altLang="ko-KR" sz="1250" dirty="0" smtClean="0">
                <a:solidFill>
                  <a:schemeClr val="tx1"/>
                </a:solidFill>
              </a:rPr>
              <a:t>(</a:t>
            </a:r>
            <a:r>
              <a:rPr lang="ko-KR" altLang="en-US" sz="1250" dirty="0" smtClean="0">
                <a:solidFill>
                  <a:schemeClr val="tx1"/>
                </a:solidFill>
              </a:rPr>
              <a:t>선택메뉴</a:t>
            </a:r>
            <a:r>
              <a:rPr lang="en-US" altLang="ko-KR" sz="1250" dirty="0" smtClean="0">
                <a:solidFill>
                  <a:schemeClr val="tx1"/>
                </a:solidFill>
              </a:rPr>
              <a:t>)</a:t>
            </a:r>
            <a:endParaRPr lang="ko-KR" altLang="en-US" sz="1250" dirty="0">
              <a:solidFill>
                <a:schemeClr val="tx1"/>
              </a:solidFill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4349310" y="2127227"/>
            <a:ext cx="158296" cy="1273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1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" y="939800"/>
            <a:ext cx="113284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정오표 게시판 화면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8500" y="2359560"/>
            <a:ext cx="1384300" cy="444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인원통계 버튼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8500" y="1792248"/>
            <a:ext cx="1384300" cy="4445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감독관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98500" y="2890518"/>
            <a:ext cx="1384300" cy="444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정오표 게시판버튼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071100" y="1130300"/>
            <a:ext cx="1384300" cy="4445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로그아웃버튼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654550" y="4892938"/>
            <a:ext cx="12700" cy="746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5140" y="5677698"/>
            <a:ext cx="25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감독관이 보낸 내용이 감독관 </a:t>
            </a:r>
            <a:r>
              <a:rPr lang="en-US" altLang="ko-KR" sz="1200" dirty="0" smtClean="0"/>
              <a:t>ID, </a:t>
            </a:r>
            <a:r>
              <a:rPr lang="ko-KR" altLang="en-US" sz="1200" dirty="0" smtClean="0"/>
              <a:t>담당 시험실과 함께 뜨며 해당 감독관에게 답장을 보낼 수 있다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42400" y="5006320"/>
            <a:ext cx="1384300" cy="4445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답장하기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40498"/>
              </p:ext>
            </p:extLst>
          </p:nvPr>
        </p:nvGraphicFramePr>
        <p:xfrm>
          <a:off x="2476500" y="2359560"/>
          <a:ext cx="7950200" cy="24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3238500"/>
                <a:gridCol w="1791190"/>
                <a:gridCol w="1637810"/>
              </a:tblGrid>
              <a:tr h="82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감독관번호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등록시간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673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2011213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학생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이 신분증 </a:t>
                      </a:r>
                      <a:r>
                        <a:rPr lang="ko-KR" altLang="en-US" sz="1600" dirty="0" err="1" smtClean="0"/>
                        <a:t>미지참입니다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r>
                        <a:rPr lang="ko-KR" altLang="en-US" sz="1600" dirty="0" smtClean="0"/>
                        <a:t>정보처리기사</a:t>
                      </a:r>
                      <a:endParaRPr lang="en-US" altLang="ko-KR" sz="1600" dirty="0" smtClean="0"/>
                    </a:p>
                    <a:p>
                      <a:r>
                        <a:rPr lang="ko-KR" altLang="en-US" sz="1600" dirty="0" smtClean="0"/>
                        <a:t>문제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번에 오류가 났는데 확인부탁드릴께요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경기도 평택시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동일공고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강의실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2016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08-21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09:42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4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9175"/>
          </a:xfrm>
        </p:spPr>
        <p:txBody>
          <a:bodyPr/>
          <a:lstStyle/>
          <a:p>
            <a:pPr algn="ctr"/>
            <a:r>
              <a:rPr lang="ko-KR" altLang="en-US" dirty="0" err="1" smtClean="0"/>
              <a:t>안드로이드</a:t>
            </a:r>
            <a:r>
              <a:rPr lang="ko-KR" altLang="en-US" dirty="0" smtClean="0"/>
              <a:t> 프로그램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10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0700" y="224598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감독관 로그인 화면</a:t>
            </a:r>
            <a:endParaRPr lang="ko-KR" altLang="en-US" dirty="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484556" y="1021266"/>
            <a:ext cx="2729044" cy="4960434"/>
          </a:xfrm>
          <a:custGeom>
            <a:avLst/>
            <a:gdLst>
              <a:gd name="T0" fmla="*/ 112 w 1528"/>
              <a:gd name="T1" fmla="*/ 0 h 2269"/>
              <a:gd name="T2" fmla="*/ 1416 w 1528"/>
              <a:gd name="T3" fmla="*/ 0 h 2269"/>
              <a:gd name="T4" fmla="*/ 1528 w 1528"/>
              <a:gd name="T5" fmla="*/ 112 h 2269"/>
              <a:gd name="T6" fmla="*/ 1528 w 1528"/>
              <a:gd name="T7" fmla="*/ 2157 h 2269"/>
              <a:gd name="T8" fmla="*/ 1416 w 1528"/>
              <a:gd name="T9" fmla="*/ 2269 h 2269"/>
              <a:gd name="T10" fmla="*/ 112 w 1528"/>
              <a:gd name="T11" fmla="*/ 2269 h 2269"/>
              <a:gd name="T12" fmla="*/ 0 w 1528"/>
              <a:gd name="T13" fmla="*/ 2157 h 2269"/>
              <a:gd name="T14" fmla="*/ 0 w 1528"/>
              <a:gd name="T15" fmla="*/ 112 h 2269"/>
              <a:gd name="T16" fmla="*/ 112 w 1528"/>
              <a:gd name="T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8" h="2269">
                <a:moveTo>
                  <a:pt x="112" y="0"/>
                </a:moveTo>
                <a:cubicBezTo>
                  <a:pt x="1416" y="0"/>
                  <a:pt x="1416" y="0"/>
                  <a:pt x="1416" y="0"/>
                </a:cubicBezTo>
                <a:cubicBezTo>
                  <a:pt x="1477" y="0"/>
                  <a:pt x="1528" y="50"/>
                  <a:pt x="1528" y="112"/>
                </a:cubicBezTo>
                <a:cubicBezTo>
                  <a:pt x="1528" y="2157"/>
                  <a:pt x="1528" y="2157"/>
                  <a:pt x="1528" y="2157"/>
                </a:cubicBezTo>
                <a:cubicBezTo>
                  <a:pt x="1528" y="2218"/>
                  <a:pt x="1477" y="2269"/>
                  <a:pt x="1416" y="2269"/>
                </a:cubicBezTo>
                <a:cubicBezTo>
                  <a:pt x="112" y="2269"/>
                  <a:pt x="112" y="2269"/>
                  <a:pt x="112" y="2269"/>
                </a:cubicBezTo>
                <a:cubicBezTo>
                  <a:pt x="50" y="2269"/>
                  <a:pt x="0" y="2218"/>
                  <a:pt x="0" y="215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619916" y="1501645"/>
            <a:ext cx="2458324" cy="3996154"/>
          </a:xfrm>
          <a:custGeom>
            <a:avLst/>
            <a:gdLst>
              <a:gd name="T0" fmla="*/ 4 w 1376"/>
              <a:gd name="T1" fmla="*/ 0 h 1828"/>
              <a:gd name="T2" fmla="*/ 1372 w 1376"/>
              <a:gd name="T3" fmla="*/ 0 h 1828"/>
              <a:gd name="T4" fmla="*/ 1376 w 1376"/>
              <a:gd name="T5" fmla="*/ 4 h 1828"/>
              <a:gd name="T6" fmla="*/ 1376 w 1376"/>
              <a:gd name="T7" fmla="*/ 1824 h 1828"/>
              <a:gd name="T8" fmla="*/ 1372 w 1376"/>
              <a:gd name="T9" fmla="*/ 1828 h 1828"/>
              <a:gd name="T10" fmla="*/ 4 w 1376"/>
              <a:gd name="T11" fmla="*/ 1828 h 1828"/>
              <a:gd name="T12" fmla="*/ 0 w 1376"/>
              <a:gd name="T13" fmla="*/ 1824 h 1828"/>
              <a:gd name="T14" fmla="*/ 0 w 1376"/>
              <a:gd name="T15" fmla="*/ 4 h 1828"/>
              <a:gd name="T16" fmla="*/ 4 w 1376"/>
              <a:gd name="T17" fmla="*/ 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1828">
                <a:moveTo>
                  <a:pt x="4" y="0"/>
                </a:moveTo>
                <a:cubicBezTo>
                  <a:pt x="1372" y="0"/>
                  <a:pt x="1372" y="0"/>
                  <a:pt x="1372" y="0"/>
                </a:cubicBezTo>
                <a:cubicBezTo>
                  <a:pt x="1374" y="0"/>
                  <a:pt x="1376" y="2"/>
                  <a:pt x="1376" y="4"/>
                </a:cubicBezTo>
                <a:cubicBezTo>
                  <a:pt x="1376" y="1824"/>
                  <a:pt x="1376" y="1824"/>
                  <a:pt x="1376" y="1824"/>
                </a:cubicBezTo>
                <a:cubicBezTo>
                  <a:pt x="1376" y="1826"/>
                  <a:pt x="1374" y="1828"/>
                  <a:pt x="1372" y="1828"/>
                </a:cubicBezTo>
                <a:cubicBezTo>
                  <a:pt x="4" y="1828"/>
                  <a:pt x="4" y="1828"/>
                  <a:pt x="4" y="1828"/>
                </a:cubicBezTo>
                <a:cubicBezTo>
                  <a:pt x="2" y="1828"/>
                  <a:pt x="0" y="1826"/>
                  <a:pt x="0" y="18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759166" y="5586040"/>
            <a:ext cx="203768" cy="247756"/>
          </a:xfrm>
          <a:prstGeom prst="ellipse">
            <a:avLst/>
          </a:prstGeom>
          <a:solidFill>
            <a:srgbClr val="D3D1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4805946" y="2566924"/>
            <a:ext cx="2051218" cy="462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감독관</a:t>
            </a:r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5946" y="3117777"/>
            <a:ext cx="2051218" cy="462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68939" y="3909425"/>
            <a:ext cx="1336956" cy="427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6505895" y="4122938"/>
            <a:ext cx="1799905" cy="37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05800" y="4059452"/>
            <a:ext cx="254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감독관 </a:t>
            </a:r>
            <a:r>
              <a:rPr lang="ko-KR" altLang="en-US" sz="1400" dirty="0" err="1" smtClean="0"/>
              <a:t>메인화면으로</a:t>
            </a:r>
            <a:r>
              <a:rPr lang="ko-KR" altLang="en-US" sz="1400" dirty="0" smtClean="0"/>
              <a:t>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47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444</Words>
  <Application>Microsoft Office PowerPoint</Application>
  <PresentationFormat>와이드스크린</PresentationFormat>
  <Paragraphs>180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5조 UI 계획서</vt:lpstr>
      <vt:lpstr>웹 프로그램 UI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안드로이드 프로그램 UI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5조 UI 정의서</dc:title>
  <dc:creator>wonkyo</dc:creator>
  <cp:lastModifiedBy>nuri</cp:lastModifiedBy>
  <cp:revision>151</cp:revision>
  <dcterms:created xsi:type="dcterms:W3CDTF">2016-10-08T11:28:06Z</dcterms:created>
  <dcterms:modified xsi:type="dcterms:W3CDTF">2016-11-14T07:57:59Z</dcterms:modified>
</cp:coreProperties>
</file>