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4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6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839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001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82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34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4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359FC-3AF6-42BA-94CA-63F577930F5C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9ABB05-3E1D-4723-90C5-CC060CD189B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182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CAEF1-EB62-4D49-A800-E26CBC738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720331" cy="4041648"/>
          </a:xfrm>
        </p:spPr>
        <p:txBody>
          <a:bodyPr/>
          <a:lstStyle/>
          <a:p>
            <a:r>
              <a:rPr lang="en-US" dirty="0"/>
              <a:t>Tank Battles</a:t>
            </a:r>
            <a:br>
              <a:rPr lang="ru-RU" dirty="0"/>
            </a:br>
            <a:r>
              <a:rPr lang="ru-RU" sz="4800" dirty="0"/>
              <a:t>адаптация «</a:t>
            </a:r>
            <a:r>
              <a:rPr lang="ru-RU" sz="4800" dirty="0" err="1"/>
              <a:t>танчиков</a:t>
            </a:r>
            <a:r>
              <a:rPr lang="ru-RU" sz="4800" dirty="0"/>
              <a:t>» из детства</a:t>
            </a:r>
            <a:br>
              <a:rPr lang="ru-RU" sz="48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D50849-86DE-495B-9858-83AF5125A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Разработали:</a:t>
            </a:r>
          </a:p>
          <a:p>
            <a:r>
              <a:rPr lang="ru-RU" dirty="0"/>
              <a:t>Бирюков Марк</a:t>
            </a:r>
          </a:p>
          <a:p>
            <a:r>
              <a:rPr lang="ru-RU" dirty="0" err="1"/>
              <a:t>Жолтиков</a:t>
            </a:r>
            <a:r>
              <a:rPr lang="ru-RU" dirty="0"/>
              <a:t> Илья</a:t>
            </a:r>
          </a:p>
        </p:txBody>
      </p:sp>
    </p:spTree>
    <p:extLst>
      <p:ext uri="{BB962C8B-B14F-4D97-AF65-F5344CB8AC3E}">
        <p14:creationId xmlns:p14="http://schemas.microsoft.com/office/powerpoint/2010/main" val="165065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sprites.py: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22AF8-A397-430A-8D55-4C6753524337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Танк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430D-416B-4713-80DC-5C48F46EF4DF}"/>
              </a:ext>
            </a:extLst>
          </p:cNvPr>
          <p:cNvSpPr txBox="1"/>
          <p:nvPr/>
        </p:nvSpPr>
        <p:spPr>
          <a:xfrm>
            <a:off x="6338029" y="1848983"/>
            <a:ext cx="522853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Краткое описание:</a:t>
            </a:r>
          </a:p>
          <a:p>
            <a:r>
              <a:rPr lang="ru-RU" sz="1400" dirty="0"/>
              <a:t>Главный персонаж всей игры. От него будут импортироваться другие танки (объекты).</a:t>
            </a:r>
          </a:p>
          <a:p>
            <a:r>
              <a:rPr lang="ru-RU" sz="1400" b="1" dirty="0"/>
              <a:t>Особенности:</a:t>
            </a:r>
          </a:p>
          <a:p>
            <a:r>
              <a:rPr lang="ru-RU" sz="1400" dirty="0"/>
              <a:t>Поскольку этот класс будет наследоваться другими, то он образцовый. У каждого наследованного от Танка класса будет свой уникальный </a:t>
            </a:r>
            <a:r>
              <a:rPr lang="en-US" sz="1400" dirty="0"/>
              <a:t>__</a:t>
            </a:r>
            <a:r>
              <a:rPr lang="en-US" sz="1400" dirty="0" err="1"/>
              <a:t>repr</a:t>
            </a:r>
            <a:r>
              <a:rPr lang="en-US" sz="1400" dirty="0"/>
              <a:t>__(), </a:t>
            </a:r>
            <a:r>
              <a:rPr lang="ru-RU" sz="1400" dirty="0"/>
              <a:t>по которому будут подгружаться все звуки/спрайты из директории игры.</a:t>
            </a:r>
          </a:p>
          <a:p>
            <a:r>
              <a:rPr lang="ru-RU" sz="1400" dirty="0"/>
              <a:t>Танк может </a:t>
            </a:r>
            <a:r>
              <a:rPr lang="ru-RU" sz="1400" dirty="0" err="1"/>
              <a:t>респавниться</a:t>
            </a:r>
            <a:r>
              <a:rPr lang="ru-RU" sz="1400" dirty="0"/>
              <a:t>.</a:t>
            </a:r>
          </a:p>
          <a:p>
            <a:r>
              <a:rPr lang="ru-RU" sz="1400" dirty="0"/>
              <a:t>У каждого танка свои уникальные характеристики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 – </a:t>
            </a:r>
            <a:r>
              <a:rPr lang="ru-RU" sz="1400" dirty="0"/>
              <a:t>будет натравливать ботов одной команды на ботов чужой.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 – </a:t>
            </a:r>
            <a:r>
              <a:rPr lang="ru-RU" sz="1400" dirty="0"/>
              <a:t>сколько танк еще будет держаться на поле боя.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Accuracy, Speed – </a:t>
            </a:r>
            <a:r>
              <a:rPr lang="ru-RU" sz="1400" dirty="0"/>
              <a:t>связаны с </a:t>
            </a:r>
            <a:r>
              <a:rPr lang="ru-RU" sz="1400" dirty="0" err="1"/>
              <a:t>рандомом</a:t>
            </a:r>
            <a:r>
              <a:rPr lang="ru-RU" sz="1400" dirty="0"/>
              <a:t> и функцией обновления танков из класса Игры. Если рандом превысит инвертированные значения Точности/Скорости определенного танка, то этот танк выполнит выстрел/рывок вперед.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Cooldown – </a:t>
            </a:r>
            <a:r>
              <a:rPr lang="ru-RU" sz="1400" dirty="0"/>
              <a:t>Таймеры, ограничивающие движение танка, пока не обнулится таймер. Благодаря этим параметрам, некоторые танки движутся медленно даже со </a:t>
            </a:r>
            <a:r>
              <a:rPr lang="en-US" sz="1400" dirty="0"/>
              <a:t>Speed 1.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0454D-B4A0-4E17-AAC8-E45DD3CE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1828589"/>
            <a:ext cx="5054113" cy="46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sprites.py: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22AF8-A397-430A-8D55-4C6753524337}"/>
              </a:ext>
            </a:extLst>
          </p:cNvPr>
          <p:cNvSpPr txBox="1"/>
          <p:nvPr/>
        </p:nvSpPr>
        <p:spPr>
          <a:xfrm>
            <a:off x="1251678" y="1493310"/>
            <a:ext cx="7927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Пуля</a:t>
            </a:r>
          </a:p>
          <a:p>
            <a:r>
              <a:rPr lang="ru-RU" dirty="0"/>
              <a:t>(или снаряд, согласно законам танковой логики):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430D-416B-4713-80DC-5C48F46EF4DF}"/>
              </a:ext>
            </a:extLst>
          </p:cNvPr>
          <p:cNvSpPr txBox="1"/>
          <p:nvPr/>
        </p:nvSpPr>
        <p:spPr>
          <a:xfrm>
            <a:off x="6338029" y="1848983"/>
            <a:ext cx="52285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Краткое описание:</a:t>
            </a:r>
          </a:p>
          <a:p>
            <a:r>
              <a:rPr lang="ru-RU" sz="1400" dirty="0"/>
              <a:t>Главный уничтожитель всего в этой игре. Меняет свое положение каждый кадр и издает звуки при коллизии.</a:t>
            </a:r>
          </a:p>
          <a:p>
            <a:r>
              <a:rPr lang="ru-RU" sz="1400" b="1" dirty="0"/>
              <a:t>Особенности:</a:t>
            </a:r>
          </a:p>
          <a:p>
            <a:r>
              <a:rPr lang="ru-RU" sz="1400" dirty="0"/>
              <a:t>У каждого танка есть своя пуля. Настраивается через инициализацию танка.</a:t>
            </a:r>
          </a:p>
          <a:p>
            <a:r>
              <a:rPr lang="ru-RU" sz="1400" dirty="0"/>
              <a:t>Может различные издавать звуки при коллизии.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D50074-E418-4607-BD19-0F5826DF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39641"/>
            <a:ext cx="264832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sprites.py: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22AF8-A397-430A-8D55-4C6753524337}"/>
              </a:ext>
            </a:extLst>
          </p:cNvPr>
          <p:cNvSpPr txBox="1"/>
          <p:nvPr/>
        </p:nvSpPr>
        <p:spPr>
          <a:xfrm>
            <a:off x="1251678" y="1493310"/>
            <a:ext cx="792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Связанные со звуком функции: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430D-416B-4713-80DC-5C48F46EF4DF}"/>
              </a:ext>
            </a:extLst>
          </p:cNvPr>
          <p:cNvSpPr txBox="1"/>
          <p:nvPr/>
        </p:nvSpPr>
        <p:spPr>
          <a:xfrm>
            <a:off x="6338029" y="1848983"/>
            <a:ext cx="52285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Краткое описание:</a:t>
            </a:r>
          </a:p>
          <a:p>
            <a:r>
              <a:rPr lang="ru-RU" sz="1400" dirty="0"/>
              <a:t>Включают звуки и влияют на его громкость.</a:t>
            </a:r>
          </a:p>
          <a:p>
            <a:r>
              <a:rPr lang="ru-RU" sz="1400" b="1" dirty="0"/>
              <a:t>Особенности:</a:t>
            </a:r>
          </a:p>
          <a:p>
            <a:r>
              <a:rPr lang="ru-RU" sz="1400" dirty="0"/>
              <a:t>Первая функция рассчитывает расстояние до игрока. Преобразовывает полученное значение в громкость (</a:t>
            </a:r>
            <a:r>
              <a:rPr lang="en-US" sz="1400" dirty="0"/>
              <a:t>0,00) </a:t>
            </a:r>
            <a:r>
              <a:rPr lang="ru-RU" sz="1400" dirty="0"/>
              <a:t>и возвращает значение в </a:t>
            </a:r>
            <a:r>
              <a:rPr lang="en-US" sz="1400" dirty="0" err="1"/>
              <a:t>play_sound</a:t>
            </a:r>
            <a:r>
              <a:rPr lang="en-US" sz="1400" dirty="0"/>
              <a:t>.</a:t>
            </a:r>
          </a:p>
          <a:p>
            <a:r>
              <a:rPr lang="ru-RU" sz="1400" dirty="0"/>
              <a:t>Вторая функция воспроизводит звук. Если включить звук попросил объект, то она воспроизводит укороченную версию звука из библиотеки попросившего объекта с громкостью, полученной от </a:t>
            </a:r>
            <a:r>
              <a:rPr lang="en-US" sz="1400" dirty="0" err="1"/>
              <a:t>calculate_distance_for_player</a:t>
            </a:r>
            <a:r>
              <a:rPr lang="en-US" sz="1400" dirty="0"/>
              <a:t>.</a:t>
            </a:r>
            <a:r>
              <a:rPr lang="ru-RU" sz="1400" dirty="0"/>
              <a:t> Если тот, кто попросил включить функцию, пожелал остаться анонимом, то значит, что это звук окружения, который не имеет дистанции и собственной библиотеки. Включает звук по громкости, которая была установлена в игре.</a:t>
            </a:r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9E7C04-8D7B-44B8-877F-F6B5BCF3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65506"/>
            <a:ext cx="4310333" cy="7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en-US" dirty="0" err="1"/>
              <a:t>TmX</a:t>
            </a:r>
            <a:r>
              <a:rPr lang="en-US" dirty="0"/>
              <a:t>-maps</a:t>
            </a:r>
            <a:br>
              <a:rPr lang="ru-RU" dirty="0"/>
            </a:br>
            <a:r>
              <a:rPr lang="ru-RU" sz="1800" dirty="0"/>
              <a:t>или о том, как карты делают половину скрипта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Карта</a:t>
            </a:r>
            <a:r>
              <a:rPr lang="en-US" sz="1800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5110413" y="1835910"/>
            <a:ext cx="615978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создании карт сначала использовался обычный текстовый документ. Но в текстовом файле мало чего передашь, кроме расположения блоков. Поэтому в качестве карт было взято решение </a:t>
            </a:r>
            <a:r>
              <a:rPr lang="en-US" sz="1600" dirty="0" err="1"/>
              <a:t>tmx</a:t>
            </a:r>
            <a:r>
              <a:rPr lang="en-US" sz="1600" dirty="0"/>
              <a:t> editor. </a:t>
            </a:r>
            <a:r>
              <a:rPr lang="ru-RU" sz="1600" dirty="0"/>
              <a:t>Эта программа позволяет без особых трудностей создать карту для игры. Программа предоставляет возможность размещать объекты и несколько слоев со спрайтами. Но нам хватило одного.</a:t>
            </a:r>
          </a:p>
          <a:p>
            <a:endParaRPr lang="ru-RU" sz="1600" dirty="0"/>
          </a:p>
          <a:p>
            <a:r>
              <a:rPr lang="ru-RU" sz="1600" dirty="0"/>
              <a:t>Программа может создать набор </a:t>
            </a:r>
            <a:r>
              <a:rPr lang="ru-RU" sz="1600" dirty="0" err="1"/>
              <a:t>тайлов</a:t>
            </a:r>
            <a:r>
              <a:rPr lang="ru-RU" sz="1600" dirty="0"/>
              <a:t> и для каждого из них выдать </a:t>
            </a:r>
            <a:r>
              <a:rPr lang="ru-RU" sz="1600" dirty="0" err="1"/>
              <a:t>значние</a:t>
            </a:r>
            <a:r>
              <a:rPr lang="ru-RU" sz="1600" dirty="0"/>
              <a:t> (в нашем случае есть </a:t>
            </a:r>
            <a:r>
              <a:rPr lang="en-US" sz="1600" dirty="0"/>
              <a:t>break/unbreak/water/free)</a:t>
            </a:r>
          </a:p>
          <a:p>
            <a:endParaRPr lang="en-US" sz="1600" dirty="0"/>
          </a:p>
          <a:p>
            <a:r>
              <a:rPr lang="ru-RU" sz="1600" dirty="0"/>
              <a:t>В объекты тоже можно вписать свойства.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Имя объекта – какой Танк будет </a:t>
            </a:r>
            <a:r>
              <a:rPr lang="ru-RU" sz="1600" dirty="0" err="1"/>
              <a:t>иницализирован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Destination – </a:t>
            </a:r>
            <a:r>
              <a:rPr lang="ru-RU" sz="1600" dirty="0"/>
              <a:t>как будет вести себя танк.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Self – </a:t>
            </a:r>
            <a:r>
              <a:rPr lang="ru-RU" sz="1600" dirty="0"/>
              <a:t>будет стоять на месте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Player – </a:t>
            </a:r>
            <a:r>
              <a:rPr lang="ru-RU" sz="1600" dirty="0"/>
              <a:t>будет следовать за игроком с самого начала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Detect range(x1, x2), range(y1, y2) – </a:t>
            </a:r>
            <a:r>
              <a:rPr lang="ru-RU" sz="1600" dirty="0"/>
              <a:t>будет следовать за игроком, если тот будет обнаружен в следующих координатах.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Respawn, </a:t>
            </a:r>
            <a:r>
              <a:rPr lang="en-US" sz="1600" dirty="0" err="1"/>
              <a:t>rotate_hull</a:t>
            </a:r>
            <a:r>
              <a:rPr lang="en-US" sz="1600" dirty="0"/>
              <a:t>, </a:t>
            </a:r>
            <a:r>
              <a:rPr lang="en-US" sz="1600" dirty="0" err="1"/>
              <a:t>rotate_turret</a:t>
            </a:r>
            <a:r>
              <a:rPr lang="en-US" sz="1600" dirty="0"/>
              <a:t> – </a:t>
            </a:r>
            <a:r>
              <a:rPr lang="ru-RU" sz="1600" dirty="0"/>
              <a:t>для инициализации.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03C5DD-2515-4EAF-AD29-FEA4220F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0" y="1862642"/>
            <a:ext cx="3890943" cy="26902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26B653-C058-485E-8703-7ED11119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84" y="4302889"/>
            <a:ext cx="3924848" cy="790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70668B-8B2C-4863-A775-379C33B5B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40" y="5267990"/>
            <a:ext cx="1179500" cy="12208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ACFE44-C06A-43D9-994E-A071E692C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40" y="5288772"/>
            <a:ext cx="3082370" cy="12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7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FB800D-904F-40B3-9FB4-004C119DBA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" b="3378"/>
          <a:stretch>
            <a:fillRect/>
          </a:stretch>
        </p:blipFill>
        <p:spPr>
          <a:xfrm>
            <a:off x="313728" y="16720"/>
            <a:ext cx="3540389" cy="330089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361AE3-7998-462C-AC9C-9713C75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D2A42D-4731-4BEC-B217-438115A1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TANK BATTLES </a:t>
            </a:r>
            <a:r>
              <a:rPr lang="ru-RU" dirty="0"/>
              <a:t>вышел на свет, став непохожим на своего прародителя полностью, но став уникальным. </a:t>
            </a:r>
          </a:p>
          <a:p>
            <a:r>
              <a:rPr lang="ru-RU" dirty="0"/>
              <a:t>У игры есть потенциал для моддинга – можно создавать свои карты, свои собственные уровни с минимальным знанием кода программы и </a:t>
            </a:r>
            <a:r>
              <a:rPr lang="en-US" dirty="0"/>
              <a:t>Python. </a:t>
            </a:r>
            <a:r>
              <a:rPr lang="ru-RU" dirty="0"/>
              <a:t>Свои спрайты, звуки при наличии юрких рук. На создании было затрачено много ресурсов, но это не напрасно. Мы интересно провели время, разрабатывая данную игру.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4F8C2-4A10-41CF-B0C2-FC63EB53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09" y="-28859"/>
            <a:ext cx="3540389" cy="35403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EBA588-D294-4578-A73B-BFFB4BB8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69" y="3300892"/>
            <a:ext cx="3540388" cy="3540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867CC-A05B-4AAC-8406-0DA337AECDDE}"/>
              </a:ext>
            </a:extLst>
          </p:cNvPr>
          <p:cNvSpPr txBox="1"/>
          <p:nvPr/>
        </p:nvSpPr>
        <p:spPr>
          <a:xfrm>
            <a:off x="313728" y="3429000"/>
            <a:ext cx="203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Эволюция первого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71534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83EF809-D0A5-4267-9397-332FCB3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3" y="1172806"/>
            <a:ext cx="4199954" cy="424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AC31E-DFF8-40F0-99AD-0BF275ED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955474"/>
            <a:ext cx="12192000" cy="902526"/>
          </a:xfrm>
        </p:spPr>
        <p:txBody>
          <a:bodyPr/>
          <a:lstStyle/>
          <a:p>
            <a:r>
              <a:rPr lang="ru-RU" sz="6600" dirty="0"/>
              <a:t>Спасибо</a:t>
            </a:r>
            <a:r>
              <a:rPr lang="en-US" sz="6600" dirty="0"/>
              <a:t> </a:t>
            </a:r>
            <a:r>
              <a:rPr lang="ru-RU" sz="6600" dirty="0"/>
              <a:t>за</a:t>
            </a:r>
            <a:r>
              <a:rPr lang="en-US" sz="6600" dirty="0"/>
              <a:t> </a:t>
            </a:r>
            <a:r>
              <a:rPr lang="ru-RU" sz="6600" dirty="0"/>
              <a:t>внимание!</a:t>
            </a:r>
          </a:p>
        </p:txBody>
      </p:sp>
      <p:sp>
        <p:nvSpPr>
          <p:cNvPr id="5" name="Блок-схема: память с последовательным доступом 4">
            <a:extLst>
              <a:ext uri="{FF2B5EF4-FFF2-40B4-BE49-F238E27FC236}">
                <a16:creationId xmlns:a16="http://schemas.microsoft.com/office/drawing/2014/main" id="{05D11FE0-C3E2-4A2B-91C5-D96F492ABF30}"/>
              </a:ext>
            </a:extLst>
          </p:cNvPr>
          <p:cNvSpPr/>
          <p:nvPr/>
        </p:nvSpPr>
        <p:spPr>
          <a:xfrm>
            <a:off x="3206338" y="178130"/>
            <a:ext cx="2244436" cy="1603169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Каждый из вас заслуживает медали!</a:t>
            </a:r>
          </a:p>
        </p:txBody>
      </p:sp>
    </p:spTree>
    <p:extLst>
      <p:ext uri="{BB962C8B-B14F-4D97-AF65-F5344CB8AC3E}">
        <p14:creationId xmlns:p14="http://schemas.microsoft.com/office/powerpoint/2010/main" val="17140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4E6E1-4287-44DB-A684-9FBCA81906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" b="3378"/>
          <a:stretch>
            <a:fillRect/>
          </a:stretch>
        </p:blipFill>
        <p:spPr>
          <a:xfrm>
            <a:off x="592223" y="322234"/>
            <a:ext cx="3044130" cy="2838203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8A2EDC-440A-4771-A9F3-C8056ACF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ru-RU" dirty="0"/>
              <a:t> </a:t>
            </a:r>
            <a:r>
              <a:rPr lang="en-US" dirty="0"/>
              <a:t>tank battles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3FD998-9D8C-4B78-A18E-D529DF0D4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Основой проекта стала идея, что оригинальные </a:t>
            </a:r>
            <a:r>
              <a:rPr lang="ru-RU" dirty="0" err="1"/>
              <a:t>танчики</a:t>
            </a:r>
            <a:r>
              <a:rPr lang="ru-RU" dirty="0"/>
              <a:t> из детства могут быть получить свой собственный ремейк.  Но во время разработки мы далеко ушли от оригинала... В игре присутствует режим «защиты базы» (как в оригинале), но он второстепенен и появляется на второй миссии.</a:t>
            </a:r>
          </a:p>
          <a:p>
            <a:endParaRPr lang="ru-RU" dirty="0"/>
          </a:p>
          <a:p>
            <a:r>
              <a:rPr lang="ru-RU" dirty="0"/>
              <a:t>Игра получила кампанию из 10 уровней, каждый из которых имеет свое уникальное прохождение; сюжет в виде небольших диалогов между персонажами.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3158F7-38E4-46BD-AE18-FB7A5F194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23" y="322234"/>
            <a:ext cx="2838203" cy="28382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B43A6-0800-469D-8113-406246760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4" y="3933242"/>
            <a:ext cx="3044130" cy="24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417D2-0403-4E9A-9FD5-F71BEFCE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23" y="3933242"/>
            <a:ext cx="2838203" cy="24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5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Main.py: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113922-BF99-4857-BACD-DF9DC0A2F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15"/>
          <a:stretch/>
        </p:blipFill>
        <p:spPr>
          <a:xfrm>
            <a:off x="1251678" y="1862642"/>
            <a:ext cx="3890942" cy="3639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Карта</a:t>
            </a:r>
            <a:r>
              <a:rPr lang="en-US" sz="1800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5142620" y="1862642"/>
            <a:ext cx="61767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Краткое описание:</a:t>
            </a:r>
          </a:p>
          <a:p>
            <a:r>
              <a:rPr lang="ru-RU" dirty="0"/>
              <a:t>Карта отвечает за рендер местности и объектов (Танки). Предоставляет функции для проверки определенных клеток, имеет списки блоков.</a:t>
            </a:r>
          </a:p>
          <a:p>
            <a:r>
              <a:rPr lang="ru-RU" dirty="0"/>
              <a:t>Важные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 – </a:t>
            </a:r>
            <a:r>
              <a:rPr lang="ru-RU" dirty="0"/>
              <a:t>отрисовать карту на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Give_player_list_and_tanks_list_and_destinations</a:t>
            </a:r>
            <a:r>
              <a:rPr lang="en-US" dirty="0"/>
              <a:t> </a:t>
            </a:r>
            <a:r>
              <a:rPr lang="ru-RU" dirty="0"/>
              <a:t>– парсер объектов карты с расширением «</a:t>
            </a:r>
            <a:r>
              <a:rPr lang="en-US" dirty="0"/>
              <a:t>.</a:t>
            </a:r>
            <a:r>
              <a:rPr lang="en-US" dirty="0" err="1"/>
              <a:t>tmx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 Как понятно по названию, возвращает список с игроком, с танками-ботами и словарь с поведением для каждого бота.</a:t>
            </a:r>
          </a:p>
          <a:p>
            <a:r>
              <a:rPr lang="ru-RU" dirty="0"/>
              <a:t>	Как работает эта </a:t>
            </a:r>
            <a:r>
              <a:rPr lang="ru-RU" dirty="0" err="1"/>
              <a:t>фукнция</a:t>
            </a:r>
            <a:r>
              <a:rPr lang="ru-RU" dirty="0"/>
              <a:t>, будет пояснено на 	следующих слайдах.</a:t>
            </a:r>
          </a:p>
        </p:txBody>
      </p:sp>
    </p:spTree>
    <p:extLst>
      <p:ext uri="{BB962C8B-B14F-4D97-AF65-F5344CB8AC3E}">
        <p14:creationId xmlns:p14="http://schemas.microsoft.com/office/powerpoint/2010/main" val="288975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Main.py: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Игра</a:t>
            </a:r>
            <a:r>
              <a:rPr lang="en-US" sz="1800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5142620" y="1862642"/>
            <a:ext cx="61767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Краткое описание:</a:t>
            </a:r>
          </a:p>
          <a:p>
            <a:r>
              <a:rPr lang="ru-RU" sz="1600" dirty="0"/>
              <a:t>Игра отвечает за игровой процесс. Является центральным классом в проекте. Двигает объекты по карте, рассчитывает поведение для ботов, показывает </a:t>
            </a:r>
            <a:r>
              <a:rPr lang="ru-RU" sz="1600" dirty="0" err="1"/>
              <a:t>катсцены</a:t>
            </a:r>
            <a:r>
              <a:rPr lang="ru-RU" sz="1600" dirty="0"/>
              <a:t>, воспроизводит события и завершает уровни согласно условиям поражения/победы.</a:t>
            </a:r>
          </a:p>
          <a:p>
            <a:r>
              <a:rPr lang="ru-RU" sz="1600" dirty="0"/>
              <a:t>Важные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Update_controlled</a:t>
            </a:r>
            <a:r>
              <a:rPr lang="en-US" sz="1600" dirty="0"/>
              <a:t>/</a:t>
            </a:r>
            <a:r>
              <a:rPr lang="en-US" sz="1600" dirty="0" err="1"/>
              <a:t>uncontrolled_tanks</a:t>
            </a:r>
            <a:r>
              <a:rPr lang="en-US" sz="1600" dirty="0"/>
              <a:t> – </a:t>
            </a:r>
            <a:r>
              <a:rPr lang="ru-RU" sz="1600" dirty="0"/>
              <a:t>каждый обновляет танк согласно его поведению. Для ботов существуют отдельные функции, которые двигают их, поворачивают им башню.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Update_bullets</a:t>
            </a:r>
            <a:r>
              <a:rPr lang="en-US" sz="1600" dirty="0"/>
              <a:t> – </a:t>
            </a:r>
            <a:r>
              <a:rPr lang="ru-RU" sz="1600" dirty="0"/>
              <a:t>функция обновляет пули, двигая каждый раз их по карте. Если пуля получила коллизию, то тогда подключается функция </a:t>
            </a:r>
            <a:r>
              <a:rPr lang="en-US" sz="1600" dirty="0" err="1"/>
              <a:t>destruct_cell</a:t>
            </a:r>
            <a:r>
              <a:rPr lang="en-US" sz="1600" dirty="0"/>
              <a:t>, </a:t>
            </a:r>
            <a:r>
              <a:rPr lang="ru-RU" sz="1600" dirty="0"/>
              <a:t>которая расскажет, что будет дальше.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Show_cutscenes</a:t>
            </a:r>
            <a:r>
              <a:rPr lang="en-US" sz="1600" dirty="0"/>
              <a:t> – </a:t>
            </a:r>
            <a:r>
              <a:rPr lang="ru-RU" sz="1600" dirty="0"/>
              <a:t>показывает </a:t>
            </a:r>
            <a:r>
              <a:rPr lang="ru-RU" sz="1600" dirty="0" err="1"/>
              <a:t>катсцены</a:t>
            </a:r>
            <a:r>
              <a:rPr lang="ru-RU" sz="1600" dirty="0"/>
              <a:t>, которые были </a:t>
            </a:r>
            <a:r>
              <a:rPr lang="ru-RU" sz="1600" dirty="0" err="1"/>
              <a:t>запарсены</a:t>
            </a:r>
            <a:r>
              <a:rPr lang="ru-RU" sz="1600" dirty="0"/>
              <a:t> из функции </a:t>
            </a:r>
            <a:r>
              <a:rPr lang="en-US" sz="1600" dirty="0" err="1"/>
              <a:t>parse_cutscenes</a:t>
            </a:r>
            <a:r>
              <a:rPr lang="en-US" sz="1600" dirty="0"/>
              <a:t>. </a:t>
            </a:r>
            <a:r>
              <a:rPr lang="ru-RU" sz="1600" dirty="0"/>
              <a:t>Приостанавливают всю игру, чтобы показать игроку сюжет. В отличие от </a:t>
            </a:r>
            <a:r>
              <a:rPr lang="en-US" sz="1600" dirty="0"/>
              <a:t>Doom, </a:t>
            </a:r>
            <a:r>
              <a:rPr lang="ru-RU" sz="1600" dirty="0"/>
              <a:t>у нас сюжет имеет значение!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2AA070-95AF-4503-A5CF-CE1F5D4DE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07"/>
          <a:stretch/>
        </p:blipFill>
        <p:spPr>
          <a:xfrm>
            <a:off x="1146657" y="1862642"/>
            <a:ext cx="389094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Main.py: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Загрузчик уровней</a:t>
            </a:r>
            <a:r>
              <a:rPr lang="en-US" sz="1800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5142620" y="1862642"/>
            <a:ext cx="61767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Краткое описание:</a:t>
            </a:r>
          </a:p>
          <a:p>
            <a:r>
              <a:rPr lang="ru-RU" sz="1600" dirty="0"/>
              <a:t>Все уровни прописываются здесь. В каждой функции прописываются уникальные события, причины для поражения/победы, подгружаются карты и </a:t>
            </a:r>
            <a:r>
              <a:rPr lang="ru-RU" sz="1600" dirty="0" err="1"/>
              <a:t>катсцены</a:t>
            </a:r>
            <a:r>
              <a:rPr lang="ru-RU" sz="1600" dirty="0"/>
              <a:t>.</a:t>
            </a:r>
          </a:p>
          <a:p>
            <a:r>
              <a:rPr lang="ru-RU" sz="1600" dirty="0"/>
              <a:t>Важные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Init_reasons_and_missions</a:t>
            </a:r>
            <a:r>
              <a:rPr lang="en-US" sz="1600" dirty="0"/>
              <a:t> – </a:t>
            </a:r>
            <a:r>
              <a:rPr lang="ru-RU" sz="1600" dirty="0"/>
              <a:t>инициализирует частые причины для поражения/победы, подгружает их в игру.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E9854D-4E1C-4CBB-8CCC-0A8E2B085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99"/>
          <a:stretch/>
        </p:blipFill>
        <p:spPr>
          <a:xfrm>
            <a:off x="1154071" y="1862642"/>
            <a:ext cx="3097296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Main.py: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Камера</a:t>
            </a:r>
            <a:r>
              <a:rPr lang="en-US" sz="1800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5142620" y="1862642"/>
            <a:ext cx="617673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Краткое описание:</a:t>
            </a:r>
          </a:p>
          <a:p>
            <a:r>
              <a:rPr lang="ru-RU" sz="1600" dirty="0"/>
              <a:t>Все уровни прописываются здесь. В каждой функции прописываются уникальные события, причины для поражения/победы, подгружаются карты и </a:t>
            </a:r>
            <a:r>
              <a:rPr lang="ru-RU" sz="1600" dirty="0" err="1"/>
              <a:t>катсцены</a:t>
            </a:r>
            <a:r>
              <a:rPr lang="ru-RU" sz="1600" dirty="0"/>
              <a:t>.</a:t>
            </a:r>
          </a:p>
          <a:p>
            <a:r>
              <a:rPr lang="ru-RU" sz="1600" dirty="0"/>
              <a:t>Важные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– </a:t>
            </a:r>
            <a:r>
              <a:rPr lang="ru-RU" sz="1600" dirty="0"/>
              <a:t>корректирует координаты объекта по координатам отслеживаемого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– </a:t>
            </a:r>
            <a:r>
              <a:rPr lang="ru-RU" sz="1600" dirty="0"/>
              <a:t>используется для </a:t>
            </a:r>
            <a:r>
              <a:rPr lang="ru-RU" sz="1600" dirty="0" err="1"/>
              <a:t>катсцен</a:t>
            </a:r>
            <a:r>
              <a:rPr lang="ru-RU" sz="1600" dirty="0"/>
              <a:t> и для рендера. Обновляет свои координаты по объекту/кортежу координат из </a:t>
            </a:r>
            <a:r>
              <a:rPr lang="ru-RU" sz="1600" dirty="0" err="1"/>
              <a:t>катсцены</a:t>
            </a:r>
            <a:r>
              <a:rPr lang="ru-RU" sz="1600" dirty="0"/>
              <a:t>, который был передан в функции. Параметр </a:t>
            </a:r>
            <a:r>
              <a:rPr lang="en-US" sz="1600" dirty="0"/>
              <a:t>immediately </a:t>
            </a:r>
            <a:r>
              <a:rPr lang="ru-RU" sz="1600" dirty="0"/>
              <a:t>отвечает за быструю прокрутку камеры во время </a:t>
            </a:r>
            <a:r>
              <a:rPr lang="ru-RU" sz="1600" dirty="0" err="1"/>
              <a:t>катсцены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B15C46-C481-428C-B29C-44726049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62642"/>
            <a:ext cx="311511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0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Main.py: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Функции </a:t>
            </a:r>
            <a:r>
              <a:rPr lang="en-US" dirty="0"/>
              <a:t>UI </a:t>
            </a:r>
            <a:r>
              <a:rPr lang="ru-RU" dirty="0"/>
              <a:t>направленности: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5142620" y="1862642"/>
            <a:ext cx="6176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Краткое описание:</a:t>
            </a:r>
          </a:p>
          <a:p>
            <a:r>
              <a:rPr lang="ru-RU" sz="1600" dirty="0"/>
              <a:t>Применяются не так часто, поэтому не были объединены в классе. Отвечает за показ меню/диалогов/экранов.</a:t>
            </a:r>
          </a:p>
          <a:p>
            <a:r>
              <a:rPr lang="ru-RU" sz="1600" dirty="0"/>
              <a:t>Важные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Start_screen</a:t>
            </a:r>
            <a:r>
              <a:rPr lang="en-US" sz="1600" dirty="0"/>
              <a:t> – </a:t>
            </a:r>
            <a:r>
              <a:rPr lang="ru-RU" sz="1600" dirty="0"/>
              <a:t>встречающее меню. Ждет, когда игрок начнет игру, и возвращает игру в основной цикл.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2152A-D106-4FB7-A504-A27E244C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99" y="1862642"/>
            <a:ext cx="3962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Main.py: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ADA4E-6B8E-458F-AB1A-84138C057880}"/>
              </a:ext>
            </a:extLst>
          </p:cNvPr>
          <p:cNvSpPr txBox="1"/>
          <p:nvPr/>
        </p:nvSpPr>
        <p:spPr>
          <a:xfrm>
            <a:off x="1251678" y="1489333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Импортированные библиотеки: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D3F6-382F-4423-ACEA-F5FEE3B7BEE4}"/>
              </a:ext>
            </a:extLst>
          </p:cNvPr>
          <p:cNvSpPr txBox="1"/>
          <p:nvPr/>
        </p:nvSpPr>
        <p:spPr>
          <a:xfrm>
            <a:off x="1121736" y="1858665"/>
            <a:ext cx="61767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dirty="0"/>
              <a:t>Для работы с файлами</a:t>
            </a:r>
          </a:p>
          <a:p>
            <a:pPr algn="r"/>
            <a:r>
              <a:rPr lang="ru-RU" sz="1600" dirty="0"/>
              <a:t>Отвечает за показ меню/диалогов/экранов.</a:t>
            </a:r>
          </a:p>
          <a:p>
            <a:pPr algn="r"/>
            <a:r>
              <a:rPr lang="ru-RU" sz="1600" dirty="0"/>
              <a:t>Для умного имени файла при создании скриншота (</a:t>
            </a:r>
            <a:r>
              <a:rPr lang="en-US" sz="1600" dirty="0"/>
              <a:t>F12)</a:t>
            </a:r>
          </a:p>
          <a:p>
            <a:pPr algn="r"/>
            <a:r>
              <a:rPr lang="ru-RU" sz="1600" dirty="0"/>
              <a:t>Для поведения ботов</a:t>
            </a:r>
          </a:p>
          <a:p>
            <a:pPr algn="r"/>
            <a:r>
              <a:rPr lang="ru-RU" sz="1600" dirty="0"/>
              <a:t>Для расчета пути для ботов</a:t>
            </a:r>
          </a:p>
          <a:p>
            <a:pPr algn="r"/>
            <a:r>
              <a:rPr lang="ru-RU" sz="1600" dirty="0"/>
              <a:t>Для игры!</a:t>
            </a:r>
          </a:p>
          <a:p>
            <a:pPr algn="r"/>
            <a:r>
              <a:rPr lang="ru-RU" sz="1600" dirty="0"/>
              <a:t>Для интерфейса</a:t>
            </a:r>
          </a:p>
          <a:p>
            <a:pPr algn="r"/>
            <a:r>
              <a:rPr lang="ru-RU" sz="1600" dirty="0"/>
              <a:t>Для карты</a:t>
            </a:r>
          </a:p>
          <a:p>
            <a:pPr algn="r"/>
            <a:r>
              <a:rPr lang="ru-RU" sz="1600" dirty="0"/>
              <a:t>Для спрайтов</a:t>
            </a:r>
          </a:p>
          <a:p>
            <a:pPr algn="r"/>
            <a:r>
              <a:rPr lang="ru-RU" sz="1600" dirty="0"/>
              <a:t>Для </a:t>
            </a:r>
            <a:r>
              <a:rPr lang="ru-RU" sz="1600" dirty="0" err="1"/>
              <a:t>подгрузки</a:t>
            </a:r>
            <a:r>
              <a:rPr lang="ru-RU" sz="1600" dirty="0"/>
              <a:t> данных об игроке и сохраненной сессии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533BF4-2285-4F11-AC75-EFAACCC1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43" y="1858665"/>
            <a:ext cx="3785921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A7B5-1858-4125-888C-148C7CA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25"/>
            <a:ext cx="10172700" cy="1493517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en-US" dirty="0"/>
              <a:t>tank battles?</a:t>
            </a:r>
            <a:br>
              <a:rPr lang="ru-RU" dirty="0"/>
            </a:br>
            <a:r>
              <a:rPr lang="en-US" sz="1800" dirty="0"/>
              <a:t>sprites.py: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22AF8-A397-430A-8D55-4C6753524337}"/>
              </a:ext>
            </a:extLst>
          </p:cNvPr>
          <p:cNvSpPr txBox="1"/>
          <p:nvPr/>
        </p:nvSpPr>
        <p:spPr>
          <a:xfrm>
            <a:off x="1251678" y="1493310"/>
            <a:ext cx="389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Константы: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430D-416B-4713-80DC-5C48F46EF4DF}"/>
              </a:ext>
            </a:extLst>
          </p:cNvPr>
          <p:cNvSpPr txBox="1"/>
          <p:nvPr/>
        </p:nvSpPr>
        <p:spPr>
          <a:xfrm>
            <a:off x="5142620" y="1862642"/>
            <a:ext cx="6176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Краткое описание:</a:t>
            </a:r>
          </a:p>
          <a:p>
            <a:r>
              <a:rPr lang="ru-RU" sz="1600" dirty="0"/>
              <a:t>Используются как изображения.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8A7AD-DFC7-4422-B899-753C584B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57" y="1862642"/>
            <a:ext cx="2808961" cy="45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5388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79</TotalTime>
  <Words>1252</Words>
  <Application>Microsoft Office PowerPoint</Application>
  <PresentationFormat>Широкоэкранный</PresentationFormat>
  <Paragraphs>105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Corbel</vt:lpstr>
      <vt:lpstr>Gill Sans MT</vt:lpstr>
      <vt:lpstr>Impact</vt:lpstr>
      <vt:lpstr>Эмблема</vt:lpstr>
      <vt:lpstr>Tank Battles адаптация «танчиков» из детства </vt:lpstr>
      <vt:lpstr>o tank battles</vt:lpstr>
      <vt:lpstr>Из чего состоит tank battles? Main.py:</vt:lpstr>
      <vt:lpstr>Из чего состоит tank battles? Main.py:</vt:lpstr>
      <vt:lpstr>Из чего состоит tank battles? Main.py:</vt:lpstr>
      <vt:lpstr>Из чего состоит tank battles? Main.py:</vt:lpstr>
      <vt:lpstr>Из чего состоит tank battles? Main.py:</vt:lpstr>
      <vt:lpstr>Из чего состоит tank battles? Main.py:</vt:lpstr>
      <vt:lpstr>Из чего состоит tank battles? sprites.py:</vt:lpstr>
      <vt:lpstr>Из чего состоит tank battles? sprites.py:</vt:lpstr>
      <vt:lpstr>Из чего состоит tank battles? sprites.py:</vt:lpstr>
      <vt:lpstr>Из чего состоит tank battles? sprites.py:</vt:lpstr>
      <vt:lpstr>TmX-maps или о том, как карты делают половину скрипта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Battles адаптация «танчиков» из детства </dc:title>
  <dc:creator>Марк Бирюков</dc:creator>
  <cp:lastModifiedBy>Марк Бирюков</cp:lastModifiedBy>
  <cp:revision>64</cp:revision>
  <dcterms:created xsi:type="dcterms:W3CDTF">2021-01-12T03:51:29Z</dcterms:created>
  <dcterms:modified xsi:type="dcterms:W3CDTF">2021-01-12T05:11:20Z</dcterms:modified>
</cp:coreProperties>
</file>