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42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4571" autoAdjust="0"/>
  </p:normalViewPr>
  <p:slideViewPr>
    <p:cSldViewPr snapToObjects="1">
      <p:cViewPr varScale="1">
        <p:scale>
          <a:sx n="97" d="100"/>
          <a:sy n="97" d="100"/>
        </p:scale>
        <p:origin x="20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2820" y="7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1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/>
              <a:t>Аттестационное задание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556792"/>
            <a:ext cx="7848872" cy="4985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Некая сеть фастфуда предлагает несколько видов гамбургеров:</a:t>
            </a:r>
          </a:p>
          <a:p>
            <a:r>
              <a:rPr lang="ru-RU" dirty="0"/>
              <a:t>### Маленький (150 рублей, 20 калорий).</a:t>
            </a:r>
          </a:p>
          <a:p>
            <a:r>
              <a:rPr lang="ru-RU" dirty="0"/>
              <a:t>### Большой (200 рублей, 40 калорий).</a:t>
            </a:r>
          </a:p>
          <a:p>
            <a:endParaRPr lang="ru-RU" dirty="0"/>
          </a:p>
          <a:p>
            <a:r>
              <a:rPr lang="ru-RU" dirty="0"/>
              <a:t> ### Гамбургер может быть с одним из нескольких видов начинок (обязательно):</a:t>
            </a:r>
          </a:p>
          <a:p>
            <a:r>
              <a:rPr lang="ru-RU" dirty="0"/>
              <a:t>### С курицей (+50 рублей, +20 калорий).</a:t>
            </a:r>
          </a:p>
          <a:p>
            <a:r>
              <a:rPr lang="ru-RU" dirty="0"/>
              <a:t>### С говядиной (+70 рублей, +15 калорий).</a:t>
            </a:r>
          </a:p>
          <a:p>
            <a:r>
              <a:rPr lang="ru-RU" dirty="0"/>
              <a:t>### С беконом (+65 рублей, +40 калорий).</a:t>
            </a:r>
          </a:p>
          <a:p>
            <a:endParaRPr lang="ru-RU" dirty="0"/>
          </a:p>
          <a:p>
            <a:r>
              <a:rPr lang="ru-RU" dirty="0"/>
              <a:t>### Дополнительно гамбургер можно посыпать приправой (+15 рублей, +0 калорий) и полить майонезом (+20 рублей, +5 калорий).</a:t>
            </a:r>
          </a:p>
          <a:p>
            <a:endParaRPr lang="ru-RU" dirty="0"/>
          </a:p>
          <a:p>
            <a:r>
              <a:rPr lang="ru-RU" dirty="0"/>
              <a:t>Напишите программу, рассчитывающую стоимость и калорийность гамбургера.</a:t>
            </a:r>
          </a:p>
          <a:p>
            <a:pPr algn="just">
              <a:lnSpc>
                <a:spcPct val="200000"/>
              </a:lnSpc>
            </a:pPr>
            <a:endParaRPr lang="ru-RU" sz="2400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510429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7792</TotalTime>
  <Words>110</Words>
  <Application>Microsoft Office PowerPoint</Application>
  <PresentationFormat>Экран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PT Sans</vt:lpstr>
      <vt:lpstr>Тема Office</vt:lpstr>
      <vt:lpstr>Аттестационное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итогам  первого проекта  краудсорсинговой платформы  «Бренд 2020»</dc:title>
  <dc:creator>user</dc:creator>
  <cp:lastModifiedBy>Сергей Герасименко</cp:lastModifiedBy>
  <cp:revision>576</cp:revision>
  <dcterms:created xsi:type="dcterms:W3CDTF">2013-08-07T14:23:10Z</dcterms:created>
  <dcterms:modified xsi:type="dcterms:W3CDTF">2024-11-01T21:44:24Z</dcterms:modified>
</cp:coreProperties>
</file>