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62" r:id="rId13"/>
    <p:sldId id="363" r:id="rId14"/>
    <p:sldId id="366" r:id="rId15"/>
    <p:sldId id="375" r:id="rId16"/>
    <p:sldId id="365" r:id="rId17"/>
    <p:sldId id="374" r:id="rId18"/>
    <p:sldId id="367" r:id="rId19"/>
    <p:sldId id="368" r:id="rId20"/>
    <p:sldId id="370" r:id="rId21"/>
    <p:sldId id="369" r:id="rId22"/>
    <p:sldId id="364" r:id="rId23"/>
    <p:sldId id="371" r:id="rId24"/>
    <p:sldId id="354" r:id="rId25"/>
    <p:sldId id="373" r:id="rId26"/>
    <p:sldId id="336" r:id="rId27"/>
    <p:sldId id="350" r:id="rId28"/>
    <p:sldId id="376" r:id="rId29"/>
    <p:sldId id="27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2016/7/21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2016/7/21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b="1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b="1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协程挂起与唤醒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一、协程挂起方式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、主动让出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acl_fiber_yield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主动让出 </a:t>
            </a:r>
            <a:r>
              <a:rPr lang="en-US" altLang="zh-CN" sz="1500" dirty="0" smtClean="0"/>
              <a:t>CPU </a:t>
            </a:r>
            <a:r>
              <a:rPr lang="zh-CN" altLang="en-US" sz="1500" dirty="0" smtClean="0"/>
              <a:t>控制权，协程调度器调用别的协程</a:t>
            </a:r>
            <a:endParaRPr lang="en-US" altLang="zh-CN" sz="15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、指定休眠时间，主动让出</a:t>
            </a:r>
            <a:r>
              <a:rPr lang="en-US" altLang="zh-CN" sz="1900" dirty="0" smtClean="0"/>
              <a:t>CPU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acl_fiber_sleep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使当前协程休眠指定时间</a:t>
            </a:r>
            <a:endParaRPr lang="en-US" altLang="zh-CN" sz="15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阻塞被挂起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当前运行的协程等待</a:t>
            </a:r>
            <a:r>
              <a:rPr lang="en-US" altLang="zh-CN" sz="1500" dirty="0" smtClean="0"/>
              <a:t>IO</a:t>
            </a:r>
            <a:r>
              <a:rPr lang="zh-CN" altLang="en-US" sz="1500" dirty="0" smtClean="0"/>
              <a:t>完成时，需要将自身挂起</a:t>
            </a:r>
            <a:endParaRPr lang="en-US" altLang="zh-CN" sz="15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、等待协程锁被挂起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、等待协程信号量被挂起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二、协程唤醒方式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 </a:t>
            </a:r>
            <a:r>
              <a:rPr lang="en-US" altLang="zh-CN" sz="1900" dirty="0" smtClean="0"/>
              <a:t>yield </a:t>
            </a:r>
            <a:r>
              <a:rPr lang="zh-CN" altLang="en-US" sz="1900" dirty="0" smtClean="0"/>
              <a:t>的协程又重新获得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、处于休眠状态的协程时间到达</a:t>
            </a:r>
            <a:endParaRPr lang="en-US" altLang="zh-CN" sz="19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阻塞而被挂起的协程因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准备好而被唤醒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、获得协程锁被唤醒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、获得协程信号量被唤醒</a:t>
            </a:r>
            <a:endParaRPr lang="en-US" altLang="zh-CN" sz="19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示例参考：</a:t>
            </a:r>
            <a:endParaRPr lang="en-US" altLang="zh-CN" sz="1800" dirty="0" smtClean="0"/>
          </a:p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yield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/samples/fiber</a:t>
            </a:r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sleep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/samples/sleep</a:t>
            </a:r>
          </a:p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IO </a:t>
            </a:r>
            <a:r>
              <a:rPr lang="zh-CN" altLang="en-US" sz="1500" dirty="0" smtClean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48505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调度原点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调度原点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事件协程监控所有的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、网络协程运行</a:t>
            </a:r>
            <a:r>
              <a:rPr lang="zh-CN" altLang="en-US" sz="1600" dirty="0"/>
              <a:t>时</a:t>
            </a:r>
            <a:r>
              <a:rPr lang="zh-CN" altLang="en-US" sz="1600" dirty="0" smtClean="0"/>
              <a:t>遇到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阻塞，则被挂起，其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句柄由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事件发生时，其绑定的协程被再次唤醒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23888"/>
            <a:ext cx="5678041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协程互斥锁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93658" y="101705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 flipV="1">
            <a:off x="2285746" y="1160748"/>
            <a:ext cx="846095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4" idx="2"/>
            <a:endCxn id="153" idx="0"/>
          </p:cNvCxnSpPr>
          <p:nvPr/>
        </p:nvCxnSpPr>
        <p:spPr>
          <a:xfrm flipH="1">
            <a:off x="3707904" y="1340768"/>
            <a:ext cx="1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503760" y="46625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3"/>
            <a:endCxn id="78" idx="1"/>
          </p:cNvCxnSpPr>
          <p:nvPr/>
        </p:nvCxnSpPr>
        <p:spPr>
          <a:xfrm>
            <a:off x="2295848" y="4806605"/>
            <a:ext cx="72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897814" y="5157192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是否已加写锁？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78" idx="2"/>
            <a:endCxn id="31" idx="0"/>
          </p:cNvCxnSpPr>
          <p:nvPr/>
        </p:nvCxnSpPr>
        <p:spPr>
          <a:xfrm>
            <a:off x="3706301" y="4986625"/>
            <a:ext cx="1603" cy="17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77526" y="3460439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入等待队列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491880" y="580526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707904" y="55892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4"/>
            <a:endCxn id="80" idx="0"/>
          </p:cNvCxnSpPr>
          <p:nvPr/>
        </p:nvCxnSpPr>
        <p:spPr>
          <a:xfrm>
            <a:off x="3707904" y="6174431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972608" y="5188632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517994" y="5373216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6"/>
            <a:endCxn id="34" idx="4"/>
          </p:cNvCxnSpPr>
          <p:nvPr/>
        </p:nvCxnSpPr>
        <p:spPr>
          <a:xfrm flipV="1">
            <a:off x="5404656" y="3832688"/>
            <a:ext cx="1156946" cy="1540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6" idx="3"/>
            <a:endCxn id="88" idx="1"/>
          </p:cNvCxnSpPr>
          <p:nvPr/>
        </p:nvCxnSpPr>
        <p:spPr>
          <a:xfrm>
            <a:off x="2285746" y="4266545"/>
            <a:ext cx="73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3023828" y="462658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对读写锁加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读锁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131841" y="6381328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加锁运行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023828" y="408652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加写锁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897814" y="3429000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已加读、写锁？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88" idx="0"/>
            <a:endCxn id="95" idx="4"/>
          </p:cNvCxnSpPr>
          <p:nvPr/>
        </p:nvCxnSpPr>
        <p:spPr>
          <a:xfrm flipV="1">
            <a:off x="3706301" y="3861048"/>
            <a:ext cx="1603" cy="22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491880" y="2843809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95" idx="0"/>
            <a:endCxn id="98" idx="4"/>
          </p:cNvCxnSpPr>
          <p:nvPr/>
        </p:nvCxnSpPr>
        <p:spPr>
          <a:xfrm flipV="1">
            <a:off x="3707904" y="321297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8" idx="0"/>
            <a:endCxn id="131" idx="2"/>
          </p:cNvCxnSpPr>
          <p:nvPr/>
        </p:nvCxnSpPr>
        <p:spPr>
          <a:xfrm flipV="1">
            <a:off x="3707904" y="2636912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493658" y="412252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972608" y="3460440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95" idx="6"/>
            <a:endCxn id="109" idx="2"/>
          </p:cNvCxnSpPr>
          <p:nvPr/>
        </p:nvCxnSpPr>
        <p:spPr>
          <a:xfrm>
            <a:off x="4517994" y="3645024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5" idx="6"/>
            <a:endCxn id="34" idx="0"/>
          </p:cNvCxnSpPr>
          <p:nvPr/>
        </p:nvCxnSpPr>
        <p:spPr>
          <a:xfrm>
            <a:off x="5427096" y="1777380"/>
            <a:ext cx="1134506" cy="168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9" idx="6"/>
            <a:endCxn id="34" idx="2"/>
          </p:cNvCxnSpPr>
          <p:nvPr/>
        </p:nvCxnSpPr>
        <p:spPr>
          <a:xfrm>
            <a:off x="5404656" y="3645024"/>
            <a:ext cx="472870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3131841" y="2276872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加锁运行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3131841" y="980728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对互斥锁加锁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897814" y="1565918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加锁成功？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988713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>
            <a:stCxn id="153" idx="2"/>
            <a:endCxn id="155" idx="6"/>
          </p:cNvCxnSpPr>
          <p:nvPr/>
        </p:nvCxnSpPr>
        <p:spPr>
          <a:xfrm flipH="1">
            <a:off x="2420761" y="1777379"/>
            <a:ext cx="47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5" idx="4"/>
            <a:endCxn id="131" idx="1"/>
          </p:cNvCxnSpPr>
          <p:nvPr/>
        </p:nvCxnSpPr>
        <p:spPr>
          <a:xfrm rot="16200000" flipH="1">
            <a:off x="2420825" y="1745875"/>
            <a:ext cx="494929" cy="927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995048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stCxn id="153" idx="6"/>
            <a:endCxn id="165" idx="2"/>
          </p:cNvCxnSpPr>
          <p:nvPr/>
        </p:nvCxnSpPr>
        <p:spPr>
          <a:xfrm>
            <a:off x="4517994" y="1777379"/>
            <a:ext cx="477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18548" y="3465003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入调度队列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4" idx="6"/>
            <a:endCxn id="39" idx="1"/>
          </p:cNvCxnSpPr>
          <p:nvPr/>
        </p:nvCxnSpPr>
        <p:spPr>
          <a:xfrm flipV="1">
            <a:off x="7245678" y="3645023"/>
            <a:ext cx="472870" cy="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9" idx="2"/>
            <a:endCxn id="80" idx="3"/>
          </p:cNvCxnSpPr>
          <p:nvPr/>
        </p:nvCxnSpPr>
        <p:spPr>
          <a:xfrm rot="5400000">
            <a:off x="4921139" y="3187874"/>
            <a:ext cx="2736305" cy="401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协程服务模块</a:t>
            </a:r>
            <a:r>
              <a:rPr lang="zh-CN" altLang="en-US" sz="1600" dirty="0"/>
              <a:t>本身</a:t>
            </a:r>
            <a:r>
              <a:rPr lang="zh-CN" altLang="en-US" sz="1600" dirty="0" smtClean="0"/>
              <a:t>支持大并发</a:t>
            </a:r>
            <a:endParaRPr lang="en-US" altLang="zh-CN" sz="1600" dirty="0" smtClean="0"/>
          </a:p>
          <a:p>
            <a:r>
              <a:rPr lang="zh-CN" altLang="en-US" sz="1600" b="1" dirty="0" smtClean="0"/>
              <a:t>协程服务模块连接后端服务时限制连接数</a:t>
            </a:r>
            <a:endParaRPr lang="zh-CN" altLang="en-US" sz="1600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20072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0072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20072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20072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184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28184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28184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8184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56176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796136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796136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796136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796136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596336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020272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020272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如何做到？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协程信号量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大量协程在信号量上排除</a:t>
            </a:r>
            <a:endParaRPr lang="en-US" altLang="zh-CN" sz="1600" dirty="0" smtClean="0"/>
          </a:p>
          <a:p>
            <a:r>
              <a:rPr lang="zh-CN" altLang="en-US" sz="1600" dirty="0" smtClean="0"/>
              <a:t>获得信号量使用权的协程在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队列上排除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400" b="1" dirty="0"/>
              <a:t>参见示例：</a:t>
            </a:r>
            <a:r>
              <a:rPr lang="en-US" altLang="zh-CN" sz="1400" dirty="0" err="1"/>
              <a:t>acl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lib_fiber</a:t>
            </a:r>
            <a:r>
              <a:rPr lang="en-US" altLang="zh-CN" sz="1400" dirty="0"/>
              <a:t>/samples/</a:t>
            </a:r>
            <a:r>
              <a:rPr lang="en-US" altLang="zh-CN" sz="1400" dirty="0" err="1"/>
              <a:t>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信号量计数器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26644" y="1385664"/>
            <a:ext cx="1449412" cy="67518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协程调度器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信号量等待队列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IO</a:t>
            </a:r>
            <a:r>
              <a:rPr lang="zh-CN" altLang="en-US" sz="1200" b="1" dirty="0" smtClean="0"/>
              <a:t>等待队列</a:t>
            </a:r>
            <a:endParaRPr lang="zh-CN" altLang="en-US" sz="1200" b="1" dirty="0"/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事件引擎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078216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运行协程</a:t>
            </a:r>
            <a:endParaRPr lang="zh-CN" altLang="en-US" sz="1200" b="1" dirty="0"/>
          </a:p>
        </p:txBody>
      </p:sp>
      <p:cxnSp>
        <p:nvCxnSpPr>
          <p:cNvPr id="65" name="直接箭头连接符 64"/>
          <p:cNvCxnSpPr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60848"/>
            <a:ext cx="1255514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3" idx="4"/>
            <a:endCxn id="56" idx="0"/>
          </p:cNvCxnSpPr>
          <p:nvPr/>
        </p:nvCxnSpPr>
        <p:spPr>
          <a:xfrm>
            <a:off x="4351350" y="2060848"/>
            <a:ext cx="1598049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4"/>
            <a:endCxn id="55" idx="0"/>
          </p:cNvCxnSpPr>
          <p:nvPr/>
        </p:nvCxnSpPr>
        <p:spPr>
          <a:xfrm>
            <a:off x="4351350" y="2060848"/>
            <a:ext cx="3028963" cy="9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66012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创建线程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1606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1606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74024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74024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7590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创建线程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3184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3184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75602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75602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779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58973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58973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844102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280690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280690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6932487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6932487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859878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296466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296466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6948263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6948263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16016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765457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765457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596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538412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协程间为什么需要通信？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、业务逻辑的模块化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、业务模块的分层设计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、团队开发的协作性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协程间“通信”的本质：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协程间数据的传递通过协程上下文的切换，本质上是协程间的数据交换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协程间“通信”的成本：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、协程上下文切换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、内存分配、释放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、数据拷贝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协程间“通信”方式：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sz="1600" dirty="0" smtClean="0"/>
              <a:t>支持多对多数据交互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程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Lua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协程通信管道支持多对多方式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协程间通信通过切换协程上下文及数据交换完成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协程间通信时的数据交换支持缓冲模式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协程间通信时的数据交换采用随机分配方式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channel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协程调度器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 smtClean="0"/>
              <a:t>协程模式下为何需要线程间通信？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为使用多核，开启多个线程，线程间需要交换数据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有些任务需要在线程池里异步完成，结果需要传递给主线程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协程模式下线程间的通信方式：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无锁消息队列 </a:t>
            </a:r>
            <a:r>
              <a:rPr lang="en-US" altLang="zh-CN" sz="1600" dirty="0" smtClean="0"/>
              <a:t>+ IO </a:t>
            </a:r>
            <a:r>
              <a:rPr lang="zh-CN" altLang="en-US" sz="1600" dirty="0" smtClean="0"/>
              <a:t>模式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无锁队列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管道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、生产者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消费者之间优先通过无锁队列进行数据传递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、当生产者无数据时，消费者通过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堵塞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、当消费者堵塞在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等待新消息时，生产者若有新消息则通过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通知消费者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、无锁队列利用率越高，则处理性能越高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34976" y="345542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A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6592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B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976" y="454993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C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929388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D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 </a:t>
            </a:r>
            <a:r>
              <a:rPr lang="en-US" altLang="zh-CN" dirty="0" smtClean="0"/>
              <a:t>HOOK </a:t>
            </a:r>
            <a:r>
              <a:rPr lang="zh-CN" altLang="en-US" dirty="0" smtClean="0"/>
              <a:t>很多系统</a:t>
            </a:r>
            <a:r>
              <a:rPr lang="en-US" altLang="zh-CN" dirty="0" smtClean="0"/>
              <a:t>API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为网络编程中常用系统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、很多第三方网络库用 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类应用（如：聊天）方面比较广泛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gethostbyname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在域名解析方面应用广泛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 </a:t>
            </a:r>
            <a:r>
              <a:rPr lang="zh-CN" altLang="en-US" dirty="0" smtClean="0"/>
              <a:t>需要将监听描述字设为非阻塞模式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需要将连接描述字设为非阻塞模式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bind/socket/</a:t>
            </a:r>
            <a:r>
              <a:rPr lang="en-US" altLang="zh-CN" dirty="0" err="1" smtClean="0"/>
              <a:t>socketpair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。。。为便于将出错号与协程绑定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内存检测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配合 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做内存检测：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与 </a:t>
            </a:r>
            <a:r>
              <a:rPr lang="en-US" altLang="zh-CN" sz="1600" dirty="0" err="1" smtClean="0"/>
              <a:t>xxxcontext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的不兼容性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需下载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开发包，调用 </a:t>
            </a:r>
            <a:r>
              <a:rPr lang="en-US" altLang="zh-CN" sz="1600" dirty="0" smtClean="0"/>
              <a:t>VALGRIND_STACK_REGISTER</a:t>
            </a:r>
            <a:r>
              <a:rPr lang="zh-CN" altLang="en-US" sz="1600" dirty="0" smtClean="0"/>
              <a:t>通知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跳过检测该内存区域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检测时在 </a:t>
            </a:r>
            <a:r>
              <a:rPr lang="en-US" altLang="zh-CN" sz="1600" dirty="0" err="1" smtClean="0"/>
              <a:t>Makefile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里打开 </a:t>
            </a:r>
            <a:r>
              <a:rPr lang="en-US" altLang="zh-CN" sz="1600" dirty="0" smtClean="0"/>
              <a:t>–DUSE_VALGRIND </a:t>
            </a:r>
            <a:r>
              <a:rPr lang="zh-CN" altLang="en-US" sz="1600" dirty="0" smtClean="0"/>
              <a:t>编译选项，重新编译 </a:t>
            </a:r>
            <a:r>
              <a:rPr lang="en-US" altLang="zh-CN" sz="1600" dirty="0" err="1" smtClean="0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一、问答式应用服务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协议的服务应用，诸如：网站</a:t>
            </a:r>
            <a:endParaRPr lang="en-US" altLang="zh-CN" sz="14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SMTP/POP3/IMAP </a:t>
            </a:r>
            <a:r>
              <a:rPr lang="zh-CN" altLang="en-US" sz="1400" dirty="0" smtClean="0"/>
              <a:t>协议的服务应用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/>
              <a:t>二、生产者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消费者类应用服务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如消息队列类应用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三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reactor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proactor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两种模式的结合</a:t>
            </a:r>
            <a:endParaRPr lang="en-US" altLang="zh-CN" sz="1600" dirty="0" smtClean="0"/>
          </a:p>
          <a:p>
            <a:r>
              <a:rPr lang="zh-CN" altLang="en-US" sz="1400" dirty="0" smtClean="0"/>
              <a:t>统一的事件引擎监控所有的网络连接，有一个连接就绪时创建协程独立处理</a:t>
            </a:r>
            <a:endParaRPr lang="en-US" altLang="zh-CN" sz="1400" dirty="0" smtClean="0"/>
          </a:p>
          <a:p>
            <a:r>
              <a:rPr lang="zh-CN" altLang="en-US" sz="1400" dirty="0" smtClean="0"/>
              <a:t>此类应用如聊天服务、游戏服务等无状态的应用服务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四</a:t>
            </a:r>
            <a:r>
              <a:rPr lang="zh-CN" altLang="en-US" sz="1600" dirty="0" smtClean="0"/>
              <a:t>、大并发类应用服务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因为通过协程方式，将上层应用的堵塞式在底层转为非阻塞模式，所以非常容易以较低资源支持大并发类应用</a:t>
            </a:r>
            <a:endParaRPr lang="en-US" altLang="zh-CN" sz="1400" dirty="0" smtClean="0"/>
          </a:p>
          <a:p>
            <a:r>
              <a:rPr lang="zh-CN" altLang="en-US" sz="1400" dirty="0" smtClean="0"/>
              <a:t>如内网的多数应用服务为提高效率都支持连接池模式，需要服务端支持非常大的并发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五</a:t>
            </a:r>
            <a:r>
              <a:rPr lang="zh-CN" altLang="en-US" sz="1600" dirty="0" smtClean="0"/>
              <a:t>、网络限流</a:t>
            </a:r>
            <a:endParaRPr lang="en-US" altLang="zh-CN" sz="1600" dirty="0" smtClean="0"/>
          </a:p>
          <a:p>
            <a:r>
              <a:rPr lang="zh-CN" altLang="en-US" sz="1400" dirty="0" smtClean="0"/>
              <a:t>在协程中可以直接 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，非常容易控制网络流量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一、协程运行堆栈空间的合理分配</a:t>
            </a:r>
            <a:endParaRPr lang="en-US" altLang="zh-CN" dirty="0" smtClean="0"/>
          </a:p>
          <a:p>
            <a:r>
              <a:rPr lang="zh-CN" altLang="en-US" sz="1600" dirty="0" smtClean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 smtClean="0"/>
          </a:p>
          <a:p>
            <a:r>
              <a:rPr lang="zh-CN" altLang="en-US" sz="1600" dirty="0" smtClean="0"/>
              <a:t>一般情况下，每个协程分配</a:t>
            </a:r>
            <a:r>
              <a:rPr lang="en-US" altLang="zh-CN" sz="1600" dirty="0" smtClean="0"/>
              <a:t>32KB ~ 320KB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二、协程间需要协作，防止有的忙死，有的饿死</a:t>
            </a:r>
            <a:endParaRPr lang="en-US" altLang="zh-CN" dirty="0" smtClean="0"/>
          </a:p>
          <a:p>
            <a:r>
              <a:rPr lang="zh-CN" altLang="en-US" sz="1600" dirty="0" smtClean="0"/>
              <a:t>当协程长期占用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时，应该主动 </a:t>
            </a:r>
            <a:r>
              <a:rPr lang="en-US" altLang="zh-CN" sz="1600" dirty="0" smtClean="0"/>
              <a:t>yield </a:t>
            </a:r>
            <a:r>
              <a:rPr lang="zh-CN" altLang="en-US" sz="1600" dirty="0" smtClean="0"/>
              <a:t>让出 </a:t>
            </a:r>
            <a:r>
              <a:rPr lang="en-US" altLang="zh-CN" sz="1600" dirty="0" smtClean="0"/>
              <a:t>CPU</a:t>
            </a:r>
          </a:p>
          <a:p>
            <a:endParaRPr lang="en-US" altLang="zh-CN" dirty="0"/>
          </a:p>
          <a:p>
            <a:r>
              <a:rPr lang="zh-CN" altLang="en-US" dirty="0" smtClean="0"/>
              <a:t>三、协程内防止有堵塞式操作，以防堵塞当前线程中的所有协程</a:t>
            </a:r>
            <a:endParaRPr lang="en-US" altLang="zh-CN" dirty="0" smtClean="0"/>
          </a:p>
          <a:p>
            <a:r>
              <a:rPr lang="zh-CN" altLang="en-US" sz="1600" dirty="0" smtClean="0"/>
              <a:t>应通过对业务逻辑模块进行分类，确定不同的协程工作方式，使堵塞操作放在线程池中运行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参考与下载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国内下载：</a:t>
            </a:r>
            <a:r>
              <a:rPr lang="en-US" altLang="zh-CN" dirty="0"/>
              <a:t>http://</a:t>
            </a:r>
            <a:r>
              <a:rPr lang="en-US" altLang="zh-CN" dirty="0" smtClean="0"/>
              <a:t>git.oschina.net/zsxxsz/acl/lib_fiber/</a:t>
            </a:r>
          </a:p>
          <a:p>
            <a:r>
              <a:rPr lang="zh-CN" altLang="en-US" dirty="0" smtClean="0"/>
              <a:t>国外下载：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github.com/zhengshuxin/acl/lib_fiber/</a:t>
            </a:r>
            <a:endParaRPr lang="en-US" altLang="zh-CN" dirty="0"/>
          </a:p>
          <a:p>
            <a:r>
              <a:rPr lang="zh-CN" altLang="en-US" dirty="0" smtClean="0"/>
              <a:t>博客文章：</a:t>
            </a:r>
            <a:r>
              <a:rPr lang="en-US" altLang="zh-CN" dirty="0"/>
              <a:t>http://zsxxsz.iteye.com/category/360229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8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61885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32928</TotalTime>
  <Words>2402</Words>
  <Application>Microsoft Office PowerPoint</Application>
  <PresentationFormat>全屏显示(4:3)</PresentationFormat>
  <Paragraphs>344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协程切换方式 --- 设计原理</vt:lpstr>
      <vt:lpstr>网络协程调度 --- 设计原理</vt:lpstr>
      <vt:lpstr>协程同步原语 --- 设计要点</vt:lpstr>
      <vt:lpstr>协程互斥锁 --- 设计要点</vt:lpstr>
      <vt:lpstr>过载保护 --- 设计要点</vt:lpstr>
      <vt:lpstr>协程信号量 --- 设计要点</vt:lpstr>
      <vt:lpstr>利用多核 --- 设计要点</vt:lpstr>
      <vt:lpstr>协程间通信 --- 设计要点</vt:lpstr>
      <vt:lpstr>协程间通信 --- 设计要点</vt:lpstr>
      <vt:lpstr>线程间通信 --- 设计要点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应用场景</vt:lpstr>
      <vt:lpstr>注意事项</vt:lpstr>
      <vt:lpstr>参考与下载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zsx</cp:lastModifiedBy>
  <cp:revision>665</cp:revision>
  <dcterms:created xsi:type="dcterms:W3CDTF">2014-05-28T10:52:51Z</dcterms:created>
  <dcterms:modified xsi:type="dcterms:W3CDTF">2016-07-21T08:19:51Z</dcterms:modified>
</cp:coreProperties>
</file>