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54" r:id="rId15"/>
    <p:sldId id="367" r:id="rId16"/>
    <p:sldId id="365" r:id="rId17"/>
    <p:sldId id="366" r:id="rId18"/>
    <p:sldId id="368" r:id="rId19"/>
    <p:sldId id="369" r:id="rId20"/>
    <p:sldId id="336" r:id="rId21"/>
    <p:sldId id="350" r:id="rId22"/>
    <p:sldId id="27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790" autoAdjust="0"/>
  </p:normalViewPr>
  <p:slideViewPr>
    <p:cSldViewPr>
      <p:cViewPr varScale="1">
        <p:scale>
          <a:sx n="75" d="100"/>
          <a:sy n="75" d="100"/>
        </p:scale>
        <p:origin x="1278" y="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任务</a:t>
          </a:r>
          <a:endParaRPr lang="zh-CN" altLang="en-US" sz="1600" dirty="0"/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</a:t>
          </a:r>
          <a:endParaRPr lang="zh-CN" altLang="en-US" sz="1600" kern="1200" dirty="0"/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2016/7/17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网络协程编程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2016/7/17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协程的调度方式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一、上下文切换</a:t>
            </a:r>
            <a:endParaRPr lang="en-US" altLang="zh-CN" dirty="0" smtClean="0"/>
          </a:p>
          <a:p>
            <a:r>
              <a:rPr lang="zh-CN" altLang="en-US" sz="1600" dirty="0" smtClean="0"/>
              <a:t>通过操作系统提供的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getcontext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makecontext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swapcontext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或 自己通过汇编语言来实现协程运行栈空间的切换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libtask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boost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libgo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libco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二、信号跳转</a:t>
            </a:r>
            <a:endParaRPr lang="en-US" altLang="zh-CN" dirty="0" smtClean="0"/>
          </a:p>
          <a:p>
            <a:r>
              <a:rPr lang="zh-CN" altLang="en-US" sz="1600" dirty="0" smtClean="0"/>
              <a:t>通过系统提供的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siglongjmp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sigsetjmp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dirty="0" err="1" smtClean="0"/>
              <a:t>libmill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协程切换方式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环形切换的切换效率更高</a:t>
            </a:r>
            <a:endParaRPr lang="zh-CN" altLang="en-US" b="1" dirty="0"/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644912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任务</a:t>
            </a:r>
            <a:endParaRPr lang="zh-CN" altLang="en-US" sz="1600" dirty="0"/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星形切换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形切换</a:t>
            </a:r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调度原点</a:t>
            </a:r>
            <a:endParaRPr lang="zh-CN" altLang="en-US" sz="1400" dirty="0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网络协程调度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创建网络协程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阻塞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准备运行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挂起协程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 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事件协程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由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事件协程监控所有的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、网络协程运行</a:t>
            </a:r>
            <a:r>
              <a:rPr lang="zh-CN" altLang="en-US" dirty="0"/>
              <a:t>时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IO</a:t>
            </a:r>
            <a:r>
              <a:rPr lang="zh-CN" altLang="en-US" dirty="0" smtClean="0"/>
              <a:t>阻塞，则被挂起，其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句柄由</a:t>
            </a:r>
            <a:r>
              <a:rPr lang="en-US" altLang="zh-CN" dirty="0" smtClean="0"/>
              <a:t>IO</a:t>
            </a:r>
            <a:r>
              <a:rPr lang="zh-CN" altLang="en-US" dirty="0" smtClean="0"/>
              <a:t>事件协程监控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事件发生时，其绑定的协程被再次唤醒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如何与第三方库无缝集成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IO</a:t>
            </a:r>
            <a:r>
              <a:rPr lang="zh-CN" altLang="en-US" sz="1600" b="1" dirty="0" smtClean="0"/>
              <a:t>相关</a:t>
            </a:r>
            <a:r>
              <a:rPr lang="en-US" altLang="zh-CN" sz="1600" b="1" dirty="0" smtClean="0"/>
              <a:t>API</a:t>
            </a:r>
          </a:p>
          <a:p>
            <a:r>
              <a:rPr lang="zh-CN" altLang="en-US" sz="1600" dirty="0" smtClean="0"/>
              <a:t>读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read/</a:t>
            </a:r>
            <a:r>
              <a:rPr lang="en-US" altLang="zh-CN" sz="1600" dirty="0" err="1" smtClean="0"/>
              <a:t>readv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recvfrom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recvmsg</a:t>
            </a:r>
            <a:endParaRPr lang="en-US" altLang="zh-CN" sz="1600" dirty="0" smtClean="0"/>
          </a:p>
          <a:p>
            <a:r>
              <a:rPr lang="zh-CN" altLang="en-US" sz="1600" dirty="0" smtClean="0"/>
              <a:t>写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write/</a:t>
            </a:r>
            <a:r>
              <a:rPr lang="en-US" altLang="zh-CN" sz="1600" dirty="0" err="1" smtClean="0"/>
              <a:t>writev</a:t>
            </a:r>
            <a:r>
              <a:rPr lang="en-US" altLang="zh-CN" sz="1600" dirty="0" smtClean="0"/>
              <a:t>/send/</a:t>
            </a:r>
            <a:r>
              <a:rPr lang="en-US" altLang="zh-CN" sz="1600" dirty="0" err="1" smtClean="0"/>
              <a:t>sendto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sendmsg</a:t>
            </a:r>
            <a:endParaRPr lang="en-US" altLang="zh-CN" sz="1600" dirty="0" smtClean="0"/>
          </a:p>
          <a:p>
            <a:r>
              <a:rPr lang="zh-CN" altLang="en-US" sz="1600" dirty="0" smtClean="0"/>
              <a:t>其它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pipe/</a:t>
            </a:r>
            <a:r>
              <a:rPr lang="en-US" altLang="zh-CN" sz="1600" dirty="0" err="1" smtClean="0"/>
              <a:t>popen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pclose</a:t>
            </a:r>
            <a:r>
              <a:rPr lang="en-US" altLang="zh-CN" sz="1600" dirty="0" smtClean="0"/>
              <a:t>/open/close/</a:t>
            </a:r>
            <a:r>
              <a:rPr lang="en-US" altLang="zh-CN" sz="1600" dirty="0" err="1" smtClean="0"/>
              <a:t>fcntl</a:t>
            </a:r>
            <a:endParaRPr lang="en-US" altLang="zh-CN" sz="1600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网络相关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dirty="0" smtClean="0"/>
              <a:t>socket/</a:t>
            </a:r>
            <a:r>
              <a:rPr lang="en-US" altLang="zh-CN" sz="1600" dirty="0" err="1" smtClean="0"/>
              <a:t>socketpair</a:t>
            </a:r>
            <a:r>
              <a:rPr lang="en-US" altLang="zh-CN" sz="1600" dirty="0" smtClean="0"/>
              <a:t>/bind/listen/accept/connect</a:t>
            </a:r>
          </a:p>
          <a:p>
            <a:r>
              <a:rPr lang="en-US" altLang="zh-CN" sz="1600" dirty="0" smtClean="0"/>
              <a:t>poll/select/</a:t>
            </a:r>
            <a:r>
              <a:rPr lang="en-US" altLang="zh-CN" sz="1600" dirty="0" err="1" smtClean="0"/>
              <a:t>epoll_create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epoll_wait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epoll_ctl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gethostbyname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gethostbyname_r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通过 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系统底层 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，可以实现：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、直接接管第三方库（如：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/http/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等库）的网络连接及通信过程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、直接接管第三方库的域名解析过程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、将第三方网络阻塞过程协程化，在协程库底层转化为非阻塞过程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基于协程的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因为每个线程中存在大量协程，当某个协程的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过程出错时，如果实现不同协程之间的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是相互隔离的？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 smtClean="0"/>
              <a:t>errno_location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参见：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/include/bits/</a:t>
            </a:r>
            <a:r>
              <a:rPr lang="en-US" altLang="zh-CN" dirty="0" err="1" smtClean="0"/>
              <a:t>errno.h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 smtClean="0"/>
              <a:t>__));</a:t>
            </a:r>
          </a:p>
          <a:p>
            <a:r>
              <a:rPr lang="en-US" altLang="zh-CN" sz="1600" b="1" dirty="0" smtClean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 smtClean="0"/>
              <a:t>errno_location</a:t>
            </a:r>
            <a:r>
              <a:rPr lang="en-US" altLang="zh-CN" sz="1600" b="1" dirty="0" smtClean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针对进程内全局变量：</a:t>
            </a:r>
            <a:r>
              <a:rPr lang="en-US" altLang="zh-CN" sz="1600" dirty="0" err="1" smtClean="0"/>
              <a:t>errno</a:t>
            </a:r>
            <a:r>
              <a:rPr lang="zh-CN" altLang="en-US" sz="1600" dirty="0" smtClean="0"/>
              <a:t>，操作系统将该变量定义为一个函数指针地址，函数内部会通过线程局部变量方式给每一个线程分配一个 </a:t>
            </a:r>
            <a:r>
              <a:rPr lang="en-US" altLang="zh-CN" sz="1600" dirty="0" smtClean="0"/>
              <a:t>error 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因此，通过 </a:t>
            </a:r>
            <a:r>
              <a:rPr lang="en-US" altLang="zh-CN" sz="1600" dirty="0" smtClean="0"/>
              <a:t>hook __</a:t>
            </a:r>
            <a:r>
              <a:rPr lang="en-US" altLang="zh-CN" sz="1600" dirty="0" err="1" smtClean="0"/>
              <a:t>errno_location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函数，在协程库里给每个协程一个协程局部变量，实现了 </a:t>
            </a:r>
            <a:r>
              <a:rPr lang="en-US" altLang="zh-CN" sz="1600" dirty="0" err="1" smtClean="0"/>
              <a:t>errno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全局变量的协程安全性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利用多核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 smtClean="0"/>
              <a:t>每个线程一个独立的协程调度器，通过创建多个线程使用多核</a:t>
            </a:r>
            <a:endParaRPr lang="en-US" altLang="zh-CN" sz="1600" dirty="0" smtClean="0"/>
          </a:p>
          <a:p>
            <a:r>
              <a:rPr lang="zh-CN" altLang="en-US" sz="1600" dirty="0" smtClean="0"/>
              <a:t>使用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master </a:t>
            </a:r>
            <a:r>
              <a:rPr lang="zh-CN" altLang="en-US" sz="1600" dirty="0" smtClean="0"/>
              <a:t>服务器框架，创建多进程使用多核，每个进程一个协程调度器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500" dirty="0" smtClean="0"/>
              <a:t>多线程示例参见：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</a:t>
            </a:r>
            <a:r>
              <a:rPr lang="en-US" altLang="zh-CN" sz="1500" dirty="0" err="1" smtClean="0"/>
              <a:t>redis_threads</a:t>
            </a:r>
            <a:endParaRPr lang="en-US" altLang="zh-CN" sz="1500" dirty="0" smtClean="0"/>
          </a:p>
          <a:p>
            <a:r>
              <a:rPr lang="zh-CN" altLang="en-US" sz="1500" dirty="0" smtClean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53188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8782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8782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61200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61200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54766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创建线程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00360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0360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62778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62778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3955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46149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46149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88118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424706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424706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7076503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7076503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003894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440482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440482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</a:rPr>
              <a:t>创建协程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7092279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7092279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860032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</a:rPr>
              <a:t>master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进程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909473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909473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8772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方式一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682428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过载保护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/>
          <a:lstStyle/>
          <a:p>
            <a:r>
              <a:rPr lang="zh-CN" altLang="en-US" dirty="0" smtClean="0"/>
              <a:t>协程服务模块</a:t>
            </a:r>
            <a:r>
              <a:rPr lang="zh-CN" altLang="en-US" dirty="0"/>
              <a:t>本身</a:t>
            </a:r>
            <a:r>
              <a:rPr lang="zh-CN" altLang="en-US" dirty="0" smtClean="0"/>
              <a:t>支持大并发</a:t>
            </a:r>
            <a:endParaRPr lang="en-US" altLang="zh-CN" dirty="0" smtClean="0"/>
          </a:p>
          <a:p>
            <a:r>
              <a:rPr lang="zh-CN" altLang="en-US" b="1" dirty="0" smtClean="0"/>
              <a:t>协程服务模块连接后端服务时应限制连接数</a:t>
            </a:r>
            <a:endParaRPr lang="zh-CN" altLang="en-US" b="1" dirty="0"/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64088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5364088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364088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364088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372200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Fiber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6372200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6372200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6372200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Fiber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6300192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940152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940152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940152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940152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740352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164288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164288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如何做到？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2699792" y="54721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采用协程信号量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35596" y="60305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参见示例</a:t>
            </a:r>
            <a:r>
              <a:rPr lang="zh-CN" altLang="en-US" b="1" dirty="0" smtClean="0"/>
              <a:t>：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redis_sem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协程同步原语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基于协程的协程锁：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、协程互斥锁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、协程读写锁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023888"/>
            <a:ext cx="5534025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为什么需要设计一套网络协程库？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纤程并不是一个新概念</a:t>
            </a:r>
            <a:endParaRPr lang="en-US" altLang="zh-CN" sz="1600" dirty="0" smtClean="0"/>
          </a:p>
          <a:p>
            <a:r>
              <a:rPr lang="en-US" altLang="zh-CN" sz="1600" dirty="0"/>
              <a:t>2</a:t>
            </a:r>
            <a:r>
              <a:rPr lang="zh-CN" altLang="en-US" sz="1600" dirty="0" smtClean="0"/>
              <a:t>、大并发、高性能对于服务端的高要求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、移动设备的快速增长加大了服务端大并发压力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</a:t>
            </a:r>
            <a:r>
              <a:rPr lang="zh-CN" altLang="en-US" sz="1600" dirty="0"/>
              <a:t>的兴起将协程带到了一个新的</a:t>
            </a:r>
            <a:r>
              <a:rPr lang="zh-CN" altLang="en-US" sz="1600" dirty="0" smtClean="0"/>
              <a:t>高度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语言，非常容易支持大并发、高性能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Erlang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zh-CN" altLang="en-US" sz="1600" dirty="0" smtClean="0"/>
              <a:t>。。。。。。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、学习一部门语言的成本要远高于学习一个库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程序员多年的经验积累损耗巨大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b="1" dirty="0" smtClean="0"/>
              <a:t>综合</a:t>
            </a:r>
            <a:r>
              <a:rPr lang="zh-CN" altLang="en-US" sz="1600" dirty="0" smtClean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、多进程模式：支持并发能力非常有限，如 </a:t>
            </a:r>
            <a:r>
              <a:rPr lang="en-US" altLang="zh-CN" sz="1600" dirty="0" smtClean="0"/>
              <a:t>Postfix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Xinetd</a:t>
            </a:r>
            <a:r>
              <a:rPr lang="en-US" altLang="zh-CN" sz="1600" dirty="0" smtClean="0"/>
              <a:t>; 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、多线程模式：比多进程模式有提高，但依然有限，如 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、非阻塞模式：性能高，但编程复杂度极高，如 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、基于事件的多线程模式：并发度有较大提高，但编程提升依然有限，如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中的 </a:t>
            </a:r>
            <a:r>
              <a:rPr lang="en-US" altLang="zh-CN" sz="1600" dirty="0" err="1" smtClean="0"/>
              <a:t>master_threads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服务模式；</a:t>
            </a:r>
            <a:endParaRPr lang="en-US" altLang="zh-CN" sz="16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需要一种新的编程模式来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满足</a:t>
            </a:r>
            <a:r>
              <a:rPr lang="en-US" altLang="zh-CN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从一个简单的协程示例开始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25881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、创建协程类似于创建线程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、支持大并发、高性能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、顺序性编程方式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、无需更改第三方库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、仅使用一个线程资源</a:t>
            </a:r>
            <a:endParaRPr lang="zh-CN" altLang="en-US" sz="1600" b="1" dirty="0"/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如何做到的？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组成：运算器、控制器和寄存器</a:t>
            </a:r>
            <a:endParaRPr lang="en-US" altLang="zh-CN" dirty="0" smtClean="0"/>
          </a:p>
          <a:p>
            <a:r>
              <a:rPr lang="zh-CN" altLang="en-US" dirty="0" smtClean="0"/>
              <a:t>一、运算器</a:t>
            </a:r>
            <a:endParaRPr lang="zh-CN" altLang="en-US" dirty="0"/>
          </a:p>
          <a:p>
            <a:r>
              <a:rPr lang="zh-CN" altLang="en-US" sz="1600" dirty="0" smtClean="0"/>
              <a:t>运算器</a:t>
            </a:r>
            <a:r>
              <a:rPr lang="zh-CN" altLang="en-US" sz="1600" dirty="0"/>
              <a:t>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二、控制器</a:t>
            </a:r>
            <a:endParaRPr lang="zh-CN" altLang="en-US" dirty="0"/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三、寄存器</a:t>
            </a:r>
            <a:endParaRPr lang="zh-CN" altLang="en-US" dirty="0"/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操作系统基本调度算法：</a:t>
            </a:r>
            <a:endParaRPr lang="en-US" altLang="zh-CN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、先来先服务算法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、时间片轮转算法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、短任务优先算法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、优先级调度算法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、混合调度算法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进程调度过程：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获得</a:t>
            </a:r>
            <a:r>
              <a:rPr lang="en-US" altLang="zh-CN" sz="1200" dirty="0" smtClean="0">
                <a:solidFill>
                  <a:schemeClr val="tx1"/>
                </a:solidFill>
              </a:rPr>
              <a:t>CPU</a:t>
            </a:r>
            <a:r>
              <a:rPr lang="zh-CN" altLang="en-US" sz="1200" dirty="0" smtClean="0">
                <a:solidFill>
                  <a:schemeClr val="tx1"/>
                </a:solidFill>
              </a:rPr>
              <a:t>控制权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在所有就绪的进程中按照某种算法选择进程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将当前进程状态予以保护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将选中的进程的环境设置好（设置寄存器、栈指针、状态字等）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跳转至选中的进程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操作系统进程调度过程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进程状态及转换关系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32153</TotalTime>
  <Words>1349</Words>
  <Application>Microsoft Office PowerPoint</Application>
  <PresentationFormat>全屏显示(4:3)</PresentationFormat>
  <Paragraphs>188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方正舒体</vt:lpstr>
      <vt:lpstr>方正姚体</vt:lpstr>
      <vt:lpstr>黑体</vt:lpstr>
      <vt:lpstr>华文新魏</vt:lpstr>
      <vt:lpstr>宋体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协程切换方式 --- 设计原理</vt:lpstr>
      <vt:lpstr>网络协程调度 --- 设计原理</vt:lpstr>
      <vt:lpstr>如何与第三方库无缝集成 --- 设计要点</vt:lpstr>
      <vt:lpstr>基于协程的 errno --- 设计要点</vt:lpstr>
      <vt:lpstr>利用多核 --- 设计要点</vt:lpstr>
      <vt:lpstr>过载保护 --- 设计要点</vt:lpstr>
      <vt:lpstr>协程同步原语 --- 设计要点</vt:lpstr>
      <vt:lpstr>协程间通信 --- 设计要点</vt:lpstr>
      <vt:lpstr>线程间通信 --- 设计要点</vt:lpstr>
      <vt:lpstr>应用场景</vt:lpstr>
      <vt:lpstr>注意事项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zhengshuxin@hotmail.com</cp:lastModifiedBy>
  <cp:revision>597</cp:revision>
  <dcterms:created xsi:type="dcterms:W3CDTF">2014-05-28T10:52:51Z</dcterms:created>
  <dcterms:modified xsi:type="dcterms:W3CDTF">2016-07-17T15:05:28Z</dcterms:modified>
</cp:coreProperties>
</file>