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62" r:id="rId13"/>
    <p:sldId id="363" r:id="rId14"/>
    <p:sldId id="366" r:id="rId15"/>
    <p:sldId id="375" r:id="rId16"/>
    <p:sldId id="365" r:id="rId17"/>
    <p:sldId id="374" r:id="rId18"/>
    <p:sldId id="367" r:id="rId19"/>
    <p:sldId id="368" r:id="rId20"/>
    <p:sldId id="370" r:id="rId21"/>
    <p:sldId id="369" r:id="rId22"/>
    <p:sldId id="364" r:id="rId23"/>
    <p:sldId id="371" r:id="rId24"/>
    <p:sldId id="354" r:id="rId25"/>
    <p:sldId id="373" r:id="rId26"/>
    <p:sldId id="377" r:id="rId27"/>
    <p:sldId id="336" r:id="rId28"/>
    <p:sldId id="350" r:id="rId29"/>
    <p:sldId id="376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5" d="100"/>
          <a:sy n="75" d="100"/>
        </p:scale>
        <p:origin x="1278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2016/7/26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2016/7/26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、主动让出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acl_fiber_yield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主动让出 </a:t>
            </a:r>
            <a:r>
              <a:rPr lang="en-US" altLang="zh-CN" sz="1500" dirty="0" smtClean="0"/>
              <a:t>CPU </a:t>
            </a:r>
            <a:r>
              <a:rPr lang="zh-CN" altLang="en-US" sz="1500" dirty="0" smtClean="0"/>
              <a:t>控制权，协程调度器调用别的协程</a:t>
            </a:r>
            <a:endParaRPr lang="en-US" altLang="zh-CN" sz="15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、指定休眠时间，主动让出</a:t>
            </a:r>
            <a:r>
              <a:rPr lang="en-US" altLang="zh-CN" sz="1900" dirty="0" smtClean="0"/>
              <a:t>CPU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acl_fiber_sleep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使当前协程休眠指定时间</a:t>
            </a:r>
            <a:endParaRPr lang="en-US" altLang="zh-CN" sz="15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阻塞被挂起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当前运行的协程等待</a:t>
            </a:r>
            <a:r>
              <a:rPr lang="en-US" altLang="zh-CN" sz="1500" dirty="0" smtClean="0"/>
              <a:t>IO</a:t>
            </a:r>
            <a:r>
              <a:rPr lang="zh-CN" altLang="en-US" sz="1500" dirty="0" smtClean="0"/>
              <a:t>完成时，需要将自身挂起</a:t>
            </a:r>
            <a:endParaRPr lang="en-US" altLang="zh-CN" sz="15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、等待协程锁被挂起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、等待协程信号量被挂起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 </a:t>
            </a:r>
            <a:r>
              <a:rPr lang="en-US" altLang="zh-CN" sz="1900" dirty="0" smtClean="0"/>
              <a:t>yield </a:t>
            </a:r>
            <a:r>
              <a:rPr lang="zh-CN" altLang="en-US" sz="1900" dirty="0" smtClean="0"/>
              <a:t>的协程又重新获得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、处于休眠状态的协程时间到达</a:t>
            </a:r>
            <a:endParaRPr lang="en-US" altLang="zh-CN" sz="19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阻塞而被挂起的协程因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准备好而被唤醒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、获得协程锁被唤醒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、获得协程信号量被唤醒</a:t>
            </a:r>
            <a:endParaRPr lang="en-US" altLang="zh-CN" sz="19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协程互斥锁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93658" y="101705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2285746" y="1160748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707904" y="1340768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03760" y="46625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3"/>
            <a:endCxn id="78" idx="1"/>
          </p:cNvCxnSpPr>
          <p:nvPr/>
        </p:nvCxnSpPr>
        <p:spPr>
          <a:xfrm>
            <a:off x="2295848" y="4806605"/>
            <a:ext cx="72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897814" y="5157192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是否已加写锁？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8" idx="2"/>
            <a:endCxn id="31" idx="0"/>
          </p:cNvCxnSpPr>
          <p:nvPr/>
        </p:nvCxnSpPr>
        <p:spPr>
          <a:xfrm>
            <a:off x="3706301" y="4986625"/>
            <a:ext cx="1603" cy="17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77526" y="3460439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入等待队列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491880" y="580526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707904" y="55892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707904" y="6174431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972608" y="5188632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517994" y="5373216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5404656" y="3832688"/>
            <a:ext cx="1156946" cy="154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6" idx="3"/>
            <a:endCxn id="88" idx="1"/>
          </p:cNvCxnSpPr>
          <p:nvPr/>
        </p:nvCxnSpPr>
        <p:spPr>
          <a:xfrm>
            <a:off x="2285746" y="4266545"/>
            <a:ext cx="73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023828" y="462658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读锁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131841" y="6381328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023828" y="408652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加写锁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897814" y="3429000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已加读、写锁？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88" idx="0"/>
            <a:endCxn id="95" idx="4"/>
          </p:cNvCxnSpPr>
          <p:nvPr/>
        </p:nvCxnSpPr>
        <p:spPr>
          <a:xfrm flipV="1">
            <a:off x="3706301" y="3861048"/>
            <a:ext cx="1603" cy="2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491880" y="2843809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707904" y="32129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707904" y="2636912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493658" y="412252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972608" y="3460440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517994" y="3645024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427096" y="1777380"/>
            <a:ext cx="1134506" cy="168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5404656" y="3645024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3131841" y="2276872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131841" y="980728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对互斥锁加锁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897814" y="1565918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加锁成功？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988713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420761" y="1777379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420825" y="1745875"/>
            <a:ext cx="494929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995048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517994" y="1777379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18548" y="3465003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入调度队列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7245678" y="3645023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21139" y="3187874"/>
            <a:ext cx="2736305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如何做到？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协程信号量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大量协程在信号量上排除</a:t>
            </a:r>
            <a:endParaRPr lang="en-US" altLang="zh-CN" sz="1600" dirty="0" smtClean="0"/>
          </a:p>
          <a:p>
            <a:r>
              <a:rPr lang="zh-CN" altLang="en-US" sz="1600" dirty="0" smtClean="0"/>
              <a:t>获得信号量使用权的协程在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队列上排除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信号量计数器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26644" y="1385664"/>
            <a:ext cx="1449412" cy="67518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信号量等待队列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</a:t>
            </a:r>
            <a:r>
              <a:rPr lang="zh-CN" altLang="en-US" sz="1200" b="1" dirty="0" smtClean="0"/>
              <a:t>等待队列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事件引擎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85882" y="423448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运行协程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60848"/>
            <a:ext cx="1255514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4"/>
            <a:endCxn id="56" idx="0"/>
          </p:cNvCxnSpPr>
          <p:nvPr/>
        </p:nvCxnSpPr>
        <p:spPr>
          <a:xfrm>
            <a:off x="4351350" y="2060848"/>
            <a:ext cx="1598049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4"/>
            <a:endCxn id="55" idx="0"/>
          </p:cNvCxnSpPr>
          <p:nvPr/>
        </p:nvCxnSpPr>
        <p:spPr>
          <a:xfrm>
            <a:off x="4351350" y="2060848"/>
            <a:ext cx="3028963" cy="9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无锁队列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管道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服务框架集成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4882199"/>
            <a:ext cx="8229600" cy="1461539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连接派发器与协程进程间采用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域套接口连接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、客户端连接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连接派发器，派发器将“连接”通过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域套接口传递给协程进程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acl_master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管理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连接派发器、协程进程池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dirty="0" smtClean="0"/>
              <a:t>关于</a:t>
            </a:r>
            <a:r>
              <a:rPr lang="en-US" altLang="zh-CN" sz="1400" dirty="0" smtClean="0"/>
              <a:t>TCP</a:t>
            </a:r>
            <a:r>
              <a:rPr lang="zh-CN" altLang="en-US" sz="1400" dirty="0" smtClean="0"/>
              <a:t>连接派发器，参考：</a:t>
            </a:r>
            <a:r>
              <a:rPr lang="en-US" altLang="zh-CN" sz="1400" dirty="0"/>
              <a:t>http://zsxxsz.iteye.com/blog/2118752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4024540" y="4148624"/>
            <a:ext cx="1368152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acl_master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1452977"/>
            <a:ext cx="1368152" cy="360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Tcp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连接派发器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23928" y="2930758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164249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9712" y="2326567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79712" y="301064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6"/>
            <a:endCxn id="34" idx="1"/>
          </p:cNvCxnSpPr>
          <p:nvPr/>
        </p:nvCxnSpPr>
        <p:spPr>
          <a:xfrm>
            <a:off x="2843808" y="1868011"/>
            <a:ext cx="1080120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34" idx="1"/>
          </p:cNvCxnSpPr>
          <p:nvPr/>
        </p:nvCxnSpPr>
        <p:spPr>
          <a:xfrm flipV="1">
            <a:off x="2843808" y="2351470"/>
            <a:ext cx="1080120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6" idx="1"/>
          </p:cNvCxnSpPr>
          <p:nvPr/>
        </p:nvCxnSpPr>
        <p:spPr>
          <a:xfrm flipV="1">
            <a:off x="2843808" y="3110778"/>
            <a:ext cx="1080120" cy="1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979712" y="3666236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6"/>
            <a:endCxn id="6" idx="1"/>
          </p:cNvCxnSpPr>
          <p:nvPr/>
        </p:nvCxnSpPr>
        <p:spPr>
          <a:xfrm flipV="1">
            <a:off x="2843808" y="3110778"/>
            <a:ext cx="1080120" cy="7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923928" y="2171450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8" idx="6"/>
            <a:endCxn id="5" idx="1"/>
          </p:cNvCxnSpPr>
          <p:nvPr/>
        </p:nvCxnSpPr>
        <p:spPr>
          <a:xfrm flipV="1">
            <a:off x="2843808" y="1632997"/>
            <a:ext cx="1080120" cy="235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5" idx="1"/>
          </p:cNvCxnSpPr>
          <p:nvPr/>
        </p:nvCxnSpPr>
        <p:spPr>
          <a:xfrm flipV="1">
            <a:off x="2843808" y="1632997"/>
            <a:ext cx="1080120" cy="919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6"/>
            <a:endCxn id="5" idx="1"/>
          </p:cNvCxnSpPr>
          <p:nvPr/>
        </p:nvCxnSpPr>
        <p:spPr>
          <a:xfrm flipV="1">
            <a:off x="2843808" y="1632997"/>
            <a:ext cx="1080120" cy="1603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6"/>
            <a:endCxn id="5" idx="1"/>
          </p:cNvCxnSpPr>
          <p:nvPr/>
        </p:nvCxnSpPr>
        <p:spPr>
          <a:xfrm flipV="1">
            <a:off x="2843808" y="1632997"/>
            <a:ext cx="1080120" cy="2258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275032" y="1850638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75032" y="2282686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34" idx="3"/>
            <a:endCxn id="108" idx="1"/>
          </p:cNvCxnSpPr>
          <p:nvPr/>
        </p:nvCxnSpPr>
        <p:spPr>
          <a:xfrm flipV="1">
            <a:off x="5292080" y="2030658"/>
            <a:ext cx="982952" cy="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4" idx="3"/>
            <a:endCxn id="109" idx="1"/>
          </p:cNvCxnSpPr>
          <p:nvPr/>
        </p:nvCxnSpPr>
        <p:spPr>
          <a:xfrm>
            <a:off x="5292080" y="2351470"/>
            <a:ext cx="982952" cy="1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292792" y="2786742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92792" y="3218790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6" idx="3"/>
            <a:endCxn id="114" idx="1"/>
          </p:cNvCxnSpPr>
          <p:nvPr/>
        </p:nvCxnSpPr>
        <p:spPr>
          <a:xfrm flipV="1">
            <a:off x="5292080" y="2966762"/>
            <a:ext cx="10007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" idx="3"/>
            <a:endCxn id="115" idx="1"/>
          </p:cNvCxnSpPr>
          <p:nvPr/>
        </p:nvCxnSpPr>
        <p:spPr>
          <a:xfrm>
            <a:off x="5292080" y="3110778"/>
            <a:ext cx="10007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00504" y="1268760"/>
            <a:ext cx="2016224" cy="221695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箭头 120"/>
          <p:cNvSpPr/>
          <p:nvPr/>
        </p:nvSpPr>
        <p:spPr>
          <a:xfrm>
            <a:off x="4528600" y="3595936"/>
            <a:ext cx="360040" cy="451037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2"/>
            <a:endCxn id="34" idx="0"/>
          </p:cNvCxnSpPr>
          <p:nvPr/>
        </p:nvCxnSpPr>
        <p:spPr>
          <a:xfrm>
            <a:off x="4608004" y="1813017"/>
            <a:ext cx="0" cy="35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3"/>
            <a:endCxn id="6" idx="0"/>
          </p:cNvCxnSpPr>
          <p:nvPr/>
        </p:nvCxnSpPr>
        <p:spPr>
          <a:xfrm flipH="1">
            <a:off x="4608004" y="1632997"/>
            <a:ext cx="684076" cy="1297761"/>
          </a:xfrm>
          <a:prstGeom prst="bentConnector4">
            <a:avLst>
              <a:gd name="adj1" fmla="val -33417"/>
              <a:gd name="adj2" fmla="val 8042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参考与下载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国内下载：</a:t>
            </a:r>
            <a:r>
              <a:rPr lang="en-US" altLang="zh-CN" dirty="0"/>
              <a:t>http://</a:t>
            </a:r>
            <a:r>
              <a:rPr lang="en-US" altLang="zh-CN" dirty="0" smtClean="0"/>
              <a:t>git.oschina.net/zsxxsz/acl/lib_fiber/</a:t>
            </a:r>
          </a:p>
          <a:p>
            <a:r>
              <a:rPr lang="zh-CN" altLang="en-US" dirty="0" smtClean="0"/>
              <a:t>国外下载：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github.com/zhengshuxin/acl/lib_fiber/</a:t>
            </a:r>
            <a:endParaRPr lang="en-US" altLang="zh-CN" dirty="0"/>
          </a:p>
          <a:p>
            <a:r>
              <a:rPr lang="zh-CN" altLang="en-US" dirty="0" smtClean="0"/>
              <a:t>博客文章：</a:t>
            </a:r>
            <a:r>
              <a:rPr lang="en-US" altLang="zh-CN" dirty="0"/>
              <a:t>http://zsxxsz.iteye.com/category/360229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33039</TotalTime>
  <Words>2488</Words>
  <Application>Microsoft Office PowerPoint</Application>
  <PresentationFormat>全屏显示(4:3)</PresentationFormat>
  <Paragraphs>362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协程切换方式 --- 设计原理</vt:lpstr>
      <vt:lpstr>网络协程调度 --- 设计原理</vt:lpstr>
      <vt:lpstr>协程同步原语 --- 设计要点</vt:lpstr>
      <vt:lpstr>协程互斥锁 --- 设计要点</vt:lpstr>
      <vt:lpstr>过载保护 --- 设计要点</vt:lpstr>
      <vt:lpstr>协程信号量 --- 设计要点</vt:lpstr>
      <vt:lpstr>利用多核 --- 设计要点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协程与 acl_master 服务框架集成</vt:lpstr>
      <vt:lpstr>应用场景</vt:lpstr>
      <vt:lpstr>注意事项</vt:lpstr>
      <vt:lpstr>参考与下载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zhengshuxin@hotmail.com</cp:lastModifiedBy>
  <cp:revision>675</cp:revision>
  <dcterms:created xsi:type="dcterms:W3CDTF">2014-05-28T10:52:51Z</dcterms:created>
  <dcterms:modified xsi:type="dcterms:W3CDTF">2016-07-26T13:58:48Z</dcterms:modified>
</cp:coreProperties>
</file>