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62" r:id="rId13"/>
    <p:sldId id="363" r:id="rId14"/>
    <p:sldId id="364" r:id="rId15"/>
    <p:sldId id="371" r:id="rId16"/>
    <p:sldId id="354" r:id="rId17"/>
    <p:sldId id="373" r:id="rId18"/>
    <p:sldId id="367" r:id="rId19"/>
    <p:sldId id="366" r:id="rId20"/>
    <p:sldId id="365" r:id="rId21"/>
    <p:sldId id="374" r:id="rId22"/>
    <p:sldId id="368" r:id="rId23"/>
    <p:sldId id="370" r:id="rId24"/>
    <p:sldId id="369" r:id="rId25"/>
    <p:sldId id="336" r:id="rId26"/>
    <p:sldId id="350" r:id="rId27"/>
    <p:sldId id="27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、主动让出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acl_fiber_yield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主动让出 </a:t>
            </a:r>
            <a:r>
              <a:rPr lang="en-US" altLang="zh-CN" sz="1500" dirty="0" smtClean="0"/>
              <a:t>CPU </a:t>
            </a:r>
            <a:r>
              <a:rPr lang="zh-CN" altLang="en-US" sz="1500" dirty="0" smtClean="0"/>
              <a:t>控制权，协程调度器调用别的协程</a:t>
            </a:r>
            <a:endParaRPr lang="en-US" altLang="zh-CN" sz="15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、指定休眠时间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acl_fiber_sleep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使当前协程休眠指定时间</a:t>
            </a:r>
            <a:endParaRPr lang="en-US" altLang="zh-CN" sz="15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阻塞被挂起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当前运行的协程等待</a:t>
            </a:r>
            <a:r>
              <a:rPr lang="en-US" altLang="zh-CN" sz="1500" dirty="0" smtClean="0"/>
              <a:t>IO</a:t>
            </a:r>
            <a:r>
              <a:rPr lang="zh-CN" altLang="en-US" sz="1500" dirty="0" smtClean="0"/>
              <a:t>完成时，需要将自身</a:t>
            </a:r>
            <a:r>
              <a:rPr lang="zh-CN" altLang="en-US" sz="1500" dirty="0" smtClean="0"/>
              <a:t>挂起</a:t>
            </a:r>
            <a:endParaRPr lang="en-US" altLang="zh-CN" sz="15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、等待协程锁被挂起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、等待协程信号量被挂起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 </a:t>
            </a:r>
            <a:r>
              <a:rPr lang="en-US" altLang="zh-CN" sz="1900" dirty="0" smtClean="0"/>
              <a:t>yield </a:t>
            </a:r>
            <a:r>
              <a:rPr lang="zh-CN" altLang="en-US" sz="1900" dirty="0" smtClean="0"/>
              <a:t>的协程又重新获得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、处于休眠状态的协程时间到达</a:t>
            </a:r>
            <a:endParaRPr lang="en-US" altLang="zh-CN" sz="19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阻塞而被挂起的协程因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准备好而被</a:t>
            </a:r>
            <a:r>
              <a:rPr lang="zh-CN" altLang="en-US" sz="1900" dirty="0" smtClean="0"/>
              <a:t>唤醒</a:t>
            </a:r>
            <a:endParaRPr lang="en-US" altLang="zh-CN" sz="19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、获得协程锁被唤醒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、获得协程信号量被唤醒</a:t>
            </a:r>
            <a:endParaRPr lang="en-US" altLang="zh-CN" sz="19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4912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53188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8782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8782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61200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61200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54766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0360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0360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62778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62778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3955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46149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46149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88118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24706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24706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7076503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7076503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003894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440482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40482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7092279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7092279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60032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909473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909473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8772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2428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23888"/>
            <a:ext cx="5534025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64088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364088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364088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364088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2200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372200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372200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372200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300192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940152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940152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940152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940152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740352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164288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164288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如何做到？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35596" y="60305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r>
              <a:rPr lang="zh-CN" altLang="en-US" b="1" dirty="0" smtClean="0"/>
              <a:t>：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redis_sem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过载保护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大量协程在信号量上排除</a:t>
            </a:r>
            <a:endParaRPr lang="en-US" altLang="zh-CN" sz="1600" dirty="0" smtClean="0"/>
          </a:p>
          <a:p>
            <a:r>
              <a:rPr lang="zh-CN" altLang="en-US" sz="1600" dirty="0" smtClean="0"/>
              <a:t>获得信号量使用权的协程在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队列上排除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信号量计数器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79293" y="1385664"/>
            <a:ext cx="1449412" cy="67518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信号量等待队列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</a:t>
            </a:r>
            <a:r>
              <a:rPr lang="zh-CN" altLang="en-US" sz="1200" b="1" dirty="0" smtClean="0"/>
              <a:t>等待队列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事件引擎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078216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运行协程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60848"/>
            <a:ext cx="1108163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4"/>
            <a:endCxn id="56" idx="0"/>
          </p:cNvCxnSpPr>
          <p:nvPr/>
        </p:nvCxnSpPr>
        <p:spPr>
          <a:xfrm>
            <a:off x="4203999" y="2060848"/>
            <a:ext cx="1745400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4"/>
            <a:endCxn id="55" idx="0"/>
          </p:cNvCxnSpPr>
          <p:nvPr/>
        </p:nvCxnSpPr>
        <p:spPr>
          <a:xfrm>
            <a:off x="4203999" y="2060848"/>
            <a:ext cx="3176314" cy="9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无锁队列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管道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25881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32556</TotalTime>
  <Words>2314</Words>
  <Application>Microsoft Office PowerPoint</Application>
  <PresentationFormat>全屏显示(4:3)</PresentationFormat>
  <Paragraphs>317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协程切换方式 --- 设计原理</vt:lpstr>
      <vt:lpstr>网络协程调度 --- 设计原理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利用多核 --- 设计要点</vt:lpstr>
      <vt:lpstr>协程同步原语 --- 设计要点</vt:lpstr>
      <vt:lpstr>过载保护 --- 设计要点</vt:lpstr>
      <vt:lpstr>过载保护 --- 设计要点</vt:lpstr>
      <vt:lpstr>协程间通信 --- 设计要点</vt:lpstr>
      <vt:lpstr>协程间通信 --- 设计要点</vt:lpstr>
      <vt:lpstr>线程间通信 --- 设计要点</vt:lpstr>
      <vt:lpstr>应用场景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641</cp:revision>
  <dcterms:created xsi:type="dcterms:W3CDTF">2014-05-28T10:52:51Z</dcterms:created>
  <dcterms:modified xsi:type="dcterms:W3CDTF">2016-07-21T02:07:32Z</dcterms:modified>
</cp:coreProperties>
</file>