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565D85-5E44-4E47-86DC-DA45A4369F26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313F-C975-451F-82E4-9A8BAD1AF30A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6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5D85-5E44-4E47-86DC-DA45A4369F26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313F-C975-451F-82E4-9A8BAD1AF3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62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5D85-5E44-4E47-86DC-DA45A4369F26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313F-C975-451F-82E4-9A8BAD1AF30A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84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5D85-5E44-4E47-86DC-DA45A4369F26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313F-C975-451F-82E4-9A8BAD1AF3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89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5D85-5E44-4E47-86DC-DA45A4369F26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313F-C975-451F-82E4-9A8BAD1AF30A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69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5D85-5E44-4E47-86DC-DA45A4369F26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313F-C975-451F-82E4-9A8BAD1AF3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02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5D85-5E44-4E47-86DC-DA45A4369F26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313F-C975-451F-82E4-9A8BAD1AF3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08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5D85-5E44-4E47-86DC-DA45A4369F26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313F-C975-451F-82E4-9A8BAD1AF3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2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5D85-5E44-4E47-86DC-DA45A4369F26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313F-C975-451F-82E4-9A8BAD1AF3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50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5D85-5E44-4E47-86DC-DA45A4369F26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313F-C975-451F-82E4-9A8BAD1AF3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28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5D85-5E44-4E47-86DC-DA45A4369F26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313F-C975-451F-82E4-9A8BAD1AF30A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565D85-5E44-4E47-86DC-DA45A4369F26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4F313F-C975-451F-82E4-9A8BAD1AF30A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8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Aplicación para controlar toma de pastillas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673737" y="5091492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Integrantes: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Luis Antonio Aguilar Rosales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Fernando Hernández </a:t>
            </a:r>
            <a:r>
              <a:rPr lang="es-ES" dirty="0" err="1" smtClean="0"/>
              <a:t>Guel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Iván Méndez Lara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680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No es extraña la imagen de una persona mayor que abre su pastillero para tomar alguna de las muchas medicinas que ha de ingerir a diario. La mayor parte de los ancianos convive a diario con un número muy elevado de pastillas por prescripción médica. Este hecho implica que se deben tener precauciones especiales para que los tratamientos farmacológicos sean seguros y eficaces. 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006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Según el doctor Juan Macías, presidente de la Sociedad Española de Medicina Geriátrica (SEMEG) “el enfermo geriátrico puede padecer diversas enfermedades agudas y crónicas a la vez, y a menudo un mismo enfermo toma más de un medicamento. Cuando esto pasa, el riesgo de que se produzcan interacciones o reacciones adversas a los medicamentos aumenta. Por lo tanto, se debe ser cuidadoso en el seguimiento de estos pacientes para prevenir situaciones indeseables y establecer una serie de normas que faciliten la administración, seguimiento y cumplimiento de los tratamientos de manera que se consigan los objetivos de forma segura y eficaz”. 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Sin embargo uno </a:t>
            </a:r>
            <a:r>
              <a:rPr lang="es-MX" dirty="0"/>
              <a:t>de los problemas que frecuentemente se presentan con el envejecimiento está asociado con la </a:t>
            </a:r>
            <a:r>
              <a:rPr lang="es-MX" dirty="0" smtClean="0"/>
              <a:t>memoria.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024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Facilitar la toma medicamentos en el horario correspondiente de una persona mayor mediante el uso de las tecnologías actuales.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Nota: La configuración de la aplicación la debe realizar una persona con conocimientos en el uso de celulares o tabletas Android.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66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</TotalTime>
  <Words>241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Tw Cen MT</vt:lpstr>
      <vt:lpstr>Tw Cen MT Condensed</vt:lpstr>
      <vt:lpstr>Wingdings</vt:lpstr>
      <vt:lpstr>Wingdings 3</vt:lpstr>
      <vt:lpstr>Integral</vt:lpstr>
      <vt:lpstr>Aplicación para controlar toma de pastillas</vt:lpstr>
      <vt:lpstr>Introducción</vt:lpstr>
      <vt:lpstr>introducción</vt:lpstr>
      <vt:lpstr>Objetivo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para controlar toma de pastillas</dc:title>
  <dc:creator>Luis Aguilar</dc:creator>
  <cp:lastModifiedBy>Luis Aguilar</cp:lastModifiedBy>
  <cp:revision>3</cp:revision>
  <dcterms:created xsi:type="dcterms:W3CDTF">2017-06-12T13:47:27Z</dcterms:created>
  <dcterms:modified xsi:type="dcterms:W3CDTF">2017-06-12T14:06:47Z</dcterms:modified>
</cp:coreProperties>
</file>