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C2E1-34F8-4AF5-B1B8-2AA187668B13}" type="datetimeFigureOut">
              <a:rPr lang="zh-CN" altLang="en-US" smtClean="0"/>
              <a:t>2017-5-1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FBEC-267F-43D1-88BD-42FE031B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780851" y="1118795"/>
            <a:ext cx="4815337" cy="81716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80851" y="2355925"/>
            <a:ext cx="4815337" cy="110803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0776" y="1161825"/>
            <a:ext cx="968189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8335" y="1161825"/>
            <a:ext cx="1461246" cy="322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6" name="矩形 5"/>
          <p:cNvSpPr/>
          <p:nvPr/>
        </p:nvSpPr>
        <p:spPr>
          <a:xfrm>
            <a:off x="3928335" y="1570616"/>
            <a:ext cx="1461246" cy="322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8952" y="1161825"/>
            <a:ext cx="815788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4111" y="1161825"/>
            <a:ext cx="111700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插件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0776" y="473336"/>
            <a:ext cx="968189" cy="37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10" name="矩形 9"/>
          <p:cNvSpPr/>
          <p:nvPr/>
        </p:nvSpPr>
        <p:spPr>
          <a:xfrm>
            <a:off x="3949851" y="473336"/>
            <a:ext cx="1439730" cy="37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11" name="矩形 10"/>
          <p:cNvSpPr/>
          <p:nvPr/>
        </p:nvSpPr>
        <p:spPr>
          <a:xfrm>
            <a:off x="5498952" y="473336"/>
            <a:ext cx="815788" cy="37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12" name="矩形 11"/>
          <p:cNvSpPr/>
          <p:nvPr/>
        </p:nvSpPr>
        <p:spPr>
          <a:xfrm>
            <a:off x="6424111" y="473336"/>
            <a:ext cx="1117000" cy="37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970955" y="849854"/>
            <a:ext cx="0" cy="3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40014" y="849854"/>
            <a:ext cx="0" cy="3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0611" y="849854"/>
            <a:ext cx="0" cy="3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04390" y="849854"/>
            <a:ext cx="0" cy="3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50776" y="2420470"/>
            <a:ext cx="4690335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数据信息分析模块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0776" y="2947595"/>
            <a:ext cx="2302137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代码生成模块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1247" y="2947595"/>
            <a:ext cx="2269865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编译打包模块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3" idx="2"/>
            <a:endCxn id="22" idx="0"/>
          </p:cNvCxnSpPr>
          <p:nvPr/>
        </p:nvCxnSpPr>
        <p:spPr>
          <a:xfrm>
            <a:off x="5188520" y="1935956"/>
            <a:ext cx="0" cy="419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96188" y="1342709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541111" y="272527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生成逻辑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228599" y="2989965"/>
            <a:ext cx="1651000" cy="399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705100" y="245018"/>
            <a:ext cx="1727200" cy="33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05100" y="633100"/>
            <a:ext cx="1727200" cy="374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17688" y="627088"/>
            <a:ext cx="2241395" cy="38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name=“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</a:t>
            </a:r>
            <a:r>
              <a:rPr lang="en-US" altLang="ja-JP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AnnotationParameter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肘形连接符 98"/>
          <p:cNvCxnSpPr>
            <a:stCxn id="96" idx="1"/>
            <a:endCxn id="95" idx="3"/>
          </p:cNvCxnSpPr>
          <p:nvPr/>
        </p:nvCxnSpPr>
        <p:spPr>
          <a:xfrm rot="10800000" flipV="1">
            <a:off x="1879600" y="413428"/>
            <a:ext cx="825501" cy="2776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97" idx="1"/>
            <a:endCxn id="95" idx="3"/>
          </p:cNvCxnSpPr>
          <p:nvPr/>
        </p:nvCxnSpPr>
        <p:spPr>
          <a:xfrm rot="10800000" flipV="1">
            <a:off x="1879600" y="820348"/>
            <a:ext cx="825501" cy="23695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705100" y="1571780"/>
            <a:ext cx="1727200" cy="3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05100" y="3015216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076591" y="1834455"/>
            <a:ext cx="1727200" cy="342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076591" y="2219911"/>
            <a:ext cx="1727200" cy="382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肘形连接符 104"/>
          <p:cNvCxnSpPr>
            <a:stCxn id="101" idx="3"/>
            <a:endCxn id="103" idx="1"/>
          </p:cNvCxnSpPr>
          <p:nvPr/>
        </p:nvCxnSpPr>
        <p:spPr>
          <a:xfrm>
            <a:off x="4432300" y="1747877"/>
            <a:ext cx="644291" cy="2579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01" idx="3"/>
            <a:endCxn id="104" idx="1"/>
          </p:cNvCxnSpPr>
          <p:nvPr/>
        </p:nvCxnSpPr>
        <p:spPr>
          <a:xfrm>
            <a:off x="4432300" y="1747877"/>
            <a:ext cx="644291" cy="6633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95" idx="3"/>
            <a:endCxn id="101" idx="1"/>
          </p:cNvCxnSpPr>
          <p:nvPr/>
        </p:nvCxnSpPr>
        <p:spPr>
          <a:xfrm flipV="1">
            <a:off x="1879599" y="1747877"/>
            <a:ext cx="825501" cy="14420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076592" y="3038868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076592" y="3424481"/>
            <a:ext cx="1727200" cy="34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肘形连接符 109"/>
          <p:cNvCxnSpPr>
            <a:stCxn id="102" idx="3"/>
            <a:endCxn id="108" idx="1"/>
          </p:cNvCxnSpPr>
          <p:nvPr/>
        </p:nvCxnSpPr>
        <p:spPr>
          <a:xfrm>
            <a:off x="4432300" y="3202541"/>
            <a:ext cx="644292" cy="35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2" idx="3"/>
            <a:endCxn id="109" idx="1"/>
          </p:cNvCxnSpPr>
          <p:nvPr/>
        </p:nvCxnSpPr>
        <p:spPr>
          <a:xfrm>
            <a:off x="4432300" y="3202541"/>
            <a:ext cx="644292" cy="3957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95" idx="3"/>
            <a:endCxn id="102" idx="1"/>
          </p:cNvCxnSpPr>
          <p:nvPr/>
        </p:nvCxnSpPr>
        <p:spPr>
          <a:xfrm>
            <a:off x="1879599" y="3189916"/>
            <a:ext cx="825501" cy="126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97" idx="3"/>
            <a:endCxn id="98" idx="1"/>
          </p:cNvCxnSpPr>
          <p:nvPr/>
        </p:nvCxnSpPr>
        <p:spPr>
          <a:xfrm>
            <a:off x="4432300" y="820349"/>
            <a:ext cx="485388" cy="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76591" y="1070278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肘形连接符 120"/>
          <p:cNvCxnSpPr>
            <a:stCxn id="101" idx="3"/>
            <a:endCxn id="120" idx="1"/>
          </p:cNvCxnSpPr>
          <p:nvPr/>
        </p:nvCxnSpPr>
        <p:spPr>
          <a:xfrm flipV="1">
            <a:off x="4432300" y="1247401"/>
            <a:ext cx="644291" cy="5004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5076590" y="1455891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肘形连接符 122"/>
          <p:cNvCxnSpPr>
            <a:stCxn id="101" idx="3"/>
            <a:endCxn id="122" idx="1"/>
          </p:cNvCxnSpPr>
          <p:nvPr/>
        </p:nvCxnSpPr>
        <p:spPr>
          <a:xfrm flipV="1">
            <a:off x="4432300" y="1633014"/>
            <a:ext cx="644290" cy="1148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076590" y="2643216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@Column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肘形连接符 124"/>
          <p:cNvCxnSpPr>
            <a:stCxn id="124" idx="1"/>
            <a:endCxn id="102" idx="3"/>
          </p:cNvCxnSpPr>
          <p:nvPr/>
        </p:nvCxnSpPr>
        <p:spPr>
          <a:xfrm rot="10800000" flipV="1">
            <a:off x="4432300" y="2820339"/>
            <a:ext cx="644290" cy="3822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705100" y="4206207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classEntity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076590" y="4219933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076590" y="4605546"/>
            <a:ext cx="1727200" cy="34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ClassEntity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076590" y="3818919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ja-JP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ManyToOne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肘形连接符 165"/>
          <p:cNvCxnSpPr>
            <a:stCxn id="161" idx="3"/>
            <a:endCxn id="164" idx="1"/>
          </p:cNvCxnSpPr>
          <p:nvPr/>
        </p:nvCxnSpPr>
        <p:spPr>
          <a:xfrm flipV="1">
            <a:off x="4432300" y="3996042"/>
            <a:ext cx="644290" cy="3974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61" idx="3"/>
            <a:endCxn id="162" idx="1"/>
          </p:cNvCxnSpPr>
          <p:nvPr/>
        </p:nvCxnSpPr>
        <p:spPr>
          <a:xfrm flipV="1">
            <a:off x="4432300" y="4387185"/>
            <a:ext cx="644290" cy="63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stCxn id="161" idx="3"/>
            <a:endCxn id="163" idx="1"/>
          </p:cNvCxnSpPr>
          <p:nvPr/>
        </p:nvCxnSpPr>
        <p:spPr>
          <a:xfrm>
            <a:off x="4432300" y="4393532"/>
            <a:ext cx="644290" cy="3858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95" idx="3"/>
            <a:endCxn id="161" idx="1"/>
          </p:cNvCxnSpPr>
          <p:nvPr/>
        </p:nvCxnSpPr>
        <p:spPr>
          <a:xfrm>
            <a:off x="1879599" y="3189916"/>
            <a:ext cx="825501" cy="12036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2705100" y="5679404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setClassEntity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肘形连接符 174"/>
          <p:cNvCxnSpPr>
            <a:stCxn id="95" idx="3"/>
            <a:endCxn id="173" idx="1"/>
          </p:cNvCxnSpPr>
          <p:nvPr/>
        </p:nvCxnSpPr>
        <p:spPr>
          <a:xfrm>
            <a:off x="1879599" y="3189916"/>
            <a:ext cx="825501" cy="26768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3429179" y="4910867"/>
            <a:ext cx="461665" cy="668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076590" y="5881511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076590" y="5512152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肘形连接符 179"/>
          <p:cNvCxnSpPr>
            <a:stCxn id="173" idx="3"/>
            <a:endCxn id="178" idx="1"/>
          </p:cNvCxnSpPr>
          <p:nvPr/>
        </p:nvCxnSpPr>
        <p:spPr>
          <a:xfrm flipV="1">
            <a:off x="4432300" y="5679404"/>
            <a:ext cx="644290" cy="1873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73" idx="3"/>
            <a:endCxn id="177" idx="1"/>
          </p:cNvCxnSpPr>
          <p:nvPr/>
        </p:nvCxnSpPr>
        <p:spPr>
          <a:xfrm>
            <a:off x="4432300" y="5866729"/>
            <a:ext cx="644290" cy="1987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8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599" y="2989965"/>
            <a:ext cx="1651000" cy="399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ClassEntity</a:t>
            </a:r>
          </a:p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100" y="245018"/>
            <a:ext cx="1727200" cy="33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100" y="633100"/>
            <a:ext cx="1727200" cy="374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17688" y="627088"/>
            <a:ext cx="2241395" cy="38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=“T_ClassEntity”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AnnotationParameter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肘形连接符 5"/>
          <p:cNvCxnSpPr>
            <a:stCxn id="3" idx="1"/>
            <a:endCxn id="2" idx="3"/>
          </p:cNvCxnSpPr>
          <p:nvPr/>
        </p:nvCxnSpPr>
        <p:spPr>
          <a:xfrm rot="10800000" flipV="1">
            <a:off x="1879600" y="413428"/>
            <a:ext cx="825501" cy="2776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1"/>
            <a:endCxn id="2" idx="3"/>
          </p:cNvCxnSpPr>
          <p:nvPr/>
        </p:nvCxnSpPr>
        <p:spPr>
          <a:xfrm rot="10800000" flipV="1">
            <a:off x="1879600" y="820348"/>
            <a:ext cx="825501" cy="23695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05100" y="1571780"/>
            <a:ext cx="1727200" cy="3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5100" y="3015216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591" y="1834455"/>
            <a:ext cx="1727200" cy="342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591" y="2219911"/>
            <a:ext cx="1727200" cy="382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肘形连接符 11"/>
          <p:cNvCxnSpPr>
            <a:stCxn id="8" idx="3"/>
            <a:endCxn id="10" idx="1"/>
          </p:cNvCxnSpPr>
          <p:nvPr/>
        </p:nvCxnSpPr>
        <p:spPr>
          <a:xfrm>
            <a:off x="4432300" y="1747877"/>
            <a:ext cx="644291" cy="2579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3"/>
            <a:endCxn id="11" idx="1"/>
          </p:cNvCxnSpPr>
          <p:nvPr/>
        </p:nvCxnSpPr>
        <p:spPr>
          <a:xfrm>
            <a:off x="4432300" y="1747877"/>
            <a:ext cx="644291" cy="6633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" idx="3"/>
            <a:endCxn id="8" idx="1"/>
          </p:cNvCxnSpPr>
          <p:nvPr/>
        </p:nvCxnSpPr>
        <p:spPr>
          <a:xfrm flipV="1">
            <a:off x="1879599" y="1747877"/>
            <a:ext cx="825501" cy="14420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6592" y="3038868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592" y="3424481"/>
            <a:ext cx="1727200" cy="34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9" idx="3"/>
            <a:endCxn id="15" idx="1"/>
          </p:cNvCxnSpPr>
          <p:nvPr/>
        </p:nvCxnSpPr>
        <p:spPr>
          <a:xfrm>
            <a:off x="4432300" y="3202541"/>
            <a:ext cx="644292" cy="35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3"/>
            <a:endCxn id="16" idx="1"/>
          </p:cNvCxnSpPr>
          <p:nvPr/>
        </p:nvCxnSpPr>
        <p:spPr>
          <a:xfrm>
            <a:off x="4432300" y="3202541"/>
            <a:ext cx="644292" cy="3957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9" idx="1"/>
          </p:cNvCxnSpPr>
          <p:nvPr/>
        </p:nvCxnSpPr>
        <p:spPr>
          <a:xfrm>
            <a:off x="1879599" y="3189916"/>
            <a:ext cx="825501" cy="126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5" idx="1"/>
          </p:cNvCxnSpPr>
          <p:nvPr/>
        </p:nvCxnSpPr>
        <p:spPr>
          <a:xfrm>
            <a:off x="4432300" y="820349"/>
            <a:ext cx="485388" cy="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6591" y="1070278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8" idx="3"/>
            <a:endCxn id="21" idx="1"/>
          </p:cNvCxnSpPr>
          <p:nvPr/>
        </p:nvCxnSpPr>
        <p:spPr>
          <a:xfrm flipV="1">
            <a:off x="4432300" y="1247401"/>
            <a:ext cx="644291" cy="5004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590" y="1455891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肘形连接符 23"/>
          <p:cNvCxnSpPr>
            <a:stCxn id="8" idx="3"/>
            <a:endCxn id="23" idx="1"/>
          </p:cNvCxnSpPr>
          <p:nvPr/>
        </p:nvCxnSpPr>
        <p:spPr>
          <a:xfrm flipV="1">
            <a:off x="4432300" y="1633014"/>
            <a:ext cx="644290" cy="1148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76590" y="2643216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@Column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25" idx="1"/>
            <a:endCxn id="9" idx="3"/>
          </p:cNvCxnSpPr>
          <p:nvPr/>
        </p:nvCxnSpPr>
        <p:spPr>
          <a:xfrm rot="10800000" flipV="1">
            <a:off x="4432300" y="2820339"/>
            <a:ext cx="644290" cy="3822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05100" y="4206207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76590" y="4219933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6590" y="4605546"/>
            <a:ext cx="1727200" cy="34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List&lt;Student&gt;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76590" y="3818919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@OneToMany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27" idx="3"/>
            <a:endCxn id="30" idx="1"/>
          </p:cNvCxnSpPr>
          <p:nvPr/>
        </p:nvCxnSpPr>
        <p:spPr>
          <a:xfrm flipV="1">
            <a:off x="4432300" y="3996042"/>
            <a:ext cx="644290" cy="3974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1"/>
          </p:cNvCxnSpPr>
          <p:nvPr/>
        </p:nvCxnSpPr>
        <p:spPr>
          <a:xfrm flipV="1">
            <a:off x="4432300" y="4387185"/>
            <a:ext cx="644290" cy="63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3"/>
            <a:endCxn id="29" idx="1"/>
          </p:cNvCxnSpPr>
          <p:nvPr/>
        </p:nvCxnSpPr>
        <p:spPr>
          <a:xfrm>
            <a:off x="4432300" y="4393532"/>
            <a:ext cx="644290" cy="3858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" idx="3"/>
            <a:endCxn id="27" idx="1"/>
          </p:cNvCxnSpPr>
          <p:nvPr/>
        </p:nvCxnSpPr>
        <p:spPr>
          <a:xfrm>
            <a:off x="1879599" y="3189916"/>
            <a:ext cx="825501" cy="12036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100" y="5679404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setStudents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肘形连接符 35"/>
          <p:cNvCxnSpPr>
            <a:stCxn id="2" idx="3"/>
            <a:endCxn id="35" idx="1"/>
          </p:cNvCxnSpPr>
          <p:nvPr/>
        </p:nvCxnSpPr>
        <p:spPr>
          <a:xfrm>
            <a:off x="1879599" y="3189916"/>
            <a:ext cx="825501" cy="26768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429179" y="4910867"/>
            <a:ext cx="461665" cy="668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6590" y="5881511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76590" y="5512152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肘形连接符 39"/>
          <p:cNvCxnSpPr>
            <a:stCxn id="35" idx="3"/>
            <a:endCxn id="39" idx="1"/>
          </p:cNvCxnSpPr>
          <p:nvPr/>
        </p:nvCxnSpPr>
        <p:spPr>
          <a:xfrm flipV="1">
            <a:off x="4432300" y="5679404"/>
            <a:ext cx="644290" cy="1873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5" idx="3"/>
            <a:endCxn id="38" idx="1"/>
          </p:cNvCxnSpPr>
          <p:nvPr/>
        </p:nvCxnSpPr>
        <p:spPr>
          <a:xfrm>
            <a:off x="4432300" y="5866729"/>
            <a:ext cx="644290" cy="1987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7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22500" y="1714500"/>
            <a:ext cx="3797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2500" y="2463800"/>
            <a:ext cx="3797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业务逻辑层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2500" y="3213100"/>
            <a:ext cx="3797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数据访问层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861175" y="2984500"/>
            <a:ext cx="981075" cy="1066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6019800" y="3308350"/>
            <a:ext cx="841375" cy="4191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5822" y="1682044"/>
            <a:ext cx="1535289" cy="31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1866" y="1682044"/>
            <a:ext cx="1535289" cy="31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951111" y="2099733"/>
            <a:ext cx="2940755" cy="6547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06513" y="1730401"/>
            <a:ext cx="21001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/dissertations/3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 rot="10800000">
            <a:off x="3951110" y="3206043"/>
            <a:ext cx="2940755" cy="6547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1143" y="3860800"/>
            <a:ext cx="18966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…,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links: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authors:[…],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reference:[…]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0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5822" y="1682044"/>
            <a:ext cx="1535289" cy="31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91866" y="1682044"/>
            <a:ext cx="1535289" cy="31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951111" y="2099733"/>
            <a:ext cx="2940755" cy="6547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6513" y="1730401"/>
            <a:ext cx="21001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/dissertations/3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3951110" y="3206043"/>
            <a:ext cx="2940755" cy="6547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91143" y="3860800"/>
            <a:ext cx="15824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404 Not Found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0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203700" y="2182813"/>
            <a:ext cx="1027113" cy="688975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4552950" y="2224088"/>
            <a:ext cx="4000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Entity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4256088" y="2451100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4256088" y="2584450"/>
            <a:ext cx="10064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+Fields: EntityField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Line 178"/>
          <p:cNvSpPr>
            <a:spLocks noChangeShapeType="1"/>
          </p:cNvSpPr>
          <p:nvPr/>
        </p:nvSpPr>
        <p:spPr bwMode="auto">
          <a:xfrm>
            <a:off x="4203700" y="2409825"/>
            <a:ext cx="10366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Line 179"/>
          <p:cNvSpPr>
            <a:spLocks noChangeShapeType="1"/>
          </p:cNvSpPr>
          <p:nvPr/>
        </p:nvSpPr>
        <p:spPr bwMode="auto">
          <a:xfrm>
            <a:off x="4203700" y="2770188"/>
            <a:ext cx="10366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6481763" y="2111375"/>
            <a:ext cx="1190625" cy="822325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6780213" y="2152650"/>
            <a:ext cx="6667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EntityField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6534150" y="2378075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6534150" y="2513013"/>
            <a:ext cx="5746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+Type: int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6534150" y="2646363"/>
            <a:ext cx="11588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+DefaultValue: Object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Line 185"/>
          <p:cNvSpPr>
            <a:spLocks noChangeShapeType="1"/>
          </p:cNvSpPr>
          <p:nvPr/>
        </p:nvSpPr>
        <p:spPr bwMode="auto">
          <a:xfrm>
            <a:off x="6481763" y="2336800"/>
            <a:ext cx="12017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Line 186"/>
          <p:cNvSpPr>
            <a:spLocks noChangeShapeType="1"/>
          </p:cNvSpPr>
          <p:nvPr/>
        </p:nvSpPr>
        <p:spPr bwMode="auto">
          <a:xfrm>
            <a:off x="6481763" y="2832100"/>
            <a:ext cx="12017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4265613" y="3840163"/>
            <a:ext cx="1323975" cy="82391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4573588" y="3881438"/>
            <a:ext cx="7699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Relationship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4316413" y="4106863"/>
            <a:ext cx="7493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+From: Entity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4316413" y="4241800"/>
            <a:ext cx="6159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+To: Entity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4316413" y="4375150"/>
            <a:ext cx="12938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+Type: RelationshipType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Line 192"/>
          <p:cNvSpPr>
            <a:spLocks noChangeShapeType="1"/>
          </p:cNvSpPr>
          <p:nvPr/>
        </p:nvSpPr>
        <p:spPr bwMode="auto">
          <a:xfrm>
            <a:off x="4265613" y="4065588"/>
            <a:ext cx="133350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Line 193"/>
          <p:cNvSpPr>
            <a:spLocks noChangeShapeType="1"/>
          </p:cNvSpPr>
          <p:nvPr/>
        </p:nvSpPr>
        <p:spPr bwMode="auto">
          <a:xfrm>
            <a:off x="4265613" y="4560888"/>
            <a:ext cx="133350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Line 194"/>
          <p:cNvSpPr>
            <a:spLocks noChangeShapeType="1"/>
          </p:cNvSpPr>
          <p:nvPr/>
        </p:nvSpPr>
        <p:spPr bwMode="auto">
          <a:xfrm>
            <a:off x="4718050" y="2882900"/>
            <a:ext cx="0" cy="957263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4491038" y="3562350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4564063" y="2933700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6442075" y="3757613"/>
            <a:ext cx="1138238" cy="95726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6513513" y="3932238"/>
            <a:ext cx="10366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RelationshipType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6543675" y="3798888"/>
            <a:ext cx="10064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&lt;&lt;enumeration&gt;&gt;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6492875" y="4159250"/>
            <a:ext cx="6667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+OneToOne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6492875" y="4292600"/>
            <a:ext cx="7286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+OneToMany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492875" y="4425950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+ManyToMany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Line 217"/>
          <p:cNvSpPr>
            <a:spLocks noChangeShapeType="1"/>
          </p:cNvSpPr>
          <p:nvPr/>
        </p:nvSpPr>
        <p:spPr bwMode="auto">
          <a:xfrm>
            <a:off x="6442075" y="4117975"/>
            <a:ext cx="11493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Line 218"/>
          <p:cNvSpPr>
            <a:spLocks noChangeShapeType="1"/>
          </p:cNvSpPr>
          <p:nvPr/>
        </p:nvSpPr>
        <p:spPr bwMode="auto">
          <a:xfrm>
            <a:off x="6442075" y="4611688"/>
            <a:ext cx="11493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Line 228"/>
          <p:cNvSpPr>
            <a:spLocks noChangeShapeType="1"/>
          </p:cNvSpPr>
          <p:nvPr/>
        </p:nvSpPr>
        <p:spPr bwMode="auto">
          <a:xfrm>
            <a:off x="5240338" y="2533650"/>
            <a:ext cx="1241425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6164263" y="2593975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5426075" y="2593975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Line 231"/>
          <p:cNvSpPr>
            <a:spLocks noChangeShapeType="1"/>
          </p:cNvSpPr>
          <p:nvPr/>
        </p:nvSpPr>
        <p:spPr bwMode="auto">
          <a:xfrm>
            <a:off x="5599113" y="4251325"/>
            <a:ext cx="842963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6194425" y="4313238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5713413" y="4313238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0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9"/>
          <p:cNvSpPr>
            <a:spLocks noChangeArrowheads="1"/>
          </p:cNvSpPr>
          <p:nvPr/>
        </p:nvSpPr>
        <p:spPr bwMode="auto">
          <a:xfrm>
            <a:off x="4325938" y="2897188"/>
            <a:ext cx="914400" cy="555625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280"/>
          <p:cNvSpPr>
            <a:spLocks noChangeArrowheads="1"/>
          </p:cNvSpPr>
          <p:nvPr/>
        </p:nvSpPr>
        <p:spPr bwMode="auto">
          <a:xfrm>
            <a:off x="4562475" y="2938463"/>
            <a:ext cx="5127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Student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4378325" y="3163888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282"/>
          <p:cNvSpPr>
            <a:spLocks noChangeShapeType="1"/>
          </p:cNvSpPr>
          <p:nvPr/>
        </p:nvSpPr>
        <p:spPr bwMode="auto">
          <a:xfrm>
            <a:off x="4325938" y="3122613"/>
            <a:ext cx="923925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283"/>
          <p:cNvSpPr>
            <a:spLocks noChangeShapeType="1"/>
          </p:cNvSpPr>
          <p:nvPr/>
        </p:nvSpPr>
        <p:spPr bwMode="auto">
          <a:xfrm>
            <a:off x="4325938" y="3349625"/>
            <a:ext cx="923925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284"/>
          <p:cNvSpPr>
            <a:spLocks noChangeArrowheads="1"/>
          </p:cNvSpPr>
          <p:nvPr/>
        </p:nvSpPr>
        <p:spPr bwMode="auto">
          <a:xfrm>
            <a:off x="6132513" y="2938463"/>
            <a:ext cx="862013" cy="555625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85"/>
          <p:cNvSpPr>
            <a:spLocks noChangeArrowheads="1"/>
          </p:cNvSpPr>
          <p:nvPr/>
        </p:nvSpPr>
        <p:spPr bwMode="auto">
          <a:xfrm>
            <a:off x="6419850" y="2978150"/>
            <a:ext cx="3587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86"/>
          <p:cNvSpPr>
            <a:spLocks noChangeArrowheads="1"/>
          </p:cNvSpPr>
          <p:nvPr/>
        </p:nvSpPr>
        <p:spPr bwMode="auto">
          <a:xfrm>
            <a:off x="6183313" y="3205163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287"/>
          <p:cNvSpPr>
            <a:spLocks noChangeShapeType="1"/>
          </p:cNvSpPr>
          <p:nvPr/>
        </p:nvSpPr>
        <p:spPr bwMode="auto">
          <a:xfrm>
            <a:off x="6132513" y="3163888"/>
            <a:ext cx="8715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288"/>
          <p:cNvSpPr>
            <a:spLocks noChangeShapeType="1"/>
          </p:cNvSpPr>
          <p:nvPr/>
        </p:nvSpPr>
        <p:spPr bwMode="auto">
          <a:xfrm>
            <a:off x="6132513" y="3390900"/>
            <a:ext cx="8715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289"/>
          <p:cNvSpPr>
            <a:spLocks noChangeShapeType="1"/>
          </p:cNvSpPr>
          <p:nvPr/>
        </p:nvSpPr>
        <p:spPr bwMode="auto">
          <a:xfrm>
            <a:off x="5249863" y="3236913"/>
            <a:ext cx="8826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290"/>
          <p:cNvSpPr>
            <a:spLocks noChangeArrowheads="1"/>
          </p:cNvSpPr>
          <p:nvPr/>
        </p:nvSpPr>
        <p:spPr bwMode="auto">
          <a:xfrm>
            <a:off x="5886450" y="3297238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91"/>
          <p:cNvSpPr>
            <a:spLocks noChangeArrowheads="1"/>
          </p:cNvSpPr>
          <p:nvPr/>
        </p:nvSpPr>
        <p:spPr bwMode="auto">
          <a:xfrm>
            <a:off x="5362575" y="3297238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5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7"/>
          <p:cNvSpPr>
            <a:spLocks noChangeArrowheads="1"/>
          </p:cNvSpPr>
          <p:nvPr/>
        </p:nvSpPr>
        <p:spPr bwMode="auto">
          <a:xfrm>
            <a:off x="7696200" y="1354929"/>
            <a:ext cx="1354138" cy="82391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98"/>
          <p:cNvSpPr>
            <a:spLocks noChangeArrowheads="1"/>
          </p:cNvSpPr>
          <p:nvPr/>
        </p:nvSpPr>
        <p:spPr bwMode="auto">
          <a:xfrm>
            <a:off x="7747000" y="1396204"/>
            <a:ext cx="12938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AnnotationParameter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99"/>
          <p:cNvSpPr>
            <a:spLocks noChangeArrowheads="1"/>
          </p:cNvSpPr>
          <p:nvPr/>
        </p:nvSpPr>
        <p:spPr bwMode="auto">
          <a:xfrm>
            <a:off x="7747000" y="1621629"/>
            <a:ext cx="5746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+Type: int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00"/>
          <p:cNvSpPr>
            <a:spLocks noChangeArrowheads="1"/>
          </p:cNvSpPr>
          <p:nvPr/>
        </p:nvSpPr>
        <p:spPr bwMode="auto">
          <a:xfrm>
            <a:off x="7747000" y="1756566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201"/>
          <p:cNvSpPr>
            <a:spLocks noChangeShapeType="1"/>
          </p:cNvSpPr>
          <p:nvPr/>
        </p:nvSpPr>
        <p:spPr bwMode="auto">
          <a:xfrm>
            <a:off x="7696200" y="1581941"/>
            <a:ext cx="13652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202"/>
          <p:cNvSpPr>
            <a:spLocks noChangeArrowheads="1"/>
          </p:cNvSpPr>
          <p:nvPr/>
        </p:nvSpPr>
        <p:spPr bwMode="auto">
          <a:xfrm>
            <a:off x="7747000" y="1981991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203"/>
          <p:cNvSpPr>
            <a:spLocks noChangeShapeType="1"/>
          </p:cNvSpPr>
          <p:nvPr/>
        </p:nvSpPr>
        <p:spPr bwMode="auto">
          <a:xfrm>
            <a:off x="7696200" y="1940716"/>
            <a:ext cx="13652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204"/>
          <p:cNvSpPr>
            <a:spLocks noChangeArrowheads="1"/>
          </p:cNvSpPr>
          <p:nvPr/>
        </p:nvSpPr>
        <p:spPr bwMode="auto">
          <a:xfrm>
            <a:off x="6834188" y="2959891"/>
            <a:ext cx="2185988" cy="82391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205"/>
          <p:cNvSpPr>
            <a:spLocks noChangeArrowheads="1"/>
          </p:cNvSpPr>
          <p:nvPr/>
        </p:nvSpPr>
        <p:spPr bwMode="auto">
          <a:xfrm>
            <a:off x="7491413" y="3001166"/>
            <a:ext cx="9239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AnnotationInfo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6"/>
          <p:cNvSpPr>
            <a:spLocks noChangeArrowheads="1"/>
          </p:cNvSpPr>
          <p:nvPr/>
        </p:nvSpPr>
        <p:spPr bwMode="auto">
          <a:xfrm>
            <a:off x="6884988" y="3228179"/>
            <a:ext cx="8921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+Type: TypeInfo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6884988" y="3361529"/>
            <a:ext cx="21653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+Parameters: List&lt;AnnotationParameter&gt;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ine 208"/>
          <p:cNvSpPr>
            <a:spLocks noChangeShapeType="1"/>
          </p:cNvSpPr>
          <p:nvPr/>
        </p:nvSpPr>
        <p:spPr bwMode="auto">
          <a:xfrm>
            <a:off x="6834188" y="3186904"/>
            <a:ext cx="2195513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209"/>
          <p:cNvSpPr>
            <a:spLocks noChangeArrowheads="1"/>
          </p:cNvSpPr>
          <p:nvPr/>
        </p:nvSpPr>
        <p:spPr bwMode="auto">
          <a:xfrm>
            <a:off x="6884988" y="3588541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210"/>
          <p:cNvSpPr>
            <a:spLocks noChangeShapeType="1"/>
          </p:cNvSpPr>
          <p:nvPr/>
        </p:nvSpPr>
        <p:spPr bwMode="auto">
          <a:xfrm>
            <a:off x="6834188" y="3547266"/>
            <a:ext cx="2195513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19"/>
          <p:cNvSpPr>
            <a:spLocks noChangeArrowheads="1"/>
          </p:cNvSpPr>
          <p:nvPr/>
        </p:nvSpPr>
        <p:spPr bwMode="auto">
          <a:xfrm>
            <a:off x="9748838" y="2836066"/>
            <a:ext cx="1250950" cy="1092200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220"/>
          <p:cNvSpPr>
            <a:spLocks noChangeArrowheads="1"/>
          </p:cNvSpPr>
          <p:nvPr/>
        </p:nvSpPr>
        <p:spPr bwMode="auto">
          <a:xfrm>
            <a:off x="10096500" y="2877341"/>
            <a:ext cx="5746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TypeInfo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21"/>
          <p:cNvSpPr>
            <a:spLocks noChangeArrowheads="1"/>
          </p:cNvSpPr>
          <p:nvPr/>
        </p:nvSpPr>
        <p:spPr bwMode="auto">
          <a:xfrm>
            <a:off x="9799638" y="3104354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22"/>
          <p:cNvSpPr>
            <a:spLocks noChangeArrowheads="1"/>
          </p:cNvSpPr>
          <p:nvPr/>
        </p:nvSpPr>
        <p:spPr bwMode="auto">
          <a:xfrm>
            <a:off x="9799638" y="3237704"/>
            <a:ext cx="12001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+PackageName: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223"/>
          <p:cNvSpPr>
            <a:spLocks noChangeShapeType="1"/>
          </p:cNvSpPr>
          <p:nvPr/>
        </p:nvSpPr>
        <p:spPr bwMode="auto">
          <a:xfrm>
            <a:off x="9748838" y="3063079"/>
            <a:ext cx="12509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24"/>
          <p:cNvSpPr>
            <a:spLocks noChangeArrowheads="1"/>
          </p:cNvSpPr>
          <p:nvPr/>
        </p:nvSpPr>
        <p:spPr bwMode="auto">
          <a:xfrm>
            <a:off x="9799638" y="3464716"/>
            <a:ext cx="841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+getFullName()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5"/>
          <p:cNvSpPr>
            <a:spLocks noChangeArrowheads="1"/>
          </p:cNvSpPr>
          <p:nvPr/>
        </p:nvSpPr>
        <p:spPr bwMode="auto">
          <a:xfrm>
            <a:off x="9799638" y="3598066"/>
            <a:ext cx="6667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+getName()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9799638" y="3731416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Line 227"/>
          <p:cNvSpPr>
            <a:spLocks noChangeShapeType="1"/>
          </p:cNvSpPr>
          <p:nvPr/>
        </p:nvSpPr>
        <p:spPr bwMode="auto">
          <a:xfrm>
            <a:off x="9748838" y="3423441"/>
            <a:ext cx="12509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34"/>
          <p:cNvSpPr>
            <a:spLocks noChangeArrowheads="1"/>
          </p:cNvSpPr>
          <p:nvPr/>
        </p:nvSpPr>
        <p:spPr bwMode="auto">
          <a:xfrm>
            <a:off x="4083050" y="2631279"/>
            <a:ext cx="1909763" cy="1358900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35"/>
          <p:cNvSpPr>
            <a:spLocks noChangeArrowheads="1"/>
          </p:cNvSpPr>
          <p:nvPr/>
        </p:nvSpPr>
        <p:spPr bwMode="auto">
          <a:xfrm>
            <a:off x="4781550" y="2672554"/>
            <a:ext cx="5953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6"/>
          <p:cNvSpPr>
            <a:spLocks noChangeArrowheads="1"/>
          </p:cNvSpPr>
          <p:nvPr/>
        </p:nvSpPr>
        <p:spPr bwMode="auto">
          <a:xfrm>
            <a:off x="4135438" y="2897979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7"/>
          <p:cNvSpPr>
            <a:spLocks noChangeArrowheads="1"/>
          </p:cNvSpPr>
          <p:nvPr/>
        </p:nvSpPr>
        <p:spPr bwMode="auto">
          <a:xfrm>
            <a:off x="4135438" y="3032916"/>
            <a:ext cx="9128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+Package: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8"/>
          <p:cNvSpPr>
            <a:spLocks noChangeArrowheads="1"/>
          </p:cNvSpPr>
          <p:nvPr/>
        </p:nvSpPr>
        <p:spPr bwMode="auto">
          <a:xfrm>
            <a:off x="4135438" y="3166266"/>
            <a:ext cx="12112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+Modifier: ModifierInfo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39"/>
          <p:cNvSpPr>
            <a:spLocks noChangeArrowheads="1"/>
          </p:cNvSpPr>
          <p:nvPr/>
        </p:nvSpPr>
        <p:spPr bwMode="auto">
          <a:xfrm>
            <a:off x="4135438" y="3299616"/>
            <a:ext cx="18875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+Annotations: List&lt;AnnotationInfo&gt;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40"/>
          <p:cNvSpPr>
            <a:spLocks noChangeArrowheads="1"/>
          </p:cNvSpPr>
          <p:nvPr/>
        </p:nvSpPr>
        <p:spPr bwMode="auto">
          <a:xfrm>
            <a:off x="4135438" y="3432966"/>
            <a:ext cx="15398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+Methods: List&lt;MethodInfo&gt;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41"/>
          <p:cNvSpPr>
            <a:spLocks noChangeArrowheads="1"/>
          </p:cNvSpPr>
          <p:nvPr/>
        </p:nvSpPr>
        <p:spPr bwMode="auto">
          <a:xfrm>
            <a:off x="4135438" y="3567904"/>
            <a:ext cx="1262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+Fields: List&lt;FieldInfo&gt;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Line 242"/>
          <p:cNvSpPr>
            <a:spLocks noChangeShapeType="1"/>
          </p:cNvSpPr>
          <p:nvPr/>
        </p:nvSpPr>
        <p:spPr bwMode="auto">
          <a:xfrm>
            <a:off x="4083050" y="2856704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243"/>
          <p:cNvSpPr>
            <a:spLocks noChangeArrowheads="1"/>
          </p:cNvSpPr>
          <p:nvPr/>
        </p:nvSpPr>
        <p:spPr bwMode="auto">
          <a:xfrm>
            <a:off x="4135438" y="3793329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Line 244"/>
          <p:cNvSpPr>
            <a:spLocks noChangeShapeType="1"/>
          </p:cNvSpPr>
          <p:nvPr/>
        </p:nvSpPr>
        <p:spPr bwMode="auto">
          <a:xfrm>
            <a:off x="4083050" y="3752054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245"/>
          <p:cNvSpPr>
            <a:spLocks noChangeArrowheads="1"/>
          </p:cNvSpPr>
          <p:nvPr/>
        </p:nvSpPr>
        <p:spPr bwMode="auto">
          <a:xfrm>
            <a:off x="2112963" y="2590004"/>
            <a:ext cx="1262063" cy="2027238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246"/>
          <p:cNvSpPr>
            <a:spLocks noChangeArrowheads="1"/>
          </p:cNvSpPr>
          <p:nvPr/>
        </p:nvSpPr>
        <p:spPr bwMode="auto">
          <a:xfrm>
            <a:off x="2400300" y="2631279"/>
            <a:ext cx="7699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ModifierInfo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47"/>
          <p:cNvSpPr>
            <a:spLocks noChangeArrowheads="1"/>
          </p:cNvSpPr>
          <p:nvPr/>
        </p:nvSpPr>
        <p:spPr bwMode="auto">
          <a:xfrm>
            <a:off x="2165350" y="2856704"/>
            <a:ext cx="9652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-ModifierValue: int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Line 248"/>
          <p:cNvSpPr>
            <a:spLocks noChangeShapeType="1"/>
          </p:cNvSpPr>
          <p:nvPr/>
        </p:nvSpPr>
        <p:spPr bwMode="auto">
          <a:xfrm>
            <a:off x="2112963" y="2815429"/>
            <a:ext cx="1273175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249"/>
          <p:cNvSpPr>
            <a:spLocks noChangeArrowheads="1"/>
          </p:cNvSpPr>
          <p:nvPr/>
        </p:nvSpPr>
        <p:spPr bwMode="auto">
          <a:xfrm>
            <a:off x="2165350" y="3083716"/>
            <a:ext cx="7080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+isAbstract()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50"/>
          <p:cNvSpPr>
            <a:spLocks noChangeArrowheads="1"/>
          </p:cNvSpPr>
          <p:nvPr/>
        </p:nvSpPr>
        <p:spPr bwMode="auto">
          <a:xfrm>
            <a:off x="2165350" y="3217066"/>
            <a:ext cx="6572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+isDefault()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51"/>
          <p:cNvSpPr>
            <a:spLocks noChangeArrowheads="1"/>
          </p:cNvSpPr>
          <p:nvPr/>
        </p:nvSpPr>
        <p:spPr bwMode="auto">
          <a:xfrm>
            <a:off x="2165350" y="3352004"/>
            <a:ext cx="5238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+isFinal()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52"/>
          <p:cNvSpPr>
            <a:spLocks noChangeArrowheads="1"/>
          </p:cNvSpPr>
          <p:nvPr/>
        </p:nvSpPr>
        <p:spPr bwMode="auto">
          <a:xfrm>
            <a:off x="2165350" y="3485354"/>
            <a:ext cx="7493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+isInterface()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53"/>
          <p:cNvSpPr>
            <a:spLocks noChangeArrowheads="1"/>
          </p:cNvSpPr>
          <p:nvPr/>
        </p:nvSpPr>
        <p:spPr bwMode="auto">
          <a:xfrm>
            <a:off x="2165350" y="3618704"/>
            <a:ext cx="6365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+isPrivate()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54"/>
          <p:cNvSpPr>
            <a:spLocks noChangeArrowheads="1"/>
          </p:cNvSpPr>
          <p:nvPr/>
        </p:nvSpPr>
        <p:spPr bwMode="auto">
          <a:xfrm>
            <a:off x="2165350" y="3752054"/>
            <a:ext cx="7699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+isProtected()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55"/>
          <p:cNvSpPr>
            <a:spLocks noChangeArrowheads="1"/>
          </p:cNvSpPr>
          <p:nvPr/>
        </p:nvSpPr>
        <p:spPr bwMode="auto">
          <a:xfrm>
            <a:off x="2165350" y="3886991"/>
            <a:ext cx="5842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+isPublic()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56"/>
          <p:cNvSpPr>
            <a:spLocks noChangeArrowheads="1"/>
          </p:cNvSpPr>
          <p:nvPr/>
        </p:nvSpPr>
        <p:spPr bwMode="auto">
          <a:xfrm>
            <a:off x="2165350" y="4020341"/>
            <a:ext cx="5746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+isStatic()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57"/>
          <p:cNvSpPr>
            <a:spLocks noChangeArrowheads="1"/>
          </p:cNvSpPr>
          <p:nvPr/>
        </p:nvSpPr>
        <p:spPr bwMode="auto">
          <a:xfrm>
            <a:off x="2165350" y="4153691"/>
            <a:ext cx="11191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+toClassCodeString()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8"/>
          <p:cNvSpPr>
            <a:spLocks noChangeArrowheads="1"/>
          </p:cNvSpPr>
          <p:nvPr/>
        </p:nvSpPr>
        <p:spPr bwMode="auto">
          <a:xfrm>
            <a:off x="2165350" y="4288629"/>
            <a:ext cx="109855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+toFieldCodeString()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9"/>
          <p:cNvSpPr>
            <a:spLocks noChangeArrowheads="1"/>
          </p:cNvSpPr>
          <p:nvPr/>
        </p:nvSpPr>
        <p:spPr bwMode="auto">
          <a:xfrm>
            <a:off x="2165350" y="4421979"/>
            <a:ext cx="12319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+toMethodCodeString()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260"/>
          <p:cNvSpPr>
            <a:spLocks noChangeShapeType="1"/>
          </p:cNvSpPr>
          <p:nvPr/>
        </p:nvSpPr>
        <p:spPr bwMode="auto">
          <a:xfrm>
            <a:off x="2112963" y="3042441"/>
            <a:ext cx="1273175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261"/>
          <p:cNvSpPr>
            <a:spLocks noChangeArrowheads="1"/>
          </p:cNvSpPr>
          <p:nvPr/>
        </p:nvSpPr>
        <p:spPr bwMode="auto">
          <a:xfrm>
            <a:off x="4248150" y="737391"/>
            <a:ext cx="1908175" cy="109061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262"/>
          <p:cNvSpPr>
            <a:spLocks noChangeArrowheads="1"/>
          </p:cNvSpPr>
          <p:nvPr/>
        </p:nvSpPr>
        <p:spPr bwMode="auto">
          <a:xfrm>
            <a:off x="4873625" y="778666"/>
            <a:ext cx="7286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MethodInfo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263"/>
          <p:cNvSpPr>
            <a:spLocks noChangeArrowheads="1"/>
          </p:cNvSpPr>
          <p:nvPr/>
        </p:nvSpPr>
        <p:spPr bwMode="auto">
          <a:xfrm>
            <a:off x="4298950" y="1004091"/>
            <a:ext cx="12112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+Modifier: ModifierInfo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64"/>
          <p:cNvSpPr>
            <a:spLocks noChangeArrowheads="1"/>
          </p:cNvSpPr>
          <p:nvPr/>
        </p:nvSpPr>
        <p:spPr bwMode="auto">
          <a:xfrm>
            <a:off x="4298950" y="1139029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65"/>
          <p:cNvSpPr>
            <a:spLocks noChangeArrowheads="1"/>
          </p:cNvSpPr>
          <p:nvPr/>
        </p:nvSpPr>
        <p:spPr bwMode="auto">
          <a:xfrm>
            <a:off x="4298950" y="1272379"/>
            <a:ext cx="12319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+ReturnType: TypeInfo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66"/>
          <p:cNvSpPr>
            <a:spLocks noChangeArrowheads="1"/>
          </p:cNvSpPr>
          <p:nvPr/>
        </p:nvSpPr>
        <p:spPr bwMode="auto">
          <a:xfrm>
            <a:off x="4298950" y="1405729"/>
            <a:ext cx="18875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+Annotations: List&lt;AnnotationInfo&gt;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267"/>
          <p:cNvSpPr>
            <a:spLocks noChangeShapeType="1"/>
          </p:cNvSpPr>
          <p:nvPr/>
        </p:nvSpPr>
        <p:spPr bwMode="auto">
          <a:xfrm>
            <a:off x="4248150" y="964404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268"/>
          <p:cNvSpPr>
            <a:spLocks noChangeArrowheads="1"/>
          </p:cNvSpPr>
          <p:nvPr/>
        </p:nvSpPr>
        <p:spPr bwMode="auto">
          <a:xfrm>
            <a:off x="4298950" y="1632741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Line 269"/>
          <p:cNvSpPr>
            <a:spLocks noChangeShapeType="1"/>
          </p:cNvSpPr>
          <p:nvPr/>
        </p:nvSpPr>
        <p:spPr bwMode="auto">
          <a:xfrm>
            <a:off x="4248150" y="1591466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Rectangle 270"/>
          <p:cNvSpPr>
            <a:spLocks noChangeArrowheads="1"/>
          </p:cNvSpPr>
          <p:nvPr/>
        </p:nvSpPr>
        <p:spPr bwMode="auto">
          <a:xfrm>
            <a:off x="4165600" y="5101429"/>
            <a:ext cx="1908175" cy="1090613"/>
          </a:xfrm>
          <a:prstGeom prst="rect">
            <a:avLst/>
          </a:prstGeom>
          <a:solidFill>
            <a:srgbClr val="FFFFB9"/>
          </a:solidFill>
          <a:ln w="9525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271"/>
          <p:cNvSpPr>
            <a:spLocks noChangeArrowheads="1"/>
          </p:cNvSpPr>
          <p:nvPr/>
        </p:nvSpPr>
        <p:spPr bwMode="auto">
          <a:xfrm>
            <a:off x="4873625" y="5142704"/>
            <a:ext cx="5746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FieldInfo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272"/>
          <p:cNvSpPr>
            <a:spLocks noChangeArrowheads="1"/>
          </p:cNvSpPr>
          <p:nvPr/>
        </p:nvSpPr>
        <p:spPr bwMode="auto">
          <a:xfrm>
            <a:off x="4216400" y="5368129"/>
            <a:ext cx="7905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+Name: String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273"/>
          <p:cNvSpPr>
            <a:spLocks noChangeArrowheads="1"/>
          </p:cNvSpPr>
          <p:nvPr/>
        </p:nvSpPr>
        <p:spPr bwMode="auto">
          <a:xfrm>
            <a:off x="4216400" y="5503066"/>
            <a:ext cx="8921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+Type: TypeInfo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274"/>
          <p:cNvSpPr>
            <a:spLocks noChangeArrowheads="1"/>
          </p:cNvSpPr>
          <p:nvPr/>
        </p:nvSpPr>
        <p:spPr bwMode="auto">
          <a:xfrm>
            <a:off x="4216400" y="5636416"/>
            <a:ext cx="12112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+Modifier: ModifierInfo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275"/>
          <p:cNvSpPr>
            <a:spLocks noChangeArrowheads="1"/>
          </p:cNvSpPr>
          <p:nvPr/>
        </p:nvSpPr>
        <p:spPr bwMode="auto">
          <a:xfrm>
            <a:off x="4216400" y="5769766"/>
            <a:ext cx="18875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+Annotations: List&lt;AnnotationInfo&gt;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276"/>
          <p:cNvSpPr>
            <a:spLocks noChangeShapeType="1"/>
          </p:cNvSpPr>
          <p:nvPr/>
        </p:nvSpPr>
        <p:spPr bwMode="auto">
          <a:xfrm>
            <a:off x="4165600" y="5326854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 277"/>
          <p:cNvSpPr>
            <a:spLocks noChangeArrowheads="1"/>
          </p:cNvSpPr>
          <p:nvPr/>
        </p:nvSpPr>
        <p:spPr bwMode="auto">
          <a:xfrm>
            <a:off x="4216400" y="5996779"/>
            <a:ext cx="8620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+toCodeString()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Line 278"/>
          <p:cNvSpPr>
            <a:spLocks noChangeShapeType="1"/>
          </p:cNvSpPr>
          <p:nvPr/>
        </p:nvSpPr>
        <p:spPr bwMode="auto">
          <a:xfrm>
            <a:off x="4165600" y="5955504"/>
            <a:ext cx="191928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92"/>
          <p:cNvSpPr>
            <a:spLocks/>
          </p:cNvSpPr>
          <p:nvPr/>
        </p:nvSpPr>
        <p:spPr bwMode="auto">
          <a:xfrm>
            <a:off x="2606675" y="4628354"/>
            <a:ext cx="1558925" cy="1173163"/>
          </a:xfrm>
          <a:custGeom>
            <a:avLst/>
            <a:gdLst>
              <a:gd name="T0" fmla="*/ 982 w 982"/>
              <a:gd name="T1" fmla="*/ 739 h 739"/>
              <a:gd name="T2" fmla="*/ 0 w 982"/>
              <a:gd name="T3" fmla="*/ 739 h 739"/>
              <a:gd name="T4" fmla="*/ 0 w 982"/>
              <a:gd name="T5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2" h="739">
                <a:moveTo>
                  <a:pt x="982" y="739"/>
                </a:moveTo>
                <a:lnTo>
                  <a:pt x="0" y="73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293"/>
          <p:cNvSpPr>
            <a:spLocks/>
          </p:cNvSpPr>
          <p:nvPr/>
        </p:nvSpPr>
        <p:spPr bwMode="auto">
          <a:xfrm>
            <a:off x="2565400" y="4628354"/>
            <a:ext cx="80963" cy="101600"/>
          </a:xfrm>
          <a:custGeom>
            <a:avLst/>
            <a:gdLst>
              <a:gd name="T0" fmla="*/ 51 w 51"/>
              <a:gd name="T1" fmla="*/ 64 h 64"/>
              <a:gd name="T2" fmla="*/ 26 w 51"/>
              <a:gd name="T3" fmla="*/ 0 h 64"/>
              <a:gd name="T4" fmla="*/ 0 w 5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64">
                <a:moveTo>
                  <a:pt x="51" y="64"/>
                </a:moveTo>
                <a:lnTo>
                  <a:pt x="26" y="0"/>
                </a:lnTo>
                <a:lnTo>
                  <a:pt x="0" y="64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294"/>
          <p:cNvSpPr>
            <a:spLocks noChangeArrowheads="1"/>
          </p:cNvSpPr>
          <p:nvPr/>
        </p:nvSpPr>
        <p:spPr bwMode="auto">
          <a:xfrm>
            <a:off x="2698750" y="4782341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95"/>
          <p:cNvSpPr>
            <a:spLocks noChangeArrowheads="1"/>
          </p:cNvSpPr>
          <p:nvPr/>
        </p:nvSpPr>
        <p:spPr bwMode="auto">
          <a:xfrm>
            <a:off x="3960813" y="5553866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Freeform 296"/>
          <p:cNvSpPr>
            <a:spLocks/>
          </p:cNvSpPr>
          <p:nvPr/>
        </p:nvSpPr>
        <p:spPr bwMode="auto">
          <a:xfrm>
            <a:off x="2770188" y="1354929"/>
            <a:ext cx="1477963" cy="1235075"/>
          </a:xfrm>
          <a:custGeom>
            <a:avLst/>
            <a:gdLst>
              <a:gd name="T0" fmla="*/ 931 w 931"/>
              <a:gd name="T1" fmla="*/ 0 h 778"/>
              <a:gd name="T2" fmla="*/ 0 w 931"/>
              <a:gd name="T3" fmla="*/ 0 h 778"/>
              <a:gd name="T4" fmla="*/ 0 w 931"/>
              <a:gd name="T5" fmla="*/ 77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1" h="778">
                <a:moveTo>
                  <a:pt x="931" y="0"/>
                </a:moveTo>
                <a:lnTo>
                  <a:pt x="0" y="0"/>
                </a:lnTo>
                <a:lnTo>
                  <a:pt x="0" y="778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97"/>
          <p:cNvSpPr>
            <a:spLocks/>
          </p:cNvSpPr>
          <p:nvPr/>
        </p:nvSpPr>
        <p:spPr bwMode="auto">
          <a:xfrm>
            <a:off x="2728913" y="2486816"/>
            <a:ext cx="82550" cy="103188"/>
          </a:xfrm>
          <a:custGeom>
            <a:avLst/>
            <a:gdLst>
              <a:gd name="T0" fmla="*/ 0 w 52"/>
              <a:gd name="T1" fmla="*/ 0 h 65"/>
              <a:gd name="T2" fmla="*/ 26 w 52"/>
              <a:gd name="T3" fmla="*/ 65 h 65"/>
              <a:gd name="T4" fmla="*/ 52 w 52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0" y="0"/>
                </a:moveTo>
                <a:lnTo>
                  <a:pt x="26" y="65"/>
                </a:lnTo>
                <a:lnTo>
                  <a:pt x="52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Rectangle 298"/>
          <p:cNvSpPr>
            <a:spLocks noChangeArrowheads="1"/>
          </p:cNvSpPr>
          <p:nvPr/>
        </p:nvSpPr>
        <p:spPr bwMode="auto">
          <a:xfrm>
            <a:off x="2616200" y="2312191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299"/>
          <p:cNvSpPr>
            <a:spLocks noChangeArrowheads="1"/>
          </p:cNvSpPr>
          <p:nvPr/>
        </p:nvSpPr>
        <p:spPr bwMode="auto">
          <a:xfrm>
            <a:off x="4002088" y="1169191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Line 300"/>
          <p:cNvSpPr>
            <a:spLocks noChangeShapeType="1"/>
          </p:cNvSpPr>
          <p:nvPr/>
        </p:nvSpPr>
        <p:spPr bwMode="auto">
          <a:xfrm flipH="1">
            <a:off x="3386138" y="3413916"/>
            <a:ext cx="696913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01"/>
          <p:cNvSpPr>
            <a:spLocks/>
          </p:cNvSpPr>
          <p:nvPr/>
        </p:nvSpPr>
        <p:spPr bwMode="auto">
          <a:xfrm>
            <a:off x="3386138" y="3372641"/>
            <a:ext cx="103188" cy="80963"/>
          </a:xfrm>
          <a:custGeom>
            <a:avLst/>
            <a:gdLst>
              <a:gd name="T0" fmla="*/ 65 w 65"/>
              <a:gd name="T1" fmla="*/ 0 h 51"/>
              <a:gd name="T2" fmla="*/ 0 w 65"/>
              <a:gd name="T3" fmla="*/ 26 h 51"/>
              <a:gd name="T4" fmla="*/ 65 w 65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51">
                <a:moveTo>
                  <a:pt x="65" y="0"/>
                </a:moveTo>
                <a:lnTo>
                  <a:pt x="0" y="26"/>
                </a:lnTo>
                <a:lnTo>
                  <a:pt x="65" y="51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Rectangle 302"/>
          <p:cNvSpPr>
            <a:spLocks noChangeArrowheads="1"/>
          </p:cNvSpPr>
          <p:nvPr/>
        </p:nvSpPr>
        <p:spPr bwMode="auto">
          <a:xfrm>
            <a:off x="3570288" y="3228179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303"/>
          <p:cNvSpPr>
            <a:spLocks noChangeArrowheads="1"/>
          </p:cNvSpPr>
          <p:nvPr/>
        </p:nvSpPr>
        <p:spPr bwMode="auto">
          <a:xfrm>
            <a:off x="3878263" y="3228179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Line 304"/>
          <p:cNvSpPr>
            <a:spLocks noChangeShapeType="1"/>
          </p:cNvSpPr>
          <p:nvPr/>
        </p:nvSpPr>
        <p:spPr bwMode="auto">
          <a:xfrm flipV="1">
            <a:off x="5151438" y="1839116"/>
            <a:ext cx="0" cy="792163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05"/>
          <p:cNvSpPr>
            <a:spLocks/>
          </p:cNvSpPr>
          <p:nvPr/>
        </p:nvSpPr>
        <p:spPr bwMode="auto">
          <a:xfrm>
            <a:off x="5110163" y="1839116"/>
            <a:ext cx="82550" cy="101600"/>
          </a:xfrm>
          <a:custGeom>
            <a:avLst/>
            <a:gdLst>
              <a:gd name="T0" fmla="*/ 52 w 52"/>
              <a:gd name="T1" fmla="*/ 64 h 64"/>
              <a:gd name="T2" fmla="*/ 26 w 52"/>
              <a:gd name="T3" fmla="*/ 0 h 64"/>
              <a:gd name="T4" fmla="*/ 0 w 52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4">
                <a:moveTo>
                  <a:pt x="52" y="64"/>
                </a:moveTo>
                <a:lnTo>
                  <a:pt x="26" y="0"/>
                </a:lnTo>
                <a:lnTo>
                  <a:pt x="0" y="64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Rectangle 306"/>
          <p:cNvSpPr>
            <a:spLocks noChangeArrowheads="1"/>
          </p:cNvSpPr>
          <p:nvPr/>
        </p:nvSpPr>
        <p:spPr bwMode="auto">
          <a:xfrm>
            <a:off x="5264150" y="1993104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307"/>
          <p:cNvSpPr>
            <a:spLocks noChangeArrowheads="1"/>
          </p:cNvSpPr>
          <p:nvPr/>
        </p:nvSpPr>
        <p:spPr bwMode="auto">
          <a:xfrm>
            <a:off x="5243513" y="2353466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308"/>
          <p:cNvSpPr>
            <a:spLocks noChangeShapeType="1"/>
          </p:cNvSpPr>
          <p:nvPr/>
        </p:nvSpPr>
        <p:spPr bwMode="auto">
          <a:xfrm>
            <a:off x="5110163" y="3999704"/>
            <a:ext cx="0" cy="1101725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09"/>
          <p:cNvSpPr>
            <a:spLocks/>
          </p:cNvSpPr>
          <p:nvPr/>
        </p:nvSpPr>
        <p:spPr bwMode="auto">
          <a:xfrm>
            <a:off x="5068888" y="4998241"/>
            <a:ext cx="82550" cy="103188"/>
          </a:xfrm>
          <a:custGeom>
            <a:avLst/>
            <a:gdLst>
              <a:gd name="T0" fmla="*/ 0 w 52"/>
              <a:gd name="T1" fmla="*/ 0 h 65"/>
              <a:gd name="T2" fmla="*/ 26 w 52"/>
              <a:gd name="T3" fmla="*/ 65 h 65"/>
              <a:gd name="T4" fmla="*/ 52 w 52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0" y="0"/>
                </a:moveTo>
                <a:lnTo>
                  <a:pt x="26" y="65"/>
                </a:lnTo>
                <a:lnTo>
                  <a:pt x="52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Rectangle 310"/>
          <p:cNvSpPr>
            <a:spLocks noChangeArrowheads="1"/>
          </p:cNvSpPr>
          <p:nvPr/>
        </p:nvSpPr>
        <p:spPr bwMode="auto">
          <a:xfrm>
            <a:off x="4772025" y="4823616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311"/>
          <p:cNvSpPr>
            <a:spLocks noChangeArrowheads="1"/>
          </p:cNvSpPr>
          <p:nvPr/>
        </p:nvSpPr>
        <p:spPr bwMode="auto">
          <a:xfrm>
            <a:off x="4864100" y="4153691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312"/>
          <p:cNvSpPr>
            <a:spLocks noChangeShapeType="1"/>
          </p:cNvSpPr>
          <p:nvPr/>
        </p:nvSpPr>
        <p:spPr bwMode="auto">
          <a:xfrm>
            <a:off x="6002338" y="3372641"/>
            <a:ext cx="831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313"/>
          <p:cNvSpPr>
            <a:spLocks/>
          </p:cNvSpPr>
          <p:nvPr/>
        </p:nvSpPr>
        <p:spPr bwMode="auto">
          <a:xfrm>
            <a:off x="6731000" y="3331366"/>
            <a:ext cx="103188" cy="82550"/>
          </a:xfrm>
          <a:custGeom>
            <a:avLst/>
            <a:gdLst>
              <a:gd name="T0" fmla="*/ 0 w 65"/>
              <a:gd name="T1" fmla="*/ 52 h 52"/>
              <a:gd name="T2" fmla="*/ 65 w 65"/>
              <a:gd name="T3" fmla="*/ 26 h 52"/>
              <a:gd name="T4" fmla="*/ 0 w 6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52">
                <a:moveTo>
                  <a:pt x="0" y="52"/>
                </a:moveTo>
                <a:lnTo>
                  <a:pt x="65" y="2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Rectangle 314"/>
          <p:cNvSpPr>
            <a:spLocks noChangeArrowheads="1"/>
          </p:cNvSpPr>
          <p:nvPr/>
        </p:nvSpPr>
        <p:spPr bwMode="auto">
          <a:xfrm>
            <a:off x="6515100" y="3432966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315"/>
          <p:cNvSpPr>
            <a:spLocks noChangeArrowheads="1"/>
          </p:cNvSpPr>
          <p:nvPr/>
        </p:nvSpPr>
        <p:spPr bwMode="auto">
          <a:xfrm>
            <a:off x="6188075" y="3432966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Line 316"/>
          <p:cNvSpPr>
            <a:spLocks noChangeShapeType="1"/>
          </p:cNvSpPr>
          <p:nvPr/>
        </p:nvSpPr>
        <p:spPr bwMode="auto">
          <a:xfrm flipV="1">
            <a:off x="8270875" y="2188366"/>
            <a:ext cx="0" cy="771525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17"/>
          <p:cNvSpPr>
            <a:spLocks/>
          </p:cNvSpPr>
          <p:nvPr/>
        </p:nvSpPr>
        <p:spPr bwMode="auto">
          <a:xfrm>
            <a:off x="8229600" y="2188366"/>
            <a:ext cx="82550" cy="103188"/>
          </a:xfrm>
          <a:custGeom>
            <a:avLst/>
            <a:gdLst>
              <a:gd name="T0" fmla="*/ 52 w 52"/>
              <a:gd name="T1" fmla="*/ 65 h 65"/>
              <a:gd name="T2" fmla="*/ 26 w 52"/>
              <a:gd name="T3" fmla="*/ 0 h 65"/>
              <a:gd name="T4" fmla="*/ 0 w 52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52" y="65"/>
                </a:moveTo>
                <a:lnTo>
                  <a:pt x="26" y="0"/>
                </a:lnTo>
                <a:lnTo>
                  <a:pt x="0" y="65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Rectangle 318"/>
          <p:cNvSpPr>
            <a:spLocks noChangeArrowheads="1"/>
          </p:cNvSpPr>
          <p:nvPr/>
        </p:nvSpPr>
        <p:spPr bwMode="auto">
          <a:xfrm>
            <a:off x="8342313" y="2321716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319"/>
          <p:cNvSpPr>
            <a:spLocks noChangeArrowheads="1"/>
          </p:cNvSpPr>
          <p:nvPr/>
        </p:nvSpPr>
        <p:spPr bwMode="auto">
          <a:xfrm>
            <a:off x="8342313" y="2723354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Freeform 320"/>
          <p:cNvSpPr>
            <a:spLocks/>
          </p:cNvSpPr>
          <p:nvPr/>
        </p:nvSpPr>
        <p:spPr bwMode="auto">
          <a:xfrm>
            <a:off x="6167438" y="1600991"/>
            <a:ext cx="1158875" cy="1358900"/>
          </a:xfrm>
          <a:custGeom>
            <a:avLst/>
            <a:gdLst>
              <a:gd name="T0" fmla="*/ 0 w 730"/>
              <a:gd name="T1" fmla="*/ 0 h 856"/>
              <a:gd name="T2" fmla="*/ 730 w 730"/>
              <a:gd name="T3" fmla="*/ 0 h 856"/>
              <a:gd name="T4" fmla="*/ 730 w 730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0" h="856">
                <a:moveTo>
                  <a:pt x="0" y="0"/>
                </a:moveTo>
                <a:lnTo>
                  <a:pt x="730" y="0"/>
                </a:lnTo>
                <a:lnTo>
                  <a:pt x="730" y="856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21"/>
          <p:cNvSpPr>
            <a:spLocks/>
          </p:cNvSpPr>
          <p:nvPr/>
        </p:nvSpPr>
        <p:spPr bwMode="auto">
          <a:xfrm>
            <a:off x="7285038" y="2856704"/>
            <a:ext cx="82550" cy="103188"/>
          </a:xfrm>
          <a:custGeom>
            <a:avLst/>
            <a:gdLst>
              <a:gd name="T0" fmla="*/ 0 w 52"/>
              <a:gd name="T1" fmla="*/ 0 h 65"/>
              <a:gd name="T2" fmla="*/ 26 w 52"/>
              <a:gd name="T3" fmla="*/ 65 h 65"/>
              <a:gd name="T4" fmla="*/ 52 w 52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0" y="0"/>
                </a:moveTo>
                <a:lnTo>
                  <a:pt x="26" y="65"/>
                </a:lnTo>
                <a:lnTo>
                  <a:pt x="52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Rectangle 322"/>
          <p:cNvSpPr>
            <a:spLocks noChangeArrowheads="1"/>
          </p:cNvSpPr>
          <p:nvPr/>
        </p:nvSpPr>
        <p:spPr bwMode="auto">
          <a:xfrm>
            <a:off x="7100888" y="2682079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323"/>
          <p:cNvSpPr>
            <a:spLocks noChangeArrowheads="1"/>
          </p:cNvSpPr>
          <p:nvPr/>
        </p:nvSpPr>
        <p:spPr bwMode="auto">
          <a:xfrm>
            <a:off x="6351588" y="1662904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Freeform 324"/>
          <p:cNvSpPr>
            <a:spLocks/>
          </p:cNvSpPr>
          <p:nvPr/>
        </p:nvSpPr>
        <p:spPr bwMode="auto">
          <a:xfrm>
            <a:off x="6084888" y="3793329"/>
            <a:ext cx="1323975" cy="1801813"/>
          </a:xfrm>
          <a:custGeom>
            <a:avLst/>
            <a:gdLst>
              <a:gd name="T0" fmla="*/ 0 w 834"/>
              <a:gd name="T1" fmla="*/ 1135 h 1135"/>
              <a:gd name="T2" fmla="*/ 834 w 834"/>
              <a:gd name="T3" fmla="*/ 1135 h 1135"/>
              <a:gd name="T4" fmla="*/ 834 w 834"/>
              <a:gd name="T5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4" h="1135">
                <a:moveTo>
                  <a:pt x="0" y="1135"/>
                </a:moveTo>
                <a:lnTo>
                  <a:pt x="834" y="1135"/>
                </a:lnTo>
                <a:lnTo>
                  <a:pt x="834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25"/>
          <p:cNvSpPr>
            <a:spLocks/>
          </p:cNvSpPr>
          <p:nvPr/>
        </p:nvSpPr>
        <p:spPr bwMode="auto">
          <a:xfrm>
            <a:off x="7367588" y="3793329"/>
            <a:ext cx="82550" cy="103188"/>
          </a:xfrm>
          <a:custGeom>
            <a:avLst/>
            <a:gdLst>
              <a:gd name="T0" fmla="*/ 52 w 52"/>
              <a:gd name="T1" fmla="*/ 65 h 65"/>
              <a:gd name="T2" fmla="*/ 26 w 52"/>
              <a:gd name="T3" fmla="*/ 0 h 65"/>
              <a:gd name="T4" fmla="*/ 0 w 52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52" y="65"/>
                </a:moveTo>
                <a:lnTo>
                  <a:pt x="26" y="0"/>
                </a:lnTo>
                <a:lnTo>
                  <a:pt x="0" y="65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Rectangle 326"/>
          <p:cNvSpPr>
            <a:spLocks noChangeArrowheads="1"/>
          </p:cNvSpPr>
          <p:nvPr/>
        </p:nvSpPr>
        <p:spPr bwMode="auto">
          <a:xfrm>
            <a:off x="7521575" y="3937791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327"/>
          <p:cNvSpPr>
            <a:spLocks noChangeArrowheads="1"/>
          </p:cNvSpPr>
          <p:nvPr/>
        </p:nvSpPr>
        <p:spPr bwMode="auto">
          <a:xfrm>
            <a:off x="6259513" y="5399879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Freeform 328"/>
          <p:cNvSpPr>
            <a:spLocks/>
          </p:cNvSpPr>
          <p:nvPr/>
        </p:nvSpPr>
        <p:spPr bwMode="auto">
          <a:xfrm>
            <a:off x="6167438" y="1024729"/>
            <a:ext cx="4237038" cy="1811338"/>
          </a:xfrm>
          <a:custGeom>
            <a:avLst/>
            <a:gdLst>
              <a:gd name="T0" fmla="*/ 0 w 2669"/>
              <a:gd name="T1" fmla="*/ 0 h 1141"/>
              <a:gd name="T2" fmla="*/ 2669 w 2669"/>
              <a:gd name="T3" fmla="*/ 0 h 1141"/>
              <a:gd name="T4" fmla="*/ 2669 w 2669"/>
              <a:gd name="T5" fmla="*/ 114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69" h="1141">
                <a:moveTo>
                  <a:pt x="0" y="0"/>
                </a:moveTo>
                <a:lnTo>
                  <a:pt x="2669" y="0"/>
                </a:lnTo>
                <a:lnTo>
                  <a:pt x="2669" y="1141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329"/>
          <p:cNvSpPr>
            <a:spLocks/>
          </p:cNvSpPr>
          <p:nvPr/>
        </p:nvSpPr>
        <p:spPr bwMode="auto">
          <a:xfrm>
            <a:off x="10363200" y="2734466"/>
            <a:ext cx="82550" cy="101600"/>
          </a:xfrm>
          <a:custGeom>
            <a:avLst/>
            <a:gdLst>
              <a:gd name="T0" fmla="*/ 0 w 52"/>
              <a:gd name="T1" fmla="*/ 0 h 64"/>
              <a:gd name="T2" fmla="*/ 26 w 52"/>
              <a:gd name="T3" fmla="*/ 64 h 64"/>
              <a:gd name="T4" fmla="*/ 52 w 52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4">
                <a:moveTo>
                  <a:pt x="0" y="0"/>
                </a:moveTo>
                <a:lnTo>
                  <a:pt x="26" y="64"/>
                </a:lnTo>
                <a:lnTo>
                  <a:pt x="52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Rectangle 330"/>
          <p:cNvSpPr>
            <a:spLocks noChangeArrowheads="1"/>
          </p:cNvSpPr>
          <p:nvPr/>
        </p:nvSpPr>
        <p:spPr bwMode="auto">
          <a:xfrm>
            <a:off x="10250488" y="2558254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31"/>
          <p:cNvSpPr>
            <a:spLocks noChangeArrowheads="1"/>
          </p:cNvSpPr>
          <p:nvPr/>
        </p:nvSpPr>
        <p:spPr bwMode="auto">
          <a:xfrm>
            <a:off x="6280150" y="1086641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332"/>
          <p:cNvSpPr>
            <a:spLocks noChangeShapeType="1"/>
          </p:cNvSpPr>
          <p:nvPr/>
        </p:nvSpPr>
        <p:spPr bwMode="auto">
          <a:xfrm>
            <a:off x="9029700" y="3382166"/>
            <a:ext cx="7191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333"/>
          <p:cNvSpPr>
            <a:spLocks/>
          </p:cNvSpPr>
          <p:nvPr/>
        </p:nvSpPr>
        <p:spPr bwMode="auto">
          <a:xfrm>
            <a:off x="9645650" y="3340891"/>
            <a:ext cx="103188" cy="82550"/>
          </a:xfrm>
          <a:custGeom>
            <a:avLst/>
            <a:gdLst>
              <a:gd name="T0" fmla="*/ 0 w 65"/>
              <a:gd name="T1" fmla="*/ 52 h 52"/>
              <a:gd name="T2" fmla="*/ 65 w 65"/>
              <a:gd name="T3" fmla="*/ 26 h 52"/>
              <a:gd name="T4" fmla="*/ 0 w 6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52">
                <a:moveTo>
                  <a:pt x="0" y="52"/>
                </a:moveTo>
                <a:lnTo>
                  <a:pt x="65" y="2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Rectangle 334"/>
          <p:cNvSpPr>
            <a:spLocks noChangeArrowheads="1"/>
          </p:cNvSpPr>
          <p:nvPr/>
        </p:nvSpPr>
        <p:spPr bwMode="auto">
          <a:xfrm>
            <a:off x="9542463" y="3207541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335"/>
          <p:cNvSpPr>
            <a:spLocks noChangeArrowheads="1"/>
          </p:cNvSpPr>
          <p:nvPr/>
        </p:nvSpPr>
        <p:spPr bwMode="auto">
          <a:xfrm>
            <a:off x="9142413" y="3444079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Freeform 336"/>
          <p:cNvSpPr>
            <a:spLocks/>
          </p:cNvSpPr>
          <p:nvPr/>
        </p:nvSpPr>
        <p:spPr bwMode="auto">
          <a:xfrm>
            <a:off x="6084888" y="3937791"/>
            <a:ext cx="4319588" cy="1944688"/>
          </a:xfrm>
          <a:custGeom>
            <a:avLst/>
            <a:gdLst>
              <a:gd name="T0" fmla="*/ 0 w 2721"/>
              <a:gd name="T1" fmla="*/ 1225 h 1225"/>
              <a:gd name="T2" fmla="*/ 2721 w 2721"/>
              <a:gd name="T3" fmla="*/ 1225 h 1225"/>
              <a:gd name="T4" fmla="*/ 2721 w 2721"/>
              <a:gd name="T5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" h="1225">
                <a:moveTo>
                  <a:pt x="0" y="1225"/>
                </a:moveTo>
                <a:lnTo>
                  <a:pt x="2721" y="1225"/>
                </a:lnTo>
                <a:lnTo>
                  <a:pt x="2721" y="0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337"/>
          <p:cNvSpPr>
            <a:spLocks/>
          </p:cNvSpPr>
          <p:nvPr/>
        </p:nvSpPr>
        <p:spPr bwMode="auto">
          <a:xfrm>
            <a:off x="10363200" y="3937791"/>
            <a:ext cx="82550" cy="103188"/>
          </a:xfrm>
          <a:custGeom>
            <a:avLst/>
            <a:gdLst>
              <a:gd name="T0" fmla="*/ 52 w 52"/>
              <a:gd name="T1" fmla="*/ 65 h 65"/>
              <a:gd name="T2" fmla="*/ 26 w 52"/>
              <a:gd name="T3" fmla="*/ 0 h 65"/>
              <a:gd name="T4" fmla="*/ 0 w 52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5">
                <a:moveTo>
                  <a:pt x="52" y="65"/>
                </a:moveTo>
                <a:lnTo>
                  <a:pt x="26" y="0"/>
                </a:lnTo>
                <a:lnTo>
                  <a:pt x="0" y="65"/>
                </a:lnTo>
              </a:path>
            </a:pathLst>
          </a:custGeom>
          <a:noFill/>
          <a:ln w="9525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Rectangle 338"/>
          <p:cNvSpPr>
            <a:spLocks noChangeArrowheads="1"/>
          </p:cNvSpPr>
          <p:nvPr/>
        </p:nvSpPr>
        <p:spPr bwMode="auto">
          <a:xfrm>
            <a:off x="10496550" y="4091779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339"/>
          <p:cNvSpPr>
            <a:spLocks noChangeArrowheads="1"/>
          </p:cNvSpPr>
          <p:nvPr/>
        </p:nvSpPr>
        <p:spPr bwMode="auto">
          <a:xfrm>
            <a:off x="6197600" y="5944391"/>
            <a:ext cx="2460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0..*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4704" y="2487168"/>
            <a:ext cx="792480" cy="149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分析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1755648" y="3023616"/>
            <a:ext cx="829056" cy="4267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4306" y="23815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实体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6240" y="2487168"/>
            <a:ext cx="792480" cy="149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生成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6" name="右箭头 5"/>
          <p:cNvSpPr/>
          <p:nvPr/>
        </p:nvSpPr>
        <p:spPr>
          <a:xfrm>
            <a:off x="3377184" y="3023616"/>
            <a:ext cx="829056" cy="4267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78449" y="2515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元</a:t>
            </a:r>
            <a:r>
              <a:rPr lang="zh-CN" altLang="en-US" smtClean="0"/>
              <a:t>信息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827776" y="2487168"/>
            <a:ext cx="792480" cy="149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编译打包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998720" y="3023616"/>
            <a:ext cx="829056" cy="4267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98720" y="2377285"/>
            <a:ext cx="82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618991" y="3023616"/>
            <a:ext cx="829056" cy="4267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92560" y="30523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3320" y="2011680"/>
            <a:ext cx="1621536" cy="414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 ClassInfo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3248" y="3078480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dataSource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3216" y="3078480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2704" y="3078480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@Repository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肘形连接符 7"/>
          <p:cNvCxnSpPr>
            <a:stCxn id="2" idx="2"/>
            <a:endCxn id="4" idx="0"/>
          </p:cNvCxnSpPr>
          <p:nvPr/>
        </p:nvCxnSpPr>
        <p:spPr>
          <a:xfrm rot="5400000">
            <a:off x="3172968" y="1737360"/>
            <a:ext cx="652272" cy="202996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5" idx="0"/>
          </p:cNvCxnSpPr>
          <p:nvPr/>
        </p:nvCxnSpPr>
        <p:spPr>
          <a:xfrm rot="5400000">
            <a:off x="4187952" y="2752344"/>
            <a:ext cx="652272" cy="127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6" idx="0"/>
          </p:cNvCxnSpPr>
          <p:nvPr/>
        </p:nvCxnSpPr>
        <p:spPr>
          <a:xfrm rot="16200000" flipH="1">
            <a:off x="5187696" y="1752600"/>
            <a:ext cx="652272" cy="199948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00456" y="4346448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4120" y="4340098"/>
            <a:ext cx="2161032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avax.sql.DataSource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stCxn id="4" idx="2"/>
            <a:endCxn id="16" idx="0"/>
          </p:cNvCxnSpPr>
          <p:nvPr/>
        </p:nvCxnSpPr>
        <p:spPr>
          <a:xfrm rot="5400000">
            <a:off x="1656588" y="3518916"/>
            <a:ext cx="652272" cy="100279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17" idx="0"/>
          </p:cNvCxnSpPr>
          <p:nvPr/>
        </p:nvCxnSpPr>
        <p:spPr>
          <a:xfrm rot="16200000" flipH="1">
            <a:off x="2701417" y="3476879"/>
            <a:ext cx="645922" cy="108051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5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74271" y="2198611"/>
            <a:ext cx="5718048" cy="270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8796" y="1960063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dataSource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62807" y="5429600"/>
            <a:ext cx="1761744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1500" y="5438330"/>
            <a:ext cx="2161032" cy="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avax.sql.DataSource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028" y="3185753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dataSource;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1156" y="3228298"/>
            <a:ext cx="853440" cy="3657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endCxn id="2" idx="0"/>
          </p:cNvCxnSpPr>
          <p:nvPr/>
        </p:nvCxnSpPr>
        <p:spPr>
          <a:xfrm>
            <a:off x="5979668" y="1412748"/>
            <a:ext cx="0" cy="547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939" y="150173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toCodeString()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1156" y="2780178"/>
            <a:ext cx="2097024" cy="3657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534916" y="4905235"/>
            <a:ext cx="138013" cy="58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929" y="498711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toCodeString()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391882" y="4922203"/>
            <a:ext cx="103594" cy="58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43679" y="495911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toCodeString()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252195" y="4579305"/>
            <a:ext cx="162177" cy="87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9702" y="4205073"/>
            <a:ext cx="21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“DataSource”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534916" y="3551923"/>
            <a:ext cx="563880" cy="653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8163106" y="4677494"/>
            <a:ext cx="177071" cy="780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97519" y="4218061"/>
            <a:ext cx="22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“@Autowired”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7113666" y="3185754"/>
            <a:ext cx="809398" cy="106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3922" y="460909"/>
            <a:ext cx="33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DataSource dataSource;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812028" y="1107240"/>
            <a:ext cx="0" cy="85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504481" y="129971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toCodeString()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462" y="5429599"/>
            <a:ext cx="1993900" cy="624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363362" y="5911278"/>
            <a:ext cx="748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7135" y="607055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363362" y="5673948"/>
            <a:ext cx="748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160809" y="502805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添加成功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2004" y="4752078"/>
            <a:ext cx="1621536" cy="414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 ClassInfo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822" y="2416048"/>
            <a:ext cx="1993900" cy="624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4521200" y="1816100"/>
            <a:ext cx="48895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5841" y="2416048"/>
            <a:ext cx="2866644" cy="7970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javax.sql.DataSource;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85841" y="3414522"/>
            <a:ext cx="2866644" cy="20083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@Repository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DAO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@Autowired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DataSource dataSource;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783578" y="1193800"/>
            <a:ext cx="0" cy="622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72478" y="1320284"/>
            <a:ext cx="20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923540" y="5122148"/>
            <a:ext cx="1597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27623" y="523823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toCodeString()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2" idx="3"/>
          </p:cNvCxnSpPr>
          <p:nvPr/>
        </p:nvCxnSpPr>
        <p:spPr>
          <a:xfrm flipV="1">
            <a:off x="2923540" y="4898513"/>
            <a:ext cx="3120289" cy="60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53840" y="453422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返回类代码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3109722" y="3040475"/>
            <a:ext cx="1410572" cy="127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86865" y="3620988"/>
            <a:ext cx="22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3" idx="3"/>
          </p:cNvCxnSpPr>
          <p:nvPr/>
        </p:nvCxnSpPr>
        <p:spPr>
          <a:xfrm>
            <a:off x="3109722" y="2728262"/>
            <a:ext cx="2976119" cy="8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87602" y="193063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2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599" y="2989965"/>
            <a:ext cx="1651000" cy="399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100" y="156078"/>
            <a:ext cx="1727200" cy="42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5100" y="633100"/>
            <a:ext cx="1727200" cy="374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7688" y="627088"/>
            <a:ext cx="2241395" cy="38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name=“T_Person”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AnnotationParameter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肘形连接符 7"/>
          <p:cNvCxnSpPr>
            <a:stCxn id="4" idx="1"/>
            <a:endCxn id="3" idx="3"/>
          </p:cNvCxnSpPr>
          <p:nvPr/>
        </p:nvCxnSpPr>
        <p:spPr>
          <a:xfrm rot="10800000" flipV="1">
            <a:off x="1879600" y="368958"/>
            <a:ext cx="825501" cy="28209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1"/>
            <a:endCxn id="3" idx="3"/>
          </p:cNvCxnSpPr>
          <p:nvPr/>
        </p:nvCxnSpPr>
        <p:spPr>
          <a:xfrm rot="10800000" flipV="1">
            <a:off x="1879600" y="820348"/>
            <a:ext cx="825501" cy="23695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05100" y="1571780"/>
            <a:ext cx="1727200" cy="3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5100" y="3015216"/>
            <a:ext cx="172720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6591" y="1834455"/>
            <a:ext cx="1727200" cy="342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76591" y="2219911"/>
            <a:ext cx="1727200" cy="382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stCxn id="15" idx="3"/>
            <a:endCxn id="20" idx="1"/>
          </p:cNvCxnSpPr>
          <p:nvPr/>
        </p:nvCxnSpPr>
        <p:spPr>
          <a:xfrm>
            <a:off x="4432300" y="1747877"/>
            <a:ext cx="644291" cy="2579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1" idx="1"/>
          </p:cNvCxnSpPr>
          <p:nvPr/>
        </p:nvCxnSpPr>
        <p:spPr>
          <a:xfrm>
            <a:off x="4432300" y="1747877"/>
            <a:ext cx="644291" cy="6633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3"/>
            <a:endCxn id="15" idx="1"/>
          </p:cNvCxnSpPr>
          <p:nvPr/>
        </p:nvCxnSpPr>
        <p:spPr>
          <a:xfrm flipV="1">
            <a:off x="1879599" y="1747877"/>
            <a:ext cx="825501" cy="14420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76592" y="3038868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6592" y="3424481"/>
            <a:ext cx="1727200" cy="34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18" idx="3"/>
            <a:endCxn id="28" idx="1"/>
          </p:cNvCxnSpPr>
          <p:nvPr/>
        </p:nvCxnSpPr>
        <p:spPr>
          <a:xfrm>
            <a:off x="4432300" y="3202541"/>
            <a:ext cx="644292" cy="35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8" idx="3"/>
            <a:endCxn id="29" idx="1"/>
          </p:cNvCxnSpPr>
          <p:nvPr/>
        </p:nvCxnSpPr>
        <p:spPr>
          <a:xfrm>
            <a:off x="4432300" y="3202541"/>
            <a:ext cx="644292" cy="3957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" idx="3"/>
            <a:endCxn id="18" idx="1"/>
          </p:cNvCxnSpPr>
          <p:nvPr/>
        </p:nvCxnSpPr>
        <p:spPr>
          <a:xfrm>
            <a:off x="1879599" y="3189916"/>
            <a:ext cx="825501" cy="126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05100" y="5517152"/>
            <a:ext cx="1727200" cy="319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76590" y="5703784"/>
            <a:ext cx="1727200" cy="322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肘形连接符 40"/>
          <p:cNvCxnSpPr>
            <a:stCxn id="3" idx="3"/>
            <a:endCxn id="36" idx="1"/>
          </p:cNvCxnSpPr>
          <p:nvPr/>
        </p:nvCxnSpPr>
        <p:spPr>
          <a:xfrm>
            <a:off x="1879599" y="3189916"/>
            <a:ext cx="825501" cy="24868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705100" y="6280918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76590" y="6426607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肘形连接符 46"/>
          <p:cNvCxnSpPr>
            <a:stCxn id="3" idx="3"/>
            <a:endCxn id="42" idx="1"/>
          </p:cNvCxnSpPr>
          <p:nvPr/>
        </p:nvCxnSpPr>
        <p:spPr>
          <a:xfrm>
            <a:off x="1879599" y="3189916"/>
            <a:ext cx="825501" cy="3274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3"/>
            <a:endCxn id="6" idx="1"/>
          </p:cNvCxnSpPr>
          <p:nvPr/>
        </p:nvCxnSpPr>
        <p:spPr>
          <a:xfrm>
            <a:off x="4432300" y="820349"/>
            <a:ext cx="485388" cy="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076591" y="1070278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肘形连接符 53"/>
          <p:cNvCxnSpPr>
            <a:stCxn id="15" idx="3"/>
            <a:endCxn id="52" idx="1"/>
          </p:cNvCxnSpPr>
          <p:nvPr/>
        </p:nvCxnSpPr>
        <p:spPr>
          <a:xfrm flipV="1">
            <a:off x="4432300" y="1247401"/>
            <a:ext cx="644291" cy="5004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076590" y="1455891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肘形连接符 84"/>
          <p:cNvCxnSpPr>
            <a:stCxn id="15" idx="3"/>
            <a:endCxn id="83" idx="1"/>
          </p:cNvCxnSpPr>
          <p:nvPr/>
        </p:nvCxnSpPr>
        <p:spPr>
          <a:xfrm flipV="1">
            <a:off x="4432300" y="1633014"/>
            <a:ext cx="644290" cy="1148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076590" y="2643216"/>
            <a:ext cx="1727200" cy="3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@Column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肘形连接符 97"/>
          <p:cNvCxnSpPr>
            <a:stCxn id="94" idx="1"/>
            <a:endCxn id="18" idx="3"/>
          </p:cNvCxnSpPr>
          <p:nvPr/>
        </p:nvCxnSpPr>
        <p:spPr>
          <a:xfrm rot="10800000" flipV="1">
            <a:off x="4432300" y="2820339"/>
            <a:ext cx="644290" cy="3822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705100" y="3979617"/>
            <a:ext cx="1727200" cy="319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076590" y="4183664"/>
            <a:ext cx="1727200" cy="322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705100" y="4692434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76592" y="4915455"/>
            <a:ext cx="1727200" cy="36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肘形连接符 121"/>
          <p:cNvCxnSpPr>
            <a:stCxn id="3" idx="3"/>
            <a:endCxn id="112" idx="1"/>
          </p:cNvCxnSpPr>
          <p:nvPr/>
        </p:nvCxnSpPr>
        <p:spPr>
          <a:xfrm>
            <a:off x="1879599" y="3189916"/>
            <a:ext cx="825501" cy="94933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" idx="3"/>
            <a:endCxn id="115" idx="1"/>
          </p:cNvCxnSpPr>
          <p:nvPr/>
        </p:nvCxnSpPr>
        <p:spPr>
          <a:xfrm>
            <a:off x="1879599" y="3189916"/>
            <a:ext cx="825501" cy="16864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076590" y="3804747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肘形连接符 128"/>
          <p:cNvCxnSpPr>
            <a:stCxn id="112" idx="3"/>
            <a:endCxn id="125" idx="1"/>
          </p:cNvCxnSpPr>
          <p:nvPr/>
        </p:nvCxnSpPr>
        <p:spPr>
          <a:xfrm flipV="1">
            <a:off x="4432300" y="3971999"/>
            <a:ext cx="644290" cy="1672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12" idx="3"/>
            <a:endCxn id="113" idx="1"/>
          </p:cNvCxnSpPr>
          <p:nvPr/>
        </p:nvCxnSpPr>
        <p:spPr>
          <a:xfrm>
            <a:off x="4432300" y="4139251"/>
            <a:ext cx="644290" cy="2055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076590" y="4533259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肘形连接符 133"/>
          <p:cNvCxnSpPr>
            <a:stCxn id="115" idx="3"/>
            <a:endCxn id="132" idx="1"/>
          </p:cNvCxnSpPr>
          <p:nvPr/>
        </p:nvCxnSpPr>
        <p:spPr>
          <a:xfrm flipV="1">
            <a:off x="4432300" y="4700511"/>
            <a:ext cx="644290" cy="1758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15" idx="3"/>
            <a:endCxn id="116" idx="1"/>
          </p:cNvCxnSpPr>
          <p:nvPr/>
        </p:nvCxnSpPr>
        <p:spPr>
          <a:xfrm>
            <a:off x="4432300" y="4876359"/>
            <a:ext cx="644292" cy="2230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5076590" y="5322192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肘形连接符 154"/>
          <p:cNvCxnSpPr>
            <a:stCxn id="36" idx="3"/>
            <a:endCxn id="153" idx="1"/>
          </p:cNvCxnSpPr>
          <p:nvPr/>
        </p:nvCxnSpPr>
        <p:spPr>
          <a:xfrm flipV="1">
            <a:off x="4432300" y="5489444"/>
            <a:ext cx="644290" cy="1873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36" idx="3"/>
            <a:endCxn id="37" idx="1"/>
          </p:cNvCxnSpPr>
          <p:nvPr/>
        </p:nvCxnSpPr>
        <p:spPr>
          <a:xfrm>
            <a:off x="4432300" y="5676786"/>
            <a:ext cx="644290" cy="1881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076590" y="6057248"/>
            <a:ext cx="1727200" cy="334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ModifierInfo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肘形连接符 161"/>
          <p:cNvCxnSpPr>
            <a:stCxn id="42" idx="3"/>
            <a:endCxn id="43" idx="1"/>
          </p:cNvCxnSpPr>
          <p:nvPr/>
        </p:nvCxnSpPr>
        <p:spPr>
          <a:xfrm>
            <a:off x="4432300" y="6464843"/>
            <a:ext cx="644290" cy="1456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42" idx="3"/>
            <a:endCxn id="158" idx="1"/>
          </p:cNvCxnSpPr>
          <p:nvPr/>
        </p:nvCxnSpPr>
        <p:spPr>
          <a:xfrm flipV="1">
            <a:off x="4432300" y="6224500"/>
            <a:ext cx="644290" cy="2403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8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653</Words>
  <Application>Microsoft Office PowerPoint</Application>
  <PresentationFormat>宽屏</PresentationFormat>
  <Paragraphs>323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ＭＳ Ｐゴシック</vt:lpstr>
      <vt:lpstr>宋体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邓煜荣</dc:creator>
  <cp:lastModifiedBy>邓煜荣</cp:lastModifiedBy>
  <cp:revision>48</cp:revision>
  <dcterms:created xsi:type="dcterms:W3CDTF">2017-03-05T00:29:13Z</dcterms:created>
  <dcterms:modified xsi:type="dcterms:W3CDTF">2017-05-01T00:42:02Z</dcterms:modified>
</cp:coreProperties>
</file>