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76" r:id="rId3"/>
    <p:sldId id="268" r:id="rId4"/>
    <p:sldId id="273" r:id="rId5"/>
    <p:sldId id="269" r:id="rId6"/>
    <p:sldId id="275" r:id="rId7"/>
    <p:sldId id="286" r:id="rId8"/>
    <p:sldId id="282" r:id="rId9"/>
    <p:sldId id="281" r:id="rId10"/>
    <p:sldId id="302" r:id="rId11"/>
  </p:sldIdLst>
  <p:sldSz cx="12179300" cy="9134475" type="ledg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4660"/>
  </p:normalViewPr>
  <p:slideViewPr>
    <p:cSldViewPr>
      <p:cViewPr varScale="1">
        <p:scale>
          <a:sx n="65" d="100"/>
          <a:sy n="65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30A1-956F-4BED-B82B-46AF9451F25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C1AFF-58E6-4374-AA1B-36071D25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72CC382-BA6C-4632-85F3-44E6C391B024}"/>
              </a:ext>
            </a:extLst>
          </p:cNvPr>
          <p:cNvSpPr/>
          <p:nvPr/>
        </p:nvSpPr>
        <p:spPr>
          <a:xfrm>
            <a:off x="0" y="-1"/>
            <a:ext cx="12179300" cy="91344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9C28FF-E199-453A-80CF-2C965B257A44}"/>
              </a:ext>
            </a:extLst>
          </p:cNvPr>
          <p:cNvSpPr/>
          <p:nvPr/>
        </p:nvSpPr>
        <p:spPr>
          <a:xfrm>
            <a:off x="7748629" y="8587915"/>
            <a:ext cx="4414996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15" dirty="0">
                <a:solidFill>
                  <a:schemeClr val="tx1"/>
                </a:solidFill>
              </a:rPr>
              <a:t>Architecture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8D745-CE59-41D4-AAB6-5FCB1ACC0444}"/>
              </a:ext>
            </a:extLst>
          </p:cNvPr>
          <p:cNvSpPr/>
          <p:nvPr/>
        </p:nvSpPr>
        <p:spPr>
          <a:xfrm>
            <a:off x="7748629" y="8593794"/>
            <a:ext cx="532844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D165D-7B64-47C7-BB4D-8957C6F974E2}"/>
              </a:ext>
            </a:extLst>
          </p:cNvPr>
          <p:cNvSpPr/>
          <p:nvPr/>
        </p:nvSpPr>
        <p:spPr>
          <a:xfrm>
            <a:off x="5002213" y="7104591"/>
            <a:ext cx="2174875" cy="579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062F4-00FB-4C9F-B601-6BE78A1BBE59}"/>
              </a:ext>
            </a:extLst>
          </p:cNvPr>
          <p:cNvSpPr/>
          <p:nvPr/>
        </p:nvSpPr>
        <p:spPr>
          <a:xfrm>
            <a:off x="5002213" y="6089650"/>
            <a:ext cx="2174875" cy="86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Arduino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91D69-68BC-4555-A6AC-286CF9ABA326}"/>
              </a:ext>
            </a:extLst>
          </p:cNvPr>
          <p:cNvSpPr/>
          <p:nvPr/>
        </p:nvSpPr>
        <p:spPr>
          <a:xfrm>
            <a:off x="5002213" y="5002212"/>
            <a:ext cx="2174875" cy="86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Address 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96146-D133-431E-8613-1C7F38E0674B}"/>
              </a:ext>
            </a:extLst>
          </p:cNvPr>
          <p:cNvSpPr/>
          <p:nvPr/>
        </p:nvSpPr>
        <p:spPr>
          <a:xfrm>
            <a:off x="362479" y="3914775"/>
            <a:ext cx="2174875" cy="86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Control Panel Reader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340F9-B123-4575-92B0-E49CCCF2FDD0}"/>
              </a:ext>
            </a:extLst>
          </p:cNvPr>
          <p:cNvSpPr/>
          <p:nvPr/>
        </p:nvSpPr>
        <p:spPr>
          <a:xfrm>
            <a:off x="2682346" y="3914775"/>
            <a:ext cx="2174875" cy="86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Control Panel Indicators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78B52-51C8-4BC3-89AB-1888348417E5}"/>
              </a:ext>
            </a:extLst>
          </p:cNvPr>
          <p:cNvSpPr/>
          <p:nvPr/>
        </p:nvSpPr>
        <p:spPr>
          <a:xfrm>
            <a:off x="5002213" y="3914775"/>
            <a:ext cx="2174875" cy="86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Turnout State Reader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DD51B-30F2-4A01-B8B1-24FE786E7E7C}"/>
              </a:ext>
            </a:extLst>
          </p:cNvPr>
          <p:cNvSpPr/>
          <p:nvPr/>
        </p:nvSpPr>
        <p:spPr>
          <a:xfrm>
            <a:off x="7322079" y="3914775"/>
            <a:ext cx="2174875" cy="86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Turnout State 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25258-9E0B-4931-819D-57C4F2FE9187}"/>
              </a:ext>
            </a:extLst>
          </p:cNvPr>
          <p:cNvSpPr/>
          <p:nvPr/>
        </p:nvSpPr>
        <p:spPr>
          <a:xfrm>
            <a:off x="9685443" y="3914775"/>
            <a:ext cx="2174875" cy="86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Track sense and signal 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1BEF3-5235-458D-9CF7-13CA405D60B9}"/>
              </a:ext>
            </a:extLst>
          </p:cNvPr>
          <p:cNvSpPr txBox="1"/>
          <p:nvPr/>
        </p:nvSpPr>
        <p:spPr>
          <a:xfrm>
            <a:off x="362479" y="362479"/>
            <a:ext cx="11599333" cy="196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4" dirty="0"/>
              <a:t>Arduino-based model railroad controller:</a:t>
            </a:r>
          </a:p>
          <a:p>
            <a:pPr marL="869960" lvl="1" indent="-434980">
              <a:buFont typeface="Arial" panose="020B0604020202020204" pitchFamily="34" charset="0"/>
              <a:buChar char="•"/>
            </a:pPr>
            <a:r>
              <a:rPr lang="en-US" sz="3044" dirty="0"/>
              <a:t>Turnout Control: position sensor, polarity reversal, position change</a:t>
            </a:r>
          </a:p>
          <a:p>
            <a:pPr marL="869960" lvl="1" indent="-434980">
              <a:buFont typeface="Arial" panose="020B0604020202020204" pitchFamily="34" charset="0"/>
              <a:buChar char="•"/>
            </a:pPr>
            <a:r>
              <a:rPr lang="en-US" sz="3044" dirty="0"/>
              <a:t>Control Panel: turnout position indicators, position change buttons</a:t>
            </a:r>
          </a:p>
          <a:p>
            <a:pPr marL="869960" lvl="1" indent="-434980">
              <a:buFont typeface="Arial" panose="020B0604020202020204" pitchFamily="34" charset="0"/>
              <a:buChar char="•"/>
            </a:pPr>
            <a:r>
              <a:rPr lang="en-US" sz="3044" dirty="0"/>
              <a:t>Train detection and signal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8C8DAB-DC78-4C6F-A8FE-A48E99618F03}"/>
              </a:ext>
            </a:extLst>
          </p:cNvPr>
          <p:cNvSpPr/>
          <p:nvPr/>
        </p:nvSpPr>
        <p:spPr>
          <a:xfrm>
            <a:off x="6242050" y="8594670"/>
            <a:ext cx="1524000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11-05-2018</a:t>
            </a:r>
          </a:p>
        </p:txBody>
      </p:sp>
    </p:spTree>
    <p:extLst>
      <p:ext uri="{BB962C8B-B14F-4D97-AF65-F5344CB8AC3E}">
        <p14:creationId xmlns:p14="http://schemas.microsoft.com/office/powerpoint/2010/main" val="339721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60C15-F54B-4DAE-BE84-A87C1E20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47637"/>
            <a:ext cx="7620000" cy="88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1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72CC382-BA6C-4632-85F3-44E6C391B024}"/>
              </a:ext>
            </a:extLst>
          </p:cNvPr>
          <p:cNvSpPr/>
          <p:nvPr/>
        </p:nvSpPr>
        <p:spPr>
          <a:xfrm>
            <a:off x="0" y="-1"/>
            <a:ext cx="12179300" cy="91344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9C28FF-E199-453A-80CF-2C965B257A44}"/>
              </a:ext>
            </a:extLst>
          </p:cNvPr>
          <p:cNvSpPr/>
          <p:nvPr/>
        </p:nvSpPr>
        <p:spPr>
          <a:xfrm>
            <a:off x="7748629" y="8587915"/>
            <a:ext cx="4414996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15" dirty="0">
                <a:solidFill>
                  <a:schemeClr val="tx1"/>
                </a:solidFill>
              </a:rPr>
              <a:t>Main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8D745-CE59-41D4-AAB6-5FCB1ACC0444}"/>
              </a:ext>
            </a:extLst>
          </p:cNvPr>
          <p:cNvSpPr/>
          <p:nvPr/>
        </p:nvSpPr>
        <p:spPr>
          <a:xfrm>
            <a:off x="7748629" y="8593794"/>
            <a:ext cx="532844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19A6A-8E70-46AC-9CC9-A57175F4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892584" y="1036691"/>
            <a:ext cx="1472897" cy="1031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F223AC-11DB-423D-BA58-1C96CF9C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55" y="2371295"/>
            <a:ext cx="1472897" cy="1031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8A1CF3-388E-4A4A-B2D2-AC1C5874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0" y="3503590"/>
            <a:ext cx="1472897" cy="1031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1F92D5-8854-47C6-9931-18EFD651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0" y="4626370"/>
            <a:ext cx="1472897" cy="1031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3F62C-BAE2-41BF-A87B-AF86FC135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0" y="5749148"/>
            <a:ext cx="1472897" cy="1031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84B57F-F684-4FE7-9F40-CE243D3E82A6}"/>
              </a:ext>
            </a:extLst>
          </p:cNvPr>
          <p:cNvSpPr/>
          <p:nvPr/>
        </p:nvSpPr>
        <p:spPr>
          <a:xfrm>
            <a:off x="152241" y="875580"/>
            <a:ext cx="989568" cy="989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115" dirty="0">
                <a:solidFill>
                  <a:schemeClr val="tx1"/>
                </a:solidFill>
              </a:rPr>
              <a:t>PWR</a:t>
            </a:r>
          </a:p>
          <a:p>
            <a:pPr algn="ctr"/>
            <a:r>
              <a:rPr lang="en-US" sz="2115" dirty="0">
                <a:solidFill>
                  <a:schemeClr val="tx1"/>
                </a:solidFill>
              </a:rPr>
              <a:t>Supply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02ED3-F193-4FB4-B3C8-4377824B16E6}"/>
              </a:ext>
            </a:extLst>
          </p:cNvPr>
          <p:cNvSpPr/>
          <p:nvPr/>
        </p:nvSpPr>
        <p:spPr>
          <a:xfrm>
            <a:off x="152241" y="2017389"/>
            <a:ext cx="989568" cy="989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US" sz="2115" dirty="0">
                <a:solidFill>
                  <a:schemeClr val="tx1"/>
                </a:solidFill>
              </a:rPr>
              <a:t>PWR</a:t>
            </a:r>
          </a:p>
          <a:p>
            <a:pPr algn="ctr"/>
            <a:r>
              <a:rPr lang="en-US" sz="2115" dirty="0">
                <a:solidFill>
                  <a:schemeClr val="tx1"/>
                </a:solidFill>
              </a:rPr>
              <a:t>Supply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66C00-F244-423C-A7AD-21D496042B91}"/>
              </a:ext>
            </a:extLst>
          </p:cNvPr>
          <p:cNvSpPr/>
          <p:nvPr/>
        </p:nvSpPr>
        <p:spPr>
          <a:xfrm>
            <a:off x="152241" y="3159199"/>
            <a:ext cx="989568" cy="989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+5</a:t>
            </a:r>
          </a:p>
          <a:p>
            <a:pPr algn="ctr"/>
            <a:r>
              <a:rPr lang="en-US" sz="2115" dirty="0">
                <a:solidFill>
                  <a:schemeClr val="tx1"/>
                </a:solidFill>
              </a:rPr>
              <a:t>PWR</a:t>
            </a:r>
          </a:p>
          <a:p>
            <a:pPr algn="ctr"/>
            <a:r>
              <a:rPr lang="en-US" sz="2115" dirty="0">
                <a:solidFill>
                  <a:schemeClr val="tx1"/>
                </a:solidFill>
              </a:rPr>
              <a:t>Supply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A12067-3809-404D-B4DC-3CC72272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88" y="6204024"/>
            <a:ext cx="428178" cy="5518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C91A23-E81A-4F92-89AD-475D28EE52B0}"/>
              </a:ext>
            </a:extLst>
          </p:cNvPr>
          <p:cNvCxnSpPr>
            <a:cxnSpLocks/>
          </p:cNvCxnSpPr>
          <p:nvPr/>
        </p:nvCxnSpPr>
        <p:spPr>
          <a:xfrm>
            <a:off x="1141809" y="1171193"/>
            <a:ext cx="12179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86311E-4DA8-4412-8320-E0EB97A65A50}"/>
              </a:ext>
            </a:extLst>
          </p:cNvPr>
          <p:cNvCxnSpPr>
            <a:cxnSpLocks/>
          </p:cNvCxnSpPr>
          <p:nvPr/>
        </p:nvCxnSpPr>
        <p:spPr>
          <a:xfrm flipH="1" flipV="1">
            <a:off x="1522415" y="579966"/>
            <a:ext cx="1" cy="58701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70B53-2784-4F6C-BC05-7B54E386CADF}"/>
              </a:ext>
            </a:extLst>
          </p:cNvPr>
          <p:cNvCxnSpPr>
            <a:cxnSpLocks/>
          </p:cNvCxnSpPr>
          <p:nvPr/>
        </p:nvCxnSpPr>
        <p:spPr>
          <a:xfrm>
            <a:off x="1141809" y="1712907"/>
            <a:ext cx="3806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7920A0-F532-4274-AE57-6A5E3210D396}"/>
              </a:ext>
            </a:extLst>
          </p:cNvPr>
          <p:cNvCxnSpPr>
            <a:cxnSpLocks/>
          </p:cNvCxnSpPr>
          <p:nvPr/>
        </p:nvCxnSpPr>
        <p:spPr>
          <a:xfrm>
            <a:off x="1141809" y="2854716"/>
            <a:ext cx="3806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0DE405-661E-44CC-8401-BA09363369F6}"/>
              </a:ext>
            </a:extLst>
          </p:cNvPr>
          <p:cNvCxnSpPr>
            <a:cxnSpLocks/>
          </p:cNvCxnSpPr>
          <p:nvPr/>
        </p:nvCxnSpPr>
        <p:spPr>
          <a:xfrm>
            <a:off x="1141809" y="3996525"/>
            <a:ext cx="3806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421419-A7A5-408F-8462-B195258BD8EC}"/>
              </a:ext>
            </a:extLst>
          </p:cNvPr>
          <p:cNvCxnSpPr>
            <a:cxnSpLocks/>
          </p:cNvCxnSpPr>
          <p:nvPr/>
        </p:nvCxnSpPr>
        <p:spPr>
          <a:xfrm flipV="1">
            <a:off x="2359739" y="1188931"/>
            <a:ext cx="0" cy="532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BBDC40-8CE3-412D-9484-B3DCE4AD8791}"/>
              </a:ext>
            </a:extLst>
          </p:cNvPr>
          <p:cNvCxnSpPr>
            <a:cxnSpLocks/>
          </p:cNvCxnSpPr>
          <p:nvPr/>
        </p:nvCxnSpPr>
        <p:spPr>
          <a:xfrm>
            <a:off x="1522412" y="1941269"/>
            <a:ext cx="10656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C3AB9E-40E1-41CD-9621-F8431DFD664E}"/>
              </a:ext>
            </a:extLst>
          </p:cNvPr>
          <p:cNvCxnSpPr>
            <a:cxnSpLocks/>
          </p:cNvCxnSpPr>
          <p:nvPr/>
        </p:nvCxnSpPr>
        <p:spPr>
          <a:xfrm flipV="1">
            <a:off x="2588101" y="1112810"/>
            <a:ext cx="0" cy="8373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50099-D96E-4A2B-B017-E31C320CDAE1}"/>
              </a:ext>
            </a:extLst>
          </p:cNvPr>
          <p:cNvCxnSpPr>
            <a:cxnSpLocks/>
          </p:cNvCxnSpPr>
          <p:nvPr/>
        </p:nvCxnSpPr>
        <p:spPr>
          <a:xfrm>
            <a:off x="2359740" y="1721776"/>
            <a:ext cx="5328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C4A81E-2D49-46A6-8DE0-B0D62D5BA59F}"/>
              </a:ext>
            </a:extLst>
          </p:cNvPr>
          <p:cNvCxnSpPr>
            <a:cxnSpLocks/>
          </p:cNvCxnSpPr>
          <p:nvPr/>
        </p:nvCxnSpPr>
        <p:spPr>
          <a:xfrm>
            <a:off x="2359740" y="1341172"/>
            <a:ext cx="5328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F47D-35C3-41D9-B0A5-C02A401CFEB7}"/>
              </a:ext>
            </a:extLst>
          </p:cNvPr>
          <p:cNvCxnSpPr>
            <a:cxnSpLocks/>
          </p:cNvCxnSpPr>
          <p:nvPr/>
        </p:nvCxnSpPr>
        <p:spPr>
          <a:xfrm>
            <a:off x="2588101" y="1139417"/>
            <a:ext cx="30448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FF6E75-CFFA-4821-8820-2009B92B9A52}"/>
              </a:ext>
            </a:extLst>
          </p:cNvPr>
          <p:cNvCxnSpPr>
            <a:cxnSpLocks/>
          </p:cNvCxnSpPr>
          <p:nvPr/>
        </p:nvCxnSpPr>
        <p:spPr>
          <a:xfrm>
            <a:off x="4795599" y="808328"/>
            <a:ext cx="0" cy="5100082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95E28F-9425-4EEB-BC21-9DE95878BD16}"/>
              </a:ext>
            </a:extLst>
          </p:cNvPr>
          <p:cNvCxnSpPr>
            <a:cxnSpLocks/>
          </p:cNvCxnSpPr>
          <p:nvPr/>
        </p:nvCxnSpPr>
        <p:spPr>
          <a:xfrm>
            <a:off x="3622014" y="808328"/>
            <a:ext cx="0" cy="304483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DD5A2C-C6FF-4678-B3FF-3BC116610DDA}"/>
              </a:ext>
            </a:extLst>
          </p:cNvPr>
          <p:cNvCxnSpPr>
            <a:cxnSpLocks/>
          </p:cNvCxnSpPr>
          <p:nvPr/>
        </p:nvCxnSpPr>
        <p:spPr>
          <a:xfrm flipH="1">
            <a:off x="3606215" y="808328"/>
            <a:ext cx="121793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EC715B-BF28-4AC0-A805-561DD46641B6}"/>
              </a:ext>
            </a:extLst>
          </p:cNvPr>
          <p:cNvCxnSpPr>
            <a:cxnSpLocks/>
          </p:cNvCxnSpPr>
          <p:nvPr/>
        </p:nvCxnSpPr>
        <p:spPr>
          <a:xfrm flipH="1">
            <a:off x="4795599" y="2482982"/>
            <a:ext cx="106568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83A827-8A06-4A33-9AE7-263952E5E728}"/>
              </a:ext>
            </a:extLst>
          </p:cNvPr>
          <p:cNvCxnSpPr>
            <a:cxnSpLocks/>
          </p:cNvCxnSpPr>
          <p:nvPr/>
        </p:nvCxnSpPr>
        <p:spPr>
          <a:xfrm>
            <a:off x="5861288" y="2482982"/>
            <a:ext cx="0" cy="15224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8649A-7F2D-435E-8FA0-30CBF17CB55D}"/>
              </a:ext>
            </a:extLst>
          </p:cNvPr>
          <p:cNvCxnSpPr>
            <a:cxnSpLocks/>
          </p:cNvCxnSpPr>
          <p:nvPr/>
        </p:nvCxnSpPr>
        <p:spPr>
          <a:xfrm flipH="1">
            <a:off x="4795599" y="3624791"/>
            <a:ext cx="106568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173415-B428-4C5B-860D-11DCA1AEF18E}"/>
              </a:ext>
            </a:extLst>
          </p:cNvPr>
          <p:cNvCxnSpPr>
            <a:cxnSpLocks/>
          </p:cNvCxnSpPr>
          <p:nvPr/>
        </p:nvCxnSpPr>
        <p:spPr>
          <a:xfrm>
            <a:off x="5861288" y="3624791"/>
            <a:ext cx="0" cy="15224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18316D-F627-4602-AB08-ECBE7A5B0FBA}"/>
              </a:ext>
            </a:extLst>
          </p:cNvPr>
          <p:cNvCxnSpPr>
            <a:cxnSpLocks/>
          </p:cNvCxnSpPr>
          <p:nvPr/>
        </p:nvCxnSpPr>
        <p:spPr>
          <a:xfrm flipH="1">
            <a:off x="4795599" y="4766601"/>
            <a:ext cx="106568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B5B467-FA24-4D97-895B-82FC28889B41}"/>
              </a:ext>
            </a:extLst>
          </p:cNvPr>
          <p:cNvCxnSpPr>
            <a:cxnSpLocks/>
          </p:cNvCxnSpPr>
          <p:nvPr/>
        </p:nvCxnSpPr>
        <p:spPr>
          <a:xfrm>
            <a:off x="5861288" y="4766601"/>
            <a:ext cx="0" cy="15224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B003CF-5BDA-49FE-B882-ECF0A4F060B1}"/>
              </a:ext>
            </a:extLst>
          </p:cNvPr>
          <p:cNvCxnSpPr>
            <a:cxnSpLocks/>
          </p:cNvCxnSpPr>
          <p:nvPr/>
        </p:nvCxnSpPr>
        <p:spPr>
          <a:xfrm flipH="1">
            <a:off x="4795599" y="5908410"/>
            <a:ext cx="106568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B6D824-B755-49F1-9A4D-D04008E398D0}"/>
              </a:ext>
            </a:extLst>
          </p:cNvPr>
          <p:cNvCxnSpPr>
            <a:cxnSpLocks/>
          </p:cNvCxnSpPr>
          <p:nvPr/>
        </p:nvCxnSpPr>
        <p:spPr>
          <a:xfrm>
            <a:off x="5861288" y="5908410"/>
            <a:ext cx="0" cy="15224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36EAF2-77B2-4827-BF5C-491ECA231531}"/>
              </a:ext>
            </a:extLst>
          </p:cNvPr>
          <p:cNvCxnSpPr>
            <a:cxnSpLocks/>
          </p:cNvCxnSpPr>
          <p:nvPr/>
        </p:nvCxnSpPr>
        <p:spPr>
          <a:xfrm flipV="1">
            <a:off x="4643358" y="1950137"/>
            <a:ext cx="0" cy="487172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488B78-2ED3-4051-801C-3B96772E9A0D}"/>
              </a:ext>
            </a:extLst>
          </p:cNvPr>
          <p:cNvCxnSpPr>
            <a:cxnSpLocks/>
          </p:cNvCxnSpPr>
          <p:nvPr/>
        </p:nvCxnSpPr>
        <p:spPr>
          <a:xfrm flipH="1">
            <a:off x="4643358" y="3396429"/>
            <a:ext cx="1217930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E0CA6A-134E-4194-98AD-9DFBECBC4488}"/>
              </a:ext>
            </a:extLst>
          </p:cNvPr>
          <p:cNvCxnSpPr>
            <a:cxnSpLocks/>
          </p:cNvCxnSpPr>
          <p:nvPr/>
        </p:nvCxnSpPr>
        <p:spPr>
          <a:xfrm flipV="1">
            <a:off x="3627183" y="1780159"/>
            <a:ext cx="0" cy="19370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81D282-D786-498C-9E99-A9A733D54925}"/>
              </a:ext>
            </a:extLst>
          </p:cNvPr>
          <p:cNvCxnSpPr>
            <a:cxnSpLocks/>
          </p:cNvCxnSpPr>
          <p:nvPr/>
        </p:nvCxnSpPr>
        <p:spPr>
          <a:xfrm flipH="1">
            <a:off x="4643358" y="4538239"/>
            <a:ext cx="1217930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89C5E4-8F8C-42C6-8001-D865694E3706}"/>
              </a:ext>
            </a:extLst>
          </p:cNvPr>
          <p:cNvCxnSpPr>
            <a:cxnSpLocks/>
          </p:cNvCxnSpPr>
          <p:nvPr/>
        </p:nvCxnSpPr>
        <p:spPr>
          <a:xfrm flipH="1">
            <a:off x="4643358" y="5680048"/>
            <a:ext cx="1217930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BEB99C-3367-43C1-9652-4FDB300E414B}"/>
              </a:ext>
            </a:extLst>
          </p:cNvPr>
          <p:cNvCxnSpPr>
            <a:cxnSpLocks/>
          </p:cNvCxnSpPr>
          <p:nvPr/>
        </p:nvCxnSpPr>
        <p:spPr>
          <a:xfrm flipH="1">
            <a:off x="4643358" y="6821857"/>
            <a:ext cx="1217930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1215B3-C996-4366-B846-126BC3E3B59B}"/>
              </a:ext>
            </a:extLst>
          </p:cNvPr>
          <p:cNvCxnSpPr>
            <a:cxnSpLocks/>
          </p:cNvCxnSpPr>
          <p:nvPr/>
        </p:nvCxnSpPr>
        <p:spPr>
          <a:xfrm flipH="1">
            <a:off x="3653790" y="1950137"/>
            <a:ext cx="989568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AF9460-137D-43A2-9FD0-3B8A8BD17EDE}"/>
              </a:ext>
            </a:extLst>
          </p:cNvPr>
          <p:cNvCxnSpPr>
            <a:cxnSpLocks/>
          </p:cNvCxnSpPr>
          <p:nvPr/>
        </p:nvCxnSpPr>
        <p:spPr>
          <a:xfrm>
            <a:off x="1141810" y="2245751"/>
            <a:ext cx="15224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B6AD70-7C35-4E8B-A4CA-B811D896B431}"/>
              </a:ext>
            </a:extLst>
          </p:cNvPr>
          <p:cNvCxnSpPr>
            <a:cxnSpLocks/>
          </p:cNvCxnSpPr>
          <p:nvPr/>
        </p:nvCxnSpPr>
        <p:spPr>
          <a:xfrm>
            <a:off x="1294051" y="723339"/>
            <a:ext cx="365379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ACAF22-CE33-4295-9997-8A7907C5FEAA}"/>
              </a:ext>
            </a:extLst>
          </p:cNvPr>
          <p:cNvCxnSpPr>
            <a:cxnSpLocks/>
          </p:cNvCxnSpPr>
          <p:nvPr/>
        </p:nvCxnSpPr>
        <p:spPr>
          <a:xfrm flipV="1">
            <a:off x="4947841" y="723338"/>
            <a:ext cx="0" cy="532844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32AE5-3E3A-48E2-AD94-CCC296D33583}"/>
              </a:ext>
            </a:extLst>
          </p:cNvPr>
          <p:cNvCxnSpPr>
            <a:cxnSpLocks/>
          </p:cNvCxnSpPr>
          <p:nvPr/>
        </p:nvCxnSpPr>
        <p:spPr>
          <a:xfrm flipV="1">
            <a:off x="1294051" y="723338"/>
            <a:ext cx="0" cy="152241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F8E93-EE55-4212-9C8C-9A935B3B8433}"/>
              </a:ext>
            </a:extLst>
          </p:cNvPr>
          <p:cNvCxnSpPr>
            <a:cxnSpLocks/>
          </p:cNvCxnSpPr>
          <p:nvPr/>
        </p:nvCxnSpPr>
        <p:spPr>
          <a:xfrm>
            <a:off x="4262755" y="1188931"/>
            <a:ext cx="685086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7D8F17-3BA7-4BCC-9AC5-4C673577C28D}"/>
              </a:ext>
            </a:extLst>
          </p:cNvPr>
          <p:cNvCxnSpPr>
            <a:cxnSpLocks/>
          </p:cNvCxnSpPr>
          <p:nvPr/>
        </p:nvCxnSpPr>
        <p:spPr>
          <a:xfrm>
            <a:off x="4947840" y="2711344"/>
            <a:ext cx="30448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12602D-0F1D-45D1-B891-C24511303DDF}"/>
              </a:ext>
            </a:extLst>
          </p:cNvPr>
          <p:cNvCxnSpPr>
            <a:cxnSpLocks/>
          </p:cNvCxnSpPr>
          <p:nvPr/>
        </p:nvCxnSpPr>
        <p:spPr>
          <a:xfrm>
            <a:off x="4947840" y="3853153"/>
            <a:ext cx="30448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12132A-3CD7-432A-9E76-D84714D6DC46}"/>
              </a:ext>
            </a:extLst>
          </p:cNvPr>
          <p:cNvCxnSpPr>
            <a:cxnSpLocks/>
          </p:cNvCxnSpPr>
          <p:nvPr/>
        </p:nvCxnSpPr>
        <p:spPr>
          <a:xfrm>
            <a:off x="4947840" y="4945448"/>
            <a:ext cx="30448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016482-5396-4698-82E8-0B3C86A24781}"/>
              </a:ext>
            </a:extLst>
          </p:cNvPr>
          <p:cNvCxnSpPr>
            <a:cxnSpLocks/>
          </p:cNvCxnSpPr>
          <p:nvPr/>
        </p:nvCxnSpPr>
        <p:spPr>
          <a:xfrm>
            <a:off x="4947840" y="6060651"/>
            <a:ext cx="30448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089656-B817-4EA6-A786-E5F86AFFB6FB}"/>
              </a:ext>
            </a:extLst>
          </p:cNvPr>
          <p:cNvCxnSpPr>
            <a:cxnSpLocks/>
          </p:cNvCxnSpPr>
          <p:nvPr/>
        </p:nvCxnSpPr>
        <p:spPr>
          <a:xfrm flipH="1">
            <a:off x="6546374" y="2711344"/>
            <a:ext cx="608965" cy="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2EB01BD-164E-42EA-B225-AC41741E4E51}"/>
              </a:ext>
            </a:extLst>
          </p:cNvPr>
          <p:cNvCxnSpPr>
            <a:cxnSpLocks/>
          </p:cNvCxnSpPr>
          <p:nvPr/>
        </p:nvCxnSpPr>
        <p:spPr>
          <a:xfrm>
            <a:off x="3044825" y="3118553"/>
            <a:ext cx="380603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6FCCB2-2EA0-437E-8C62-3EFA88C16477}"/>
              </a:ext>
            </a:extLst>
          </p:cNvPr>
          <p:cNvCxnSpPr>
            <a:cxnSpLocks/>
          </p:cNvCxnSpPr>
          <p:nvPr/>
        </p:nvCxnSpPr>
        <p:spPr>
          <a:xfrm flipV="1">
            <a:off x="3044825" y="3270795"/>
            <a:ext cx="380603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24F4D69-269E-4D35-85F7-150DAE2346FE}"/>
              </a:ext>
            </a:extLst>
          </p:cNvPr>
          <p:cNvCxnSpPr>
            <a:cxnSpLocks/>
          </p:cNvCxnSpPr>
          <p:nvPr/>
        </p:nvCxnSpPr>
        <p:spPr>
          <a:xfrm>
            <a:off x="3425428" y="3270795"/>
            <a:ext cx="16746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99B083-67F1-4162-9381-30C3A155A69E}"/>
              </a:ext>
            </a:extLst>
          </p:cNvPr>
          <p:cNvCxnSpPr>
            <a:cxnSpLocks/>
          </p:cNvCxnSpPr>
          <p:nvPr/>
        </p:nvCxnSpPr>
        <p:spPr>
          <a:xfrm>
            <a:off x="3120946" y="4260363"/>
            <a:ext cx="380603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FC2B58E-0183-4687-B91C-055A2A8390DA}"/>
              </a:ext>
            </a:extLst>
          </p:cNvPr>
          <p:cNvCxnSpPr>
            <a:cxnSpLocks/>
          </p:cNvCxnSpPr>
          <p:nvPr/>
        </p:nvCxnSpPr>
        <p:spPr>
          <a:xfrm flipV="1">
            <a:off x="3120946" y="4412604"/>
            <a:ext cx="380603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729CFA-C471-4492-AC26-A19ECBCBF282}"/>
              </a:ext>
            </a:extLst>
          </p:cNvPr>
          <p:cNvCxnSpPr>
            <a:cxnSpLocks/>
          </p:cNvCxnSpPr>
          <p:nvPr/>
        </p:nvCxnSpPr>
        <p:spPr>
          <a:xfrm>
            <a:off x="3501549" y="4412604"/>
            <a:ext cx="16746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CB13CB-F249-42A0-8530-84DB3291CB43}"/>
              </a:ext>
            </a:extLst>
          </p:cNvPr>
          <p:cNvCxnSpPr>
            <a:cxnSpLocks/>
          </p:cNvCxnSpPr>
          <p:nvPr/>
        </p:nvCxnSpPr>
        <p:spPr>
          <a:xfrm>
            <a:off x="3197066" y="5384435"/>
            <a:ext cx="380603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B2E5EA-31B6-4C4F-9F51-3CAE3E21CD2D}"/>
              </a:ext>
            </a:extLst>
          </p:cNvPr>
          <p:cNvCxnSpPr>
            <a:cxnSpLocks/>
          </p:cNvCxnSpPr>
          <p:nvPr/>
        </p:nvCxnSpPr>
        <p:spPr>
          <a:xfrm flipV="1">
            <a:off x="3197066" y="5536676"/>
            <a:ext cx="380603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9704A0-CB59-434B-B03A-D54FAF39271F}"/>
              </a:ext>
            </a:extLst>
          </p:cNvPr>
          <p:cNvCxnSpPr>
            <a:cxnSpLocks/>
          </p:cNvCxnSpPr>
          <p:nvPr/>
        </p:nvCxnSpPr>
        <p:spPr>
          <a:xfrm>
            <a:off x="3577669" y="5536676"/>
            <a:ext cx="15985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7F2039-4835-4F94-BB62-75C6CBAEC88B}"/>
              </a:ext>
            </a:extLst>
          </p:cNvPr>
          <p:cNvCxnSpPr>
            <a:cxnSpLocks/>
          </p:cNvCxnSpPr>
          <p:nvPr/>
        </p:nvCxnSpPr>
        <p:spPr>
          <a:xfrm>
            <a:off x="3197066" y="6508506"/>
            <a:ext cx="380603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7D6225-6C57-4DF1-B8AD-6CB2FA3DFB95}"/>
              </a:ext>
            </a:extLst>
          </p:cNvPr>
          <p:cNvCxnSpPr>
            <a:cxnSpLocks/>
          </p:cNvCxnSpPr>
          <p:nvPr/>
        </p:nvCxnSpPr>
        <p:spPr>
          <a:xfrm flipV="1">
            <a:off x="3197066" y="6660747"/>
            <a:ext cx="380603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2D76AAD-0494-4687-A045-B674A551F8BD}"/>
              </a:ext>
            </a:extLst>
          </p:cNvPr>
          <p:cNvCxnSpPr>
            <a:cxnSpLocks/>
          </p:cNvCxnSpPr>
          <p:nvPr/>
        </p:nvCxnSpPr>
        <p:spPr>
          <a:xfrm>
            <a:off x="3577669" y="6660747"/>
            <a:ext cx="15985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4369AB9-4117-49B5-9841-4A5910B47A7E}"/>
              </a:ext>
            </a:extLst>
          </p:cNvPr>
          <p:cNvCxnSpPr>
            <a:cxnSpLocks/>
          </p:cNvCxnSpPr>
          <p:nvPr/>
        </p:nvCxnSpPr>
        <p:spPr>
          <a:xfrm>
            <a:off x="4338875" y="1730644"/>
            <a:ext cx="2475733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5649F4-C359-4BB3-BCC1-B537E452F361}"/>
              </a:ext>
            </a:extLst>
          </p:cNvPr>
          <p:cNvCxnSpPr>
            <a:cxnSpLocks/>
          </p:cNvCxnSpPr>
          <p:nvPr/>
        </p:nvCxnSpPr>
        <p:spPr>
          <a:xfrm flipH="1">
            <a:off x="6546374" y="3320309"/>
            <a:ext cx="608965" cy="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B62DC30-E0B1-47F6-A332-6A68CF83F7F0}"/>
              </a:ext>
            </a:extLst>
          </p:cNvPr>
          <p:cNvCxnSpPr>
            <a:cxnSpLocks/>
          </p:cNvCxnSpPr>
          <p:nvPr/>
        </p:nvCxnSpPr>
        <p:spPr>
          <a:xfrm flipH="1">
            <a:off x="6546374" y="3853153"/>
            <a:ext cx="608965" cy="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13CEBF-FD97-4834-9D7B-3B7A277C7149}"/>
              </a:ext>
            </a:extLst>
          </p:cNvPr>
          <p:cNvCxnSpPr>
            <a:cxnSpLocks/>
          </p:cNvCxnSpPr>
          <p:nvPr/>
        </p:nvCxnSpPr>
        <p:spPr>
          <a:xfrm flipH="1">
            <a:off x="6546374" y="4385997"/>
            <a:ext cx="608965" cy="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B29FA53-7D43-4CE5-9075-4E586523943D}"/>
              </a:ext>
            </a:extLst>
          </p:cNvPr>
          <p:cNvCxnSpPr>
            <a:cxnSpLocks/>
          </p:cNvCxnSpPr>
          <p:nvPr/>
        </p:nvCxnSpPr>
        <p:spPr>
          <a:xfrm flipH="1">
            <a:off x="6546374" y="4994962"/>
            <a:ext cx="608965" cy="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AFEA4A-E469-4AA4-8C8A-77C0A46A1AF5}"/>
              </a:ext>
            </a:extLst>
          </p:cNvPr>
          <p:cNvCxnSpPr>
            <a:cxnSpLocks/>
          </p:cNvCxnSpPr>
          <p:nvPr/>
        </p:nvCxnSpPr>
        <p:spPr>
          <a:xfrm flipH="1">
            <a:off x="6546374" y="5527807"/>
            <a:ext cx="608965" cy="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2ADD08A-D0F7-444B-9693-57C55F64C7AC}"/>
              </a:ext>
            </a:extLst>
          </p:cNvPr>
          <p:cNvCxnSpPr>
            <a:cxnSpLocks/>
          </p:cNvCxnSpPr>
          <p:nvPr/>
        </p:nvCxnSpPr>
        <p:spPr>
          <a:xfrm flipH="1">
            <a:off x="6546374" y="6060651"/>
            <a:ext cx="608965" cy="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F7B46A-1E82-4BCD-853F-0A0A01875F9B}"/>
              </a:ext>
            </a:extLst>
          </p:cNvPr>
          <p:cNvCxnSpPr>
            <a:cxnSpLocks/>
          </p:cNvCxnSpPr>
          <p:nvPr/>
        </p:nvCxnSpPr>
        <p:spPr>
          <a:xfrm flipH="1">
            <a:off x="6546374" y="6669616"/>
            <a:ext cx="608965" cy="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E368C8-9C5E-48AB-BA24-F7AB2E5CE182}"/>
              </a:ext>
            </a:extLst>
          </p:cNvPr>
          <p:cNvSpPr txBox="1"/>
          <p:nvPr/>
        </p:nvSpPr>
        <p:spPr>
          <a:xfrm>
            <a:off x="6850857" y="2787464"/>
            <a:ext cx="639278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5" dirty="0"/>
              <a:t>Sw1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773F4F-9F0B-4E45-8431-EF29E26CDE57}"/>
              </a:ext>
            </a:extLst>
          </p:cNvPr>
          <p:cNvSpPr txBox="1"/>
          <p:nvPr/>
        </p:nvSpPr>
        <p:spPr>
          <a:xfrm>
            <a:off x="6926978" y="3929273"/>
            <a:ext cx="639278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5" dirty="0"/>
              <a:t>Sw2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6CA8D0-9E01-4B9F-B9E7-431871B09DA4}"/>
              </a:ext>
            </a:extLst>
          </p:cNvPr>
          <p:cNvSpPr txBox="1"/>
          <p:nvPr/>
        </p:nvSpPr>
        <p:spPr>
          <a:xfrm>
            <a:off x="6926978" y="5071083"/>
            <a:ext cx="639278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5" dirty="0"/>
              <a:t>Sw3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3A52F0-710D-4128-ABCE-8F344F6B0E60}"/>
              </a:ext>
            </a:extLst>
          </p:cNvPr>
          <p:cNvSpPr txBox="1"/>
          <p:nvPr/>
        </p:nvSpPr>
        <p:spPr>
          <a:xfrm>
            <a:off x="6926978" y="6136772"/>
            <a:ext cx="679353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5" dirty="0" err="1"/>
              <a:t>Sw</a:t>
            </a:r>
            <a:r>
              <a:rPr lang="en-US" sz="2115" dirty="0"/>
              <a:t> 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F20BBF-C84F-4F7B-9A1A-4831D5CF5E97}"/>
              </a:ext>
            </a:extLst>
          </p:cNvPr>
          <p:cNvSpPr txBox="1"/>
          <p:nvPr/>
        </p:nvSpPr>
        <p:spPr>
          <a:xfrm>
            <a:off x="7902046" y="1377420"/>
            <a:ext cx="1249958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 err="1"/>
              <a:t>SwPwrReverse</a:t>
            </a:r>
            <a:endParaRPr lang="en-US" sz="1399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D8F56-AFCF-45ED-A257-0F9B02385DB5}"/>
              </a:ext>
            </a:extLst>
          </p:cNvPr>
          <p:cNvSpPr txBox="1"/>
          <p:nvPr/>
        </p:nvSpPr>
        <p:spPr>
          <a:xfrm>
            <a:off x="2263143" y="3091948"/>
            <a:ext cx="85549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SwState1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C16853-931D-4290-B6B4-DDB8EFB03BA0}"/>
              </a:ext>
            </a:extLst>
          </p:cNvPr>
          <p:cNvSpPr txBox="1"/>
          <p:nvPr/>
        </p:nvSpPr>
        <p:spPr>
          <a:xfrm>
            <a:off x="2339264" y="4233757"/>
            <a:ext cx="85549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SwState2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E06D97-840E-4D96-96B6-E08A4EFFACA6}"/>
              </a:ext>
            </a:extLst>
          </p:cNvPr>
          <p:cNvSpPr txBox="1"/>
          <p:nvPr/>
        </p:nvSpPr>
        <p:spPr>
          <a:xfrm>
            <a:off x="2339264" y="5299446"/>
            <a:ext cx="85549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SwState3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589524-EB36-4414-824F-E141098BD42B}"/>
              </a:ext>
            </a:extLst>
          </p:cNvPr>
          <p:cNvSpPr txBox="1"/>
          <p:nvPr/>
        </p:nvSpPr>
        <p:spPr>
          <a:xfrm>
            <a:off x="2339264" y="6441255"/>
            <a:ext cx="85549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SwState4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22831B8-2E80-4488-BE07-3014BDB8D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187" y="2406861"/>
            <a:ext cx="989568" cy="601209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36EE91AB-A218-47B4-B53D-88F150DE23D4}"/>
              </a:ext>
            </a:extLst>
          </p:cNvPr>
          <p:cNvSpPr/>
          <p:nvPr/>
        </p:nvSpPr>
        <p:spPr>
          <a:xfrm>
            <a:off x="9515078" y="960569"/>
            <a:ext cx="1674654" cy="1370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sz="2115">
                <a:solidFill>
                  <a:schemeClr val="tx1"/>
                </a:solidFill>
              </a:rPr>
              <a:t>Controller</a:t>
            </a:r>
            <a:endParaRPr lang="en-US" sz="2115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9A3F092-7D1F-4663-9322-C97F92B03EC7}"/>
              </a:ext>
            </a:extLst>
          </p:cNvPr>
          <p:cNvCxnSpPr>
            <a:cxnSpLocks/>
          </p:cNvCxnSpPr>
          <p:nvPr/>
        </p:nvCxnSpPr>
        <p:spPr>
          <a:xfrm>
            <a:off x="5861288" y="5518938"/>
            <a:ext cx="0" cy="152241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7995460-0227-4115-8D65-C166B3127B34}"/>
              </a:ext>
            </a:extLst>
          </p:cNvPr>
          <p:cNvCxnSpPr>
            <a:cxnSpLocks/>
          </p:cNvCxnSpPr>
          <p:nvPr/>
        </p:nvCxnSpPr>
        <p:spPr>
          <a:xfrm>
            <a:off x="5861288" y="3235319"/>
            <a:ext cx="0" cy="152241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00E5544-8CAF-4185-8EB4-533DF1A4E587}"/>
              </a:ext>
            </a:extLst>
          </p:cNvPr>
          <p:cNvCxnSpPr>
            <a:cxnSpLocks/>
          </p:cNvCxnSpPr>
          <p:nvPr/>
        </p:nvCxnSpPr>
        <p:spPr>
          <a:xfrm>
            <a:off x="5861288" y="6660747"/>
            <a:ext cx="0" cy="152241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FCA630-8D5A-45CA-ACCA-FFD5520FD412}"/>
              </a:ext>
            </a:extLst>
          </p:cNvPr>
          <p:cNvCxnSpPr>
            <a:cxnSpLocks/>
          </p:cNvCxnSpPr>
          <p:nvPr/>
        </p:nvCxnSpPr>
        <p:spPr>
          <a:xfrm>
            <a:off x="5861288" y="4377129"/>
            <a:ext cx="0" cy="152241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9568EB-CDCE-4566-AE28-E248FD2F23AB}"/>
              </a:ext>
            </a:extLst>
          </p:cNvPr>
          <p:cNvGrpSpPr/>
          <p:nvPr/>
        </p:nvGrpSpPr>
        <p:grpSpPr>
          <a:xfrm>
            <a:off x="7916545" y="4301008"/>
            <a:ext cx="1674654" cy="1571927"/>
            <a:chOff x="9144000" y="4343399"/>
            <a:chExt cx="1676400" cy="157356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D0EE453-677E-4B38-9459-8E147EE854DE}"/>
                </a:ext>
              </a:extLst>
            </p:cNvPr>
            <p:cNvSpPr/>
            <p:nvPr/>
          </p:nvSpPr>
          <p:spPr>
            <a:xfrm>
              <a:off x="9144000" y="4953000"/>
              <a:ext cx="1676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98" dirty="0">
                  <a:solidFill>
                    <a:schemeClr val="tx1"/>
                  </a:solidFill>
                </a:rPr>
                <a:t>Switch Controller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6D8651F-E9A5-4196-8A28-8998E1BD2437}"/>
                </a:ext>
              </a:extLst>
            </p:cNvPr>
            <p:cNvGrpSpPr/>
            <p:nvPr/>
          </p:nvGrpSpPr>
          <p:grpSpPr>
            <a:xfrm>
              <a:off x="9829799" y="4343399"/>
              <a:ext cx="204187" cy="582966"/>
              <a:chOff x="4038600" y="1905000"/>
              <a:chExt cx="204187" cy="582966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6B86E9A-AC67-4BAB-BE24-E14113FFF6D9}"/>
                  </a:ext>
                </a:extLst>
              </p:cNvPr>
              <p:cNvSpPr/>
              <p:nvPr/>
            </p:nvSpPr>
            <p:spPr>
              <a:xfrm>
                <a:off x="4038600" y="1905000"/>
                <a:ext cx="204187" cy="1775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98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ADB51FB-950E-4CFD-8203-0E5B5C7A7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610" y="2106966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C73A68F-B155-4A41-BDD3-C145529BEB81}"/>
                </a:ext>
              </a:extLst>
            </p:cNvPr>
            <p:cNvGrpSpPr/>
            <p:nvPr/>
          </p:nvGrpSpPr>
          <p:grpSpPr>
            <a:xfrm>
              <a:off x="10363199" y="4343399"/>
              <a:ext cx="204187" cy="582966"/>
              <a:chOff x="4038600" y="1905000"/>
              <a:chExt cx="204187" cy="58296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57243AD-81EF-4CD0-A173-58E242627854}"/>
                  </a:ext>
                </a:extLst>
              </p:cNvPr>
              <p:cNvSpPr/>
              <p:nvPr/>
            </p:nvSpPr>
            <p:spPr>
              <a:xfrm>
                <a:off x="4038600" y="1905000"/>
                <a:ext cx="204187" cy="1775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98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108FDCB-4C82-4230-81BE-CFD4CBF73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610" y="2106966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2003A65-E499-450A-9837-D1B0D54B0BEF}"/>
                </a:ext>
              </a:extLst>
            </p:cNvPr>
            <p:cNvGrpSpPr/>
            <p:nvPr/>
          </p:nvGrpSpPr>
          <p:grpSpPr>
            <a:xfrm>
              <a:off x="9296399" y="4343399"/>
              <a:ext cx="204187" cy="582966"/>
              <a:chOff x="4038600" y="1905000"/>
              <a:chExt cx="204187" cy="58296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E66CB08-7299-4FC2-B9A6-F49D8B623722}"/>
                  </a:ext>
                </a:extLst>
              </p:cNvPr>
              <p:cNvSpPr/>
              <p:nvPr/>
            </p:nvSpPr>
            <p:spPr>
              <a:xfrm>
                <a:off x="4038600" y="1905000"/>
                <a:ext cx="204187" cy="1775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98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12FF66B-A60A-4B23-804B-79D8C0396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610" y="2106966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3C25435-C02D-4C92-88DC-EB4CFB0A09F9}"/>
                </a:ext>
              </a:extLst>
            </p:cNvPr>
            <p:cNvGrpSpPr/>
            <p:nvPr/>
          </p:nvGrpSpPr>
          <p:grpSpPr>
            <a:xfrm rot="10800000">
              <a:off x="9601199" y="5333999"/>
              <a:ext cx="204187" cy="582966"/>
              <a:chOff x="4038600" y="1905000"/>
              <a:chExt cx="204187" cy="582966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FC95596-428B-4A08-A134-EF59889D9F3E}"/>
                  </a:ext>
                </a:extLst>
              </p:cNvPr>
              <p:cNvSpPr/>
              <p:nvPr/>
            </p:nvSpPr>
            <p:spPr>
              <a:xfrm>
                <a:off x="4038600" y="1905000"/>
                <a:ext cx="204187" cy="1775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98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AB89756-6961-46F7-8166-46D094EEC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610" y="2106966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3A18FC7-A183-4F69-A7C2-37C35895BF1D}"/>
                </a:ext>
              </a:extLst>
            </p:cNvPr>
            <p:cNvGrpSpPr/>
            <p:nvPr/>
          </p:nvGrpSpPr>
          <p:grpSpPr>
            <a:xfrm rot="10800000">
              <a:off x="10134599" y="5333999"/>
              <a:ext cx="204187" cy="582966"/>
              <a:chOff x="4038600" y="1905000"/>
              <a:chExt cx="204187" cy="582966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C832D12-5A2B-4357-B925-190CC4957D55}"/>
                  </a:ext>
                </a:extLst>
              </p:cNvPr>
              <p:cNvSpPr/>
              <p:nvPr/>
            </p:nvSpPr>
            <p:spPr>
              <a:xfrm>
                <a:off x="4038600" y="1905000"/>
                <a:ext cx="204187" cy="1775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98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3E23C1B-B549-4C7E-A1E9-61AB554AC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610" y="2106966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FC86708-B68A-4F1C-93DD-AE6918E2295E}"/>
              </a:ext>
            </a:extLst>
          </p:cNvPr>
          <p:cNvCxnSpPr>
            <a:cxnSpLocks/>
          </p:cNvCxnSpPr>
          <p:nvPr/>
        </p:nvCxnSpPr>
        <p:spPr>
          <a:xfrm>
            <a:off x="7307580" y="6051782"/>
            <a:ext cx="12179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57C3280-5D9E-4A04-B954-D2C7F8BCD846}"/>
              </a:ext>
            </a:extLst>
          </p:cNvPr>
          <p:cNvCxnSpPr>
            <a:cxnSpLocks/>
          </p:cNvCxnSpPr>
          <p:nvPr/>
        </p:nvCxnSpPr>
        <p:spPr>
          <a:xfrm>
            <a:off x="7307580" y="6660747"/>
            <a:ext cx="17507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DAB266E-518C-440C-8A54-EF96747E3E64}"/>
              </a:ext>
            </a:extLst>
          </p:cNvPr>
          <p:cNvCxnSpPr>
            <a:cxnSpLocks/>
          </p:cNvCxnSpPr>
          <p:nvPr/>
        </p:nvCxnSpPr>
        <p:spPr>
          <a:xfrm flipV="1">
            <a:off x="9049486" y="5899541"/>
            <a:ext cx="0" cy="761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4B4112-DAE1-4A46-8A04-3D48962863F2}"/>
              </a:ext>
            </a:extLst>
          </p:cNvPr>
          <p:cNvCxnSpPr>
            <a:cxnSpLocks/>
          </p:cNvCxnSpPr>
          <p:nvPr/>
        </p:nvCxnSpPr>
        <p:spPr>
          <a:xfrm flipV="1">
            <a:off x="8507772" y="5899541"/>
            <a:ext cx="0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CD524A-7F86-4EE8-B542-9F91EDE12D4F}"/>
              </a:ext>
            </a:extLst>
          </p:cNvPr>
          <p:cNvCxnSpPr>
            <a:cxnSpLocks/>
          </p:cNvCxnSpPr>
          <p:nvPr/>
        </p:nvCxnSpPr>
        <p:spPr>
          <a:xfrm>
            <a:off x="1370171" y="427725"/>
            <a:ext cx="860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7AEA636-9812-4E03-8F22-458163B69B93}"/>
              </a:ext>
            </a:extLst>
          </p:cNvPr>
          <p:cNvCxnSpPr>
            <a:cxnSpLocks/>
          </p:cNvCxnSpPr>
          <p:nvPr/>
        </p:nvCxnSpPr>
        <p:spPr>
          <a:xfrm>
            <a:off x="1522412" y="579966"/>
            <a:ext cx="822102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17032D-52CA-4828-8ABA-FA42242719BB}"/>
              </a:ext>
            </a:extLst>
          </p:cNvPr>
          <p:cNvCxnSpPr>
            <a:cxnSpLocks/>
          </p:cNvCxnSpPr>
          <p:nvPr/>
        </p:nvCxnSpPr>
        <p:spPr>
          <a:xfrm>
            <a:off x="1370171" y="427725"/>
            <a:ext cx="0" cy="296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4BAA1F7-D4F2-4E31-8946-1E58AA1450F5}"/>
              </a:ext>
            </a:extLst>
          </p:cNvPr>
          <p:cNvCxnSpPr>
            <a:cxnSpLocks/>
          </p:cNvCxnSpPr>
          <p:nvPr/>
        </p:nvCxnSpPr>
        <p:spPr>
          <a:xfrm>
            <a:off x="1141809" y="3396429"/>
            <a:ext cx="228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3B78076-AB97-4670-BD17-154C498C3828}"/>
              </a:ext>
            </a:extLst>
          </p:cNvPr>
          <p:cNvCxnSpPr>
            <a:cxnSpLocks/>
          </p:cNvCxnSpPr>
          <p:nvPr/>
        </p:nvCxnSpPr>
        <p:spPr>
          <a:xfrm>
            <a:off x="9971802" y="427725"/>
            <a:ext cx="0" cy="5328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A0987E-625B-46F1-9F68-19A15D07726A}"/>
              </a:ext>
            </a:extLst>
          </p:cNvPr>
          <p:cNvCxnSpPr>
            <a:cxnSpLocks/>
          </p:cNvCxnSpPr>
          <p:nvPr/>
        </p:nvCxnSpPr>
        <p:spPr>
          <a:xfrm flipV="1">
            <a:off x="9743440" y="579966"/>
            <a:ext cx="0" cy="3806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47B8DBB-A161-4002-A30A-2CA868DBBEA5}"/>
              </a:ext>
            </a:extLst>
          </p:cNvPr>
          <p:cNvCxnSpPr>
            <a:cxnSpLocks/>
          </p:cNvCxnSpPr>
          <p:nvPr/>
        </p:nvCxnSpPr>
        <p:spPr>
          <a:xfrm flipV="1">
            <a:off x="9210596" y="579966"/>
            <a:ext cx="0" cy="3729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E88AB1F-716F-4BBA-A4E9-0D6B20F16FAC}"/>
              </a:ext>
            </a:extLst>
          </p:cNvPr>
          <p:cNvCxnSpPr>
            <a:cxnSpLocks/>
          </p:cNvCxnSpPr>
          <p:nvPr/>
        </p:nvCxnSpPr>
        <p:spPr>
          <a:xfrm flipV="1">
            <a:off x="8677751" y="4081515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EBBB65-1721-4D47-A920-651ED305D1D3}"/>
              </a:ext>
            </a:extLst>
          </p:cNvPr>
          <p:cNvCxnSpPr>
            <a:cxnSpLocks/>
          </p:cNvCxnSpPr>
          <p:nvPr/>
        </p:nvCxnSpPr>
        <p:spPr>
          <a:xfrm>
            <a:off x="10818248" y="2635223"/>
            <a:ext cx="304483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2CE1E24-563E-46AF-8680-B59F50B0945B}"/>
              </a:ext>
            </a:extLst>
          </p:cNvPr>
          <p:cNvCxnSpPr>
            <a:cxnSpLocks/>
          </p:cNvCxnSpPr>
          <p:nvPr/>
        </p:nvCxnSpPr>
        <p:spPr>
          <a:xfrm flipV="1">
            <a:off x="10818248" y="2330740"/>
            <a:ext cx="0" cy="3044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AB31B24-28AE-4406-B5B8-A04CB37D3843}"/>
              </a:ext>
            </a:extLst>
          </p:cNvPr>
          <p:cNvCxnSpPr>
            <a:cxnSpLocks/>
          </p:cNvCxnSpPr>
          <p:nvPr/>
        </p:nvCxnSpPr>
        <p:spPr>
          <a:xfrm flipV="1">
            <a:off x="10666007" y="2330741"/>
            <a:ext cx="0" cy="532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7293056-4A5B-4BD5-9C4D-5B9818D10136}"/>
              </a:ext>
            </a:extLst>
          </p:cNvPr>
          <p:cNvCxnSpPr>
            <a:cxnSpLocks/>
          </p:cNvCxnSpPr>
          <p:nvPr/>
        </p:nvCxnSpPr>
        <p:spPr>
          <a:xfrm flipV="1">
            <a:off x="10513765" y="2330741"/>
            <a:ext cx="0" cy="761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72821D0-20D8-4EF2-9730-D355F47A3FA2}"/>
              </a:ext>
            </a:extLst>
          </p:cNvPr>
          <p:cNvCxnSpPr>
            <a:cxnSpLocks/>
          </p:cNvCxnSpPr>
          <p:nvPr/>
        </p:nvCxnSpPr>
        <p:spPr>
          <a:xfrm flipV="1">
            <a:off x="10361524" y="2330741"/>
            <a:ext cx="0" cy="989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C30EEFF-93E5-4FD0-B053-64F20EF2FD39}"/>
              </a:ext>
            </a:extLst>
          </p:cNvPr>
          <p:cNvCxnSpPr>
            <a:cxnSpLocks/>
          </p:cNvCxnSpPr>
          <p:nvPr/>
        </p:nvCxnSpPr>
        <p:spPr>
          <a:xfrm>
            <a:off x="7307580" y="1188931"/>
            <a:ext cx="2207498" cy="0"/>
          </a:xfrm>
          <a:prstGeom prst="line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07EC3DE-1E91-4889-9F2C-DF11B9C7A645}"/>
              </a:ext>
            </a:extLst>
          </p:cNvPr>
          <p:cNvSpPr txBox="1"/>
          <p:nvPr/>
        </p:nvSpPr>
        <p:spPr>
          <a:xfrm>
            <a:off x="11075155" y="2444923"/>
            <a:ext cx="929806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ItemAddr0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EADD657-D448-47E1-8555-40C2E23329A8}"/>
              </a:ext>
            </a:extLst>
          </p:cNvPr>
          <p:cNvSpPr txBox="1"/>
          <p:nvPr/>
        </p:nvSpPr>
        <p:spPr>
          <a:xfrm>
            <a:off x="11049424" y="2682346"/>
            <a:ext cx="929806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ItemAddr1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8F54AB3-88B4-49DC-9D62-396ED191FE9A}"/>
              </a:ext>
            </a:extLst>
          </p:cNvPr>
          <p:cNvCxnSpPr>
            <a:cxnSpLocks/>
          </p:cNvCxnSpPr>
          <p:nvPr/>
        </p:nvCxnSpPr>
        <p:spPr>
          <a:xfrm>
            <a:off x="8699501" y="4204758"/>
            <a:ext cx="2445527" cy="0"/>
          </a:xfrm>
          <a:prstGeom prst="line">
            <a:avLst/>
          </a:prstGeom>
          <a:ln w="1905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1D7D258-EF11-4844-8A77-AEA57E09C5F6}"/>
              </a:ext>
            </a:extLst>
          </p:cNvPr>
          <p:cNvSpPr txBox="1"/>
          <p:nvPr/>
        </p:nvSpPr>
        <p:spPr>
          <a:xfrm>
            <a:off x="10439401" y="4277254"/>
            <a:ext cx="1501501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Turnout Indicator 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35ACFE-018D-4919-96D1-6EF34290D89B}"/>
              </a:ext>
            </a:extLst>
          </p:cNvPr>
          <p:cNvSpPr txBox="1"/>
          <p:nvPr/>
        </p:nvSpPr>
        <p:spPr>
          <a:xfrm>
            <a:off x="7307580" y="884450"/>
            <a:ext cx="76604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Data i/o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F8DA1F-1417-4ED7-9460-664A4B48BC26}"/>
              </a:ext>
            </a:extLst>
          </p:cNvPr>
          <p:cNvCxnSpPr>
            <a:cxnSpLocks/>
          </p:cNvCxnSpPr>
          <p:nvPr/>
        </p:nvCxnSpPr>
        <p:spPr>
          <a:xfrm flipV="1">
            <a:off x="10209283" y="2330741"/>
            <a:ext cx="0" cy="1217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9B6459C-1DFB-4729-80B9-46D2DCAC1FCB}"/>
              </a:ext>
            </a:extLst>
          </p:cNvPr>
          <p:cNvCxnSpPr>
            <a:cxnSpLocks/>
          </p:cNvCxnSpPr>
          <p:nvPr/>
        </p:nvCxnSpPr>
        <p:spPr>
          <a:xfrm>
            <a:off x="10666006" y="2863585"/>
            <a:ext cx="456724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F716C9A-0B82-4154-96AA-552599A2FBF0}"/>
              </a:ext>
            </a:extLst>
          </p:cNvPr>
          <p:cNvCxnSpPr>
            <a:cxnSpLocks/>
          </p:cNvCxnSpPr>
          <p:nvPr/>
        </p:nvCxnSpPr>
        <p:spPr>
          <a:xfrm>
            <a:off x="10513765" y="3091947"/>
            <a:ext cx="608965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848EE3D-9EA2-49D9-8819-79B21BCB39F4}"/>
              </a:ext>
            </a:extLst>
          </p:cNvPr>
          <p:cNvCxnSpPr>
            <a:cxnSpLocks/>
          </p:cNvCxnSpPr>
          <p:nvPr/>
        </p:nvCxnSpPr>
        <p:spPr>
          <a:xfrm>
            <a:off x="10361524" y="3320309"/>
            <a:ext cx="761206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C76B059-E0E7-4989-A9D0-6BF454CAFC6A}"/>
              </a:ext>
            </a:extLst>
          </p:cNvPr>
          <p:cNvCxnSpPr>
            <a:cxnSpLocks/>
          </p:cNvCxnSpPr>
          <p:nvPr/>
        </p:nvCxnSpPr>
        <p:spPr>
          <a:xfrm>
            <a:off x="10209283" y="3548671"/>
            <a:ext cx="91344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F67DC9-0575-409A-AEFD-91B329B6A394}"/>
              </a:ext>
            </a:extLst>
          </p:cNvPr>
          <p:cNvSpPr/>
          <p:nvPr/>
        </p:nvSpPr>
        <p:spPr>
          <a:xfrm>
            <a:off x="7688183" y="3015826"/>
            <a:ext cx="2055257" cy="28925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 dirty="0">
              <a:solidFill>
                <a:schemeClr val="tx1"/>
              </a:solidFill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D303361-3885-47BF-B901-177AF203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31" y="3091948"/>
            <a:ext cx="261135" cy="542359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2D69985-82AA-4543-AF37-646B7DA8E54E}"/>
              </a:ext>
            </a:extLst>
          </p:cNvPr>
          <p:cNvCxnSpPr>
            <a:cxnSpLocks/>
          </p:cNvCxnSpPr>
          <p:nvPr/>
        </p:nvCxnSpPr>
        <p:spPr>
          <a:xfrm>
            <a:off x="8753872" y="427725"/>
            <a:ext cx="0" cy="27403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BD54D1-E15A-431B-AED9-DFE6B802DEE5}"/>
              </a:ext>
            </a:extLst>
          </p:cNvPr>
          <p:cNvCxnSpPr>
            <a:cxnSpLocks/>
          </p:cNvCxnSpPr>
          <p:nvPr/>
        </p:nvCxnSpPr>
        <p:spPr>
          <a:xfrm>
            <a:off x="8677751" y="3624791"/>
            <a:ext cx="0" cy="532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168D699-F31E-4D1E-A0DE-322043357394}"/>
              </a:ext>
            </a:extLst>
          </p:cNvPr>
          <p:cNvSpPr/>
          <p:nvPr/>
        </p:nvSpPr>
        <p:spPr>
          <a:xfrm>
            <a:off x="7677309" y="2754842"/>
            <a:ext cx="1499128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x4, 1 each per switch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1FD974-5297-48D0-840A-75AA24119A2B}"/>
              </a:ext>
            </a:extLst>
          </p:cNvPr>
          <p:cNvSpPr/>
          <p:nvPr/>
        </p:nvSpPr>
        <p:spPr>
          <a:xfrm>
            <a:off x="9438957" y="1036690"/>
            <a:ext cx="341760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12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8F7501E-579F-49F1-8533-904AFE08ABFB}"/>
              </a:ext>
            </a:extLst>
          </p:cNvPr>
          <p:cNvSpPr/>
          <p:nvPr/>
        </p:nvSpPr>
        <p:spPr>
          <a:xfrm>
            <a:off x="10707549" y="2102379"/>
            <a:ext cx="263214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666F359-56B0-4218-BD41-C0A546424F8C}"/>
              </a:ext>
            </a:extLst>
          </p:cNvPr>
          <p:cNvSpPr/>
          <p:nvPr/>
        </p:nvSpPr>
        <p:spPr>
          <a:xfrm>
            <a:off x="10555308" y="2102379"/>
            <a:ext cx="263214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3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BD49BD-C339-4EF4-9D89-BB53FFB5BDA1}"/>
              </a:ext>
            </a:extLst>
          </p:cNvPr>
          <p:cNvSpPr/>
          <p:nvPr/>
        </p:nvSpPr>
        <p:spPr>
          <a:xfrm>
            <a:off x="10385499" y="2102379"/>
            <a:ext cx="263214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4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CAFBAAD-D3D6-4B82-A03A-3E74C80E01C3}"/>
              </a:ext>
            </a:extLst>
          </p:cNvPr>
          <p:cNvSpPr/>
          <p:nvPr/>
        </p:nvSpPr>
        <p:spPr>
          <a:xfrm>
            <a:off x="10226850" y="2102379"/>
            <a:ext cx="263214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20E3932-B000-410C-9012-878072FCA4D1}"/>
              </a:ext>
            </a:extLst>
          </p:cNvPr>
          <p:cNvSpPr/>
          <p:nvPr/>
        </p:nvSpPr>
        <p:spPr>
          <a:xfrm>
            <a:off x="10074609" y="2102379"/>
            <a:ext cx="263214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6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FB8756-FD0A-40F0-8FCE-7753749B0CA0}"/>
              </a:ext>
            </a:extLst>
          </p:cNvPr>
          <p:cNvSpPr/>
          <p:nvPr/>
        </p:nvSpPr>
        <p:spPr>
          <a:xfrm>
            <a:off x="9515078" y="1569534"/>
            <a:ext cx="263214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9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F754F02-71D7-4EF7-A8BC-715F57155809}"/>
              </a:ext>
            </a:extLst>
          </p:cNvPr>
          <p:cNvSpPr/>
          <p:nvPr/>
        </p:nvSpPr>
        <p:spPr>
          <a:xfrm>
            <a:off x="10656888" y="4567238"/>
            <a:ext cx="1175322" cy="44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42" dirty="0"/>
              <a:t>LOW = switch in </a:t>
            </a:r>
          </a:p>
          <a:p>
            <a:r>
              <a:rPr lang="en-US" sz="1142" dirty="0"/>
              <a:t>turnout position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6430FDF-948E-4EF1-833B-472999AC5CD6}"/>
              </a:ext>
            </a:extLst>
          </p:cNvPr>
          <p:cNvCxnSpPr>
            <a:cxnSpLocks/>
          </p:cNvCxnSpPr>
          <p:nvPr/>
        </p:nvCxnSpPr>
        <p:spPr>
          <a:xfrm>
            <a:off x="2588101" y="1950137"/>
            <a:ext cx="30448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F1FEE47-F892-451D-886C-6F6D62A10F32}"/>
              </a:ext>
            </a:extLst>
          </p:cNvPr>
          <p:cNvSpPr txBox="1"/>
          <p:nvPr/>
        </p:nvSpPr>
        <p:spPr>
          <a:xfrm>
            <a:off x="11070123" y="3612593"/>
            <a:ext cx="816249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ClkAddr2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4821640-A1AC-4819-8DF6-CB698828D884}"/>
              </a:ext>
            </a:extLst>
          </p:cNvPr>
          <p:cNvSpPr txBox="1"/>
          <p:nvPr/>
        </p:nvSpPr>
        <p:spPr>
          <a:xfrm>
            <a:off x="11070123" y="3155869"/>
            <a:ext cx="816249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ClkAddr0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222A270-CC1E-4FCD-86B8-99A08A515749}"/>
              </a:ext>
            </a:extLst>
          </p:cNvPr>
          <p:cNvSpPr txBox="1"/>
          <p:nvPr/>
        </p:nvSpPr>
        <p:spPr>
          <a:xfrm>
            <a:off x="11070123" y="3384231"/>
            <a:ext cx="816249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ClkAddr1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3FE7010-B9DD-4ACD-9217-CA92DC3922EA}"/>
              </a:ext>
            </a:extLst>
          </p:cNvPr>
          <p:cNvCxnSpPr>
            <a:cxnSpLocks/>
          </p:cNvCxnSpPr>
          <p:nvPr/>
        </p:nvCxnSpPr>
        <p:spPr>
          <a:xfrm flipH="1" flipV="1">
            <a:off x="10057043" y="2330741"/>
            <a:ext cx="9515" cy="1474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FFBB8-BF10-4D77-9B14-B98B6AA0E73B}"/>
              </a:ext>
            </a:extLst>
          </p:cNvPr>
          <p:cNvCxnSpPr>
            <a:cxnSpLocks/>
          </p:cNvCxnSpPr>
          <p:nvPr/>
        </p:nvCxnSpPr>
        <p:spPr>
          <a:xfrm>
            <a:off x="10057041" y="3777032"/>
            <a:ext cx="1065689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1A82F94-7D51-4C9E-8DD7-0097C791BEE4}"/>
              </a:ext>
            </a:extLst>
          </p:cNvPr>
          <p:cNvSpPr/>
          <p:nvPr/>
        </p:nvSpPr>
        <p:spPr>
          <a:xfrm>
            <a:off x="9904800" y="2102379"/>
            <a:ext cx="263214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7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0B1798-1EA6-4DE1-86D2-AFF34B3DE9BF}"/>
              </a:ext>
            </a:extLst>
          </p:cNvPr>
          <p:cNvSpPr txBox="1"/>
          <p:nvPr/>
        </p:nvSpPr>
        <p:spPr>
          <a:xfrm>
            <a:off x="11070124" y="3840955"/>
            <a:ext cx="838691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 err="1"/>
              <a:t>ClkAction</a:t>
            </a:r>
            <a:endParaRPr lang="en-US" sz="1332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98BDFA7-1E97-49C5-920C-5FAA2DE96991}"/>
              </a:ext>
            </a:extLst>
          </p:cNvPr>
          <p:cNvCxnSpPr>
            <a:cxnSpLocks/>
          </p:cNvCxnSpPr>
          <p:nvPr/>
        </p:nvCxnSpPr>
        <p:spPr>
          <a:xfrm flipV="1">
            <a:off x="9889491" y="2319866"/>
            <a:ext cx="1" cy="16674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63736DF-4A7B-4710-9680-37FB6789A0DA}"/>
              </a:ext>
            </a:extLst>
          </p:cNvPr>
          <p:cNvSpPr txBox="1"/>
          <p:nvPr/>
        </p:nvSpPr>
        <p:spPr>
          <a:xfrm>
            <a:off x="11049424" y="2899833"/>
            <a:ext cx="929806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ItemAddr2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A2601C1-C74A-4DF0-A7E4-BD1FDB7B2449}"/>
              </a:ext>
            </a:extLst>
          </p:cNvPr>
          <p:cNvCxnSpPr>
            <a:cxnSpLocks/>
          </p:cNvCxnSpPr>
          <p:nvPr/>
        </p:nvCxnSpPr>
        <p:spPr>
          <a:xfrm>
            <a:off x="9859433" y="3987270"/>
            <a:ext cx="1283176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A5FA9DA-168C-4CF2-A35C-34A32EF577D6}"/>
              </a:ext>
            </a:extLst>
          </p:cNvPr>
          <p:cNvSpPr/>
          <p:nvPr/>
        </p:nvSpPr>
        <p:spPr>
          <a:xfrm>
            <a:off x="9786938" y="2102379"/>
            <a:ext cx="263214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/>
              <a:t>8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0D5D638-F244-485B-8441-B3965DD54F23}"/>
              </a:ext>
            </a:extLst>
          </p:cNvPr>
          <p:cNvSpPr/>
          <p:nvPr/>
        </p:nvSpPr>
        <p:spPr>
          <a:xfrm>
            <a:off x="2102379" y="4712229"/>
            <a:ext cx="2044149" cy="44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42" dirty="0"/>
              <a:t>HIGH – engages relay, above is </a:t>
            </a:r>
          </a:p>
          <a:p>
            <a:r>
              <a:rPr lang="en-US" sz="1142" dirty="0"/>
              <a:t>simplified schematic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9AB72B2-F7E4-479E-8A6D-F10DC3DEA0BE}"/>
              </a:ext>
            </a:extLst>
          </p:cNvPr>
          <p:cNvCxnSpPr>
            <a:cxnSpLocks/>
          </p:cNvCxnSpPr>
          <p:nvPr/>
        </p:nvCxnSpPr>
        <p:spPr>
          <a:xfrm>
            <a:off x="7757054" y="1739900"/>
            <a:ext cx="1750774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8940BF6-724D-4A58-BA42-C88C324AD725}"/>
              </a:ext>
            </a:extLst>
          </p:cNvPr>
          <p:cNvSpPr txBox="1"/>
          <p:nvPr/>
        </p:nvSpPr>
        <p:spPr>
          <a:xfrm>
            <a:off x="7032096" y="1594908"/>
            <a:ext cx="56297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R5 ]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A6167AF-7DB7-4737-8583-1F78222E1E9B}"/>
              </a:ext>
            </a:extLst>
          </p:cNvPr>
          <p:cNvSpPr txBox="1"/>
          <p:nvPr/>
        </p:nvSpPr>
        <p:spPr>
          <a:xfrm>
            <a:off x="1812396" y="3117321"/>
            <a:ext cx="556959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R1 ]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3F5BF7-84B7-4F82-80D8-1558DB0BEB64}"/>
              </a:ext>
            </a:extLst>
          </p:cNvPr>
          <p:cNvSpPr txBox="1"/>
          <p:nvPr/>
        </p:nvSpPr>
        <p:spPr>
          <a:xfrm>
            <a:off x="1884892" y="4204758"/>
            <a:ext cx="556959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R2 ]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FF82CF-17AB-448C-BC15-91075FD3A4D7}"/>
              </a:ext>
            </a:extLst>
          </p:cNvPr>
          <p:cNvSpPr txBox="1"/>
          <p:nvPr/>
        </p:nvSpPr>
        <p:spPr>
          <a:xfrm>
            <a:off x="1884892" y="5219700"/>
            <a:ext cx="556959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R3 ]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C9CAC3C-B86C-4DFB-B685-B7D346637C01}"/>
              </a:ext>
            </a:extLst>
          </p:cNvPr>
          <p:cNvSpPr txBox="1"/>
          <p:nvPr/>
        </p:nvSpPr>
        <p:spPr>
          <a:xfrm>
            <a:off x="1884892" y="6379633"/>
            <a:ext cx="556959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R4 ]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8198B89-5200-4678-BE71-06FFC96A7E86}"/>
              </a:ext>
            </a:extLst>
          </p:cNvPr>
          <p:cNvSpPr txBox="1"/>
          <p:nvPr/>
        </p:nvSpPr>
        <p:spPr>
          <a:xfrm>
            <a:off x="1739901" y="1159933"/>
            <a:ext cx="556959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R6 ]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D308616-B2CE-42CD-9F48-490E16CE51F8}"/>
              </a:ext>
            </a:extLst>
          </p:cNvPr>
          <p:cNvSpPr txBox="1"/>
          <p:nvPr/>
        </p:nvSpPr>
        <p:spPr>
          <a:xfrm>
            <a:off x="1739901" y="1667404"/>
            <a:ext cx="556959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R7 ]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A8013AB-4984-413D-BE7D-6B84AEF31A8B}"/>
              </a:ext>
            </a:extLst>
          </p:cNvPr>
          <p:cNvSpPr txBox="1"/>
          <p:nvPr/>
        </p:nvSpPr>
        <p:spPr>
          <a:xfrm>
            <a:off x="5074709" y="1232429"/>
            <a:ext cx="813043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RA2-1 ]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071F45C-22D0-4CB4-A42C-D1601484CB2D}"/>
              </a:ext>
            </a:extLst>
          </p:cNvPr>
          <p:cNvSpPr txBox="1"/>
          <p:nvPr/>
        </p:nvSpPr>
        <p:spPr>
          <a:xfrm>
            <a:off x="5364692" y="2102379"/>
            <a:ext cx="813043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RA1-1 ]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C7029-9C92-417F-8E09-A32268E80446}"/>
              </a:ext>
            </a:extLst>
          </p:cNvPr>
          <p:cNvSpPr txBox="1"/>
          <p:nvPr/>
        </p:nvSpPr>
        <p:spPr>
          <a:xfrm>
            <a:off x="5437188" y="6887104"/>
            <a:ext cx="813043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RA1-4 ]</a:t>
            </a:r>
          </a:p>
        </p:txBody>
      </p:sp>
    </p:spTree>
    <p:extLst>
      <p:ext uri="{BB962C8B-B14F-4D97-AF65-F5344CB8AC3E}">
        <p14:creationId xmlns:p14="http://schemas.microsoft.com/office/powerpoint/2010/main" val="10359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A569B5-43FD-4323-8503-56E8CEF1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07" y="3842279"/>
            <a:ext cx="428178" cy="551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56E9D-0A86-4BB1-9392-3E31659B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54" y="213861"/>
            <a:ext cx="1741260" cy="23121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8B01E-590D-4457-8C35-4C2CC1674F5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1460490" y="976557"/>
            <a:ext cx="708043" cy="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3CB04C-0D23-46FE-B701-6086711A8EA4}"/>
              </a:ext>
            </a:extLst>
          </p:cNvPr>
          <p:cNvCxnSpPr>
            <a:cxnSpLocks/>
          </p:cNvCxnSpPr>
          <p:nvPr/>
        </p:nvCxnSpPr>
        <p:spPr>
          <a:xfrm>
            <a:off x="1559567" y="1203429"/>
            <a:ext cx="6089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4E8DEF-1EDF-4036-97BE-39A351ACD935}"/>
              </a:ext>
            </a:extLst>
          </p:cNvPr>
          <p:cNvSpPr txBox="1"/>
          <p:nvPr/>
        </p:nvSpPr>
        <p:spPr>
          <a:xfrm>
            <a:off x="2531399" y="442225"/>
            <a:ext cx="55015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7442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937F05-DB40-4BBA-ACD3-436B3CBA1222}"/>
              </a:ext>
            </a:extLst>
          </p:cNvPr>
          <p:cNvCxnSpPr>
            <a:cxnSpLocks/>
          </p:cNvCxnSpPr>
          <p:nvPr/>
        </p:nvCxnSpPr>
        <p:spPr>
          <a:xfrm>
            <a:off x="6597121" y="598090"/>
            <a:ext cx="3762534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19738A-F7C6-485B-8611-23C6AD27576D}"/>
              </a:ext>
            </a:extLst>
          </p:cNvPr>
          <p:cNvCxnSpPr>
            <a:cxnSpLocks/>
          </p:cNvCxnSpPr>
          <p:nvPr/>
        </p:nvCxnSpPr>
        <p:spPr>
          <a:xfrm>
            <a:off x="6524625" y="978693"/>
            <a:ext cx="3835030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F2100D-77E0-40CB-A1FD-13DBE8741EBA}"/>
              </a:ext>
            </a:extLst>
          </p:cNvPr>
          <p:cNvCxnSpPr>
            <a:cxnSpLocks/>
          </p:cNvCxnSpPr>
          <p:nvPr/>
        </p:nvCxnSpPr>
        <p:spPr>
          <a:xfrm>
            <a:off x="6524625" y="1359296"/>
            <a:ext cx="3835030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FD851A-FA5A-4EFE-8F8C-25D3324293FD}"/>
              </a:ext>
            </a:extLst>
          </p:cNvPr>
          <p:cNvCxnSpPr>
            <a:cxnSpLocks/>
          </p:cNvCxnSpPr>
          <p:nvPr/>
        </p:nvCxnSpPr>
        <p:spPr>
          <a:xfrm>
            <a:off x="6597121" y="1739900"/>
            <a:ext cx="3762534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00E3C3-2BCB-4B72-8615-518944018D5A}"/>
              </a:ext>
            </a:extLst>
          </p:cNvPr>
          <p:cNvSpPr txBox="1"/>
          <p:nvPr/>
        </p:nvSpPr>
        <p:spPr>
          <a:xfrm>
            <a:off x="493879" y="822827"/>
            <a:ext cx="96661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ItemAddr0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22BA23-6DE1-4CE8-8FA8-4DD4D1DC903A}"/>
              </a:ext>
            </a:extLst>
          </p:cNvPr>
          <p:cNvSpPr txBox="1"/>
          <p:nvPr/>
        </p:nvSpPr>
        <p:spPr>
          <a:xfrm>
            <a:off x="493879" y="1051189"/>
            <a:ext cx="96661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ItemAddr1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D2680E-E50A-480F-AD6B-048DBF6E4A1A}"/>
              </a:ext>
            </a:extLst>
          </p:cNvPr>
          <p:cNvSpPr txBox="1"/>
          <p:nvPr/>
        </p:nvSpPr>
        <p:spPr>
          <a:xfrm>
            <a:off x="9323871" y="4469368"/>
            <a:ext cx="1369286" cy="25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7" dirty="0"/>
              <a:t>CLK_READCTRLPANEL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53346B-A9B7-448C-8246-F476405DF59D}"/>
              </a:ext>
            </a:extLst>
          </p:cNvPr>
          <p:cNvSpPr txBox="1"/>
          <p:nvPr/>
        </p:nvSpPr>
        <p:spPr>
          <a:xfrm>
            <a:off x="8264525" y="4857221"/>
            <a:ext cx="1356462" cy="25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47" dirty="0"/>
              <a:t>CLK_CHANGESWITCH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B9B041-D6B8-4D70-BBC9-C26F8F3816A1}"/>
              </a:ext>
            </a:extLst>
          </p:cNvPr>
          <p:cNvSpPr txBox="1"/>
          <p:nvPr/>
        </p:nvSpPr>
        <p:spPr>
          <a:xfrm>
            <a:off x="9351963" y="5237824"/>
            <a:ext cx="1519968" cy="25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47" dirty="0"/>
              <a:t>CLK_READSWITCHSTATE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78382-6228-4447-A594-7FF71B0D0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24" y="289983"/>
            <a:ext cx="1313081" cy="2559556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D64A3E-27C4-40F2-A5A8-5BEEB7ECB130}"/>
              </a:ext>
            </a:extLst>
          </p:cNvPr>
          <p:cNvCxnSpPr>
            <a:cxnSpLocks/>
          </p:cNvCxnSpPr>
          <p:nvPr/>
        </p:nvCxnSpPr>
        <p:spPr>
          <a:xfrm>
            <a:off x="3697288" y="594464"/>
            <a:ext cx="15885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589FAA3-C8D3-491A-BCE9-5D532FC955B9}"/>
              </a:ext>
            </a:extLst>
          </p:cNvPr>
          <p:cNvCxnSpPr>
            <a:cxnSpLocks/>
          </p:cNvCxnSpPr>
          <p:nvPr/>
        </p:nvCxnSpPr>
        <p:spPr>
          <a:xfrm>
            <a:off x="3697288" y="822826"/>
            <a:ext cx="14363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40ED65-6F52-48FB-9CA6-DD88C4DCF6A6}"/>
              </a:ext>
            </a:extLst>
          </p:cNvPr>
          <p:cNvCxnSpPr>
            <a:cxnSpLocks/>
          </p:cNvCxnSpPr>
          <p:nvPr/>
        </p:nvCxnSpPr>
        <p:spPr>
          <a:xfrm>
            <a:off x="3697288" y="1127309"/>
            <a:ext cx="12795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B4F39AC-9E27-4194-B53C-331DE18B7068}"/>
              </a:ext>
            </a:extLst>
          </p:cNvPr>
          <p:cNvCxnSpPr>
            <a:cxnSpLocks/>
          </p:cNvCxnSpPr>
          <p:nvPr/>
        </p:nvCxnSpPr>
        <p:spPr>
          <a:xfrm>
            <a:off x="4976840" y="1736274"/>
            <a:ext cx="3851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1AC6A6-B2FD-4599-9D2A-4EA490CB64EC}"/>
              </a:ext>
            </a:extLst>
          </p:cNvPr>
          <p:cNvCxnSpPr>
            <a:cxnSpLocks/>
          </p:cNvCxnSpPr>
          <p:nvPr/>
        </p:nvCxnSpPr>
        <p:spPr>
          <a:xfrm>
            <a:off x="5049336" y="1355671"/>
            <a:ext cx="3126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09D240A-2CE2-4AAC-911E-6F9890E23EAE}"/>
              </a:ext>
            </a:extLst>
          </p:cNvPr>
          <p:cNvCxnSpPr>
            <a:cxnSpLocks/>
          </p:cNvCxnSpPr>
          <p:nvPr/>
        </p:nvCxnSpPr>
        <p:spPr>
          <a:xfrm>
            <a:off x="5133613" y="975068"/>
            <a:ext cx="2283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F57C8AC-3BAF-491E-A3EA-C7688BF52C77}"/>
              </a:ext>
            </a:extLst>
          </p:cNvPr>
          <p:cNvCxnSpPr>
            <a:cxnSpLocks/>
          </p:cNvCxnSpPr>
          <p:nvPr/>
        </p:nvCxnSpPr>
        <p:spPr>
          <a:xfrm>
            <a:off x="3697288" y="975068"/>
            <a:ext cx="135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73A0731-32D5-4938-8EA0-4C9B680F6B8C}"/>
              </a:ext>
            </a:extLst>
          </p:cNvPr>
          <p:cNvCxnSpPr>
            <a:cxnSpLocks/>
          </p:cNvCxnSpPr>
          <p:nvPr/>
        </p:nvCxnSpPr>
        <p:spPr>
          <a:xfrm>
            <a:off x="5133613" y="822826"/>
            <a:ext cx="0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DA2791-8284-4B92-B8FC-3DA8D078DC3D}"/>
              </a:ext>
            </a:extLst>
          </p:cNvPr>
          <p:cNvCxnSpPr>
            <a:cxnSpLocks/>
          </p:cNvCxnSpPr>
          <p:nvPr/>
        </p:nvCxnSpPr>
        <p:spPr>
          <a:xfrm>
            <a:off x="5049336" y="942445"/>
            <a:ext cx="0" cy="434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A733D34-971A-492F-BA60-829B603DEE87}"/>
              </a:ext>
            </a:extLst>
          </p:cNvPr>
          <p:cNvCxnSpPr>
            <a:cxnSpLocks/>
          </p:cNvCxnSpPr>
          <p:nvPr/>
        </p:nvCxnSpPr>
        <p:spPr>
          <a:xfrm>
            <a:off x="4976840" y="1116435"/>
            <a:ext cx="0" cy="6089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DC9AFD5-EF6C-431C-93AE-EDDB424EF330}"/>
              </a:ext>
            </a:extLst>
          </p:cNvPr>
          <p:cNvSpPr txBox="1"/>
          <p:nvPr/>
        </p:nvSpPr>
        <p:spPr>
          <a:xfrm>
            <a:off x="4604394" y="5154454"/>
            <a:ext cx="55015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7404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1ACBE49-E5FA-4D3F-B0B9-C62DCC98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91" y="5154452"/>
            <a:ext cx="1741260" cy="2312164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C2151B7-3FDB-4964-A0BA-F099C9B94CC0}"/>
              </a:ext>
            </a:extLst>
          </p:cNvPr>
          <p:cNvCxnSpPr>
            <a:cxnSpLocks/>
          </p:cNvCxnSpPr>
          <p:nvPr/>
        </p:nvCxnSpPr>
        <p:spPr>
          <a:xfrm>
            <a:off x="1577305" y="6144020"/>
            <a:ext cx="6089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27EC453-6762-43B0-8754-763983D8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87" y="8365112"/>
            <a:ext cx="428178" cy="55187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3F710A9-1009-4B42-9D11-EA88C5D6435E}"/>
              </a:ext>
            </a:extLst>
          </p:cNvPr>
          <p:cNvSpPr txBox="1"/>
          <p:nvPr/>
        </p:nvSpPr>
        <p:spPr>
          <a:xfrm>
            <a:off x="2549137" y="5382816"/>
            <a:ext cx="55015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7442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C8D73CB-8559-4F4A-A250-4926E3B0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497" y="5230574"/>
            <a:ext cx="1313081" cy="2559556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7125202-D281-465A-9E8C-6DB55FEE8ED0}"/>
              </a:ext>
            </a:extLst>
          </p:cNvPr>
          <p:cNvCxnSpPr>
            <a:cxnSpLocks/>
          </p:cNvCxnSpPr>
          <p:nvPr/>
        </p:nvCxnSpPr>
        <p:spPr>
          <a:xfrm>
            <a:off x="3480321" y="5535055"/>
            <a:ext cx="761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DBA3578-7F6D-4E6F-A4FB-387A59407870}"/>
              </a:ext>
            </a:extLst>
          </p:cNvPr>
          <p:cNvCxnSpPr>
            <a:cxnSpLocks/>
          </p:cNvCxnSpPr>
          <p:nvPr/>
        </p:nvCxnSpPr>
        <p:spPr>
          <a:xfrm>
            <a:off x="3556441" y="5763417"/>
            <a:ext cx="667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A2575D2-46FD-4624-8905-DC1243CF57E0}"/>
              </a:ext>
            </a:extLst>
          </p:cNvPr>
          <p:cNvCxnSpPr>
            <a:cxnSpLocks/>
          </p:cNvCxnSpPr>
          <p:nvPr/>
        </p:nvCxnSpPr>
        <p:spPr>
          <a:xfrm>
            <a:off x="3556441" y="6067900"/>
            <a:ext cx="5151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34990F-0899-4429-9FF4-F9544375699E}"/>
              </a:ext>
            </a:extLst>
          </p:cNvPr>
          <p:cNvCxnSpPr>
            <a:cxnSpLocks/>
          </p:cNvCxnSpPr>
          <p:nvPr/>
        </p:nvCxnSpPr>
        <p:spPr>
          <a:xfrm>
            <a:off x="4071548" y="6676865"/>
            <a:ext cx="2461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29F4A6C-D866-4E5D-8E11-8FE680E80BC6}"/>
              </a:ext>
            </a:extLst>
          </p:cNvPr>
          <p:cNvCxnSpPr>
            <a:cxnSpLocks/>
          </p:cNvCxnSpPr>
          <p:nvPr/>
        </p:nvCxnSpPr>
        <p:spPr>
          <a:xfrm>
            <a:off x="4147668" y="6296262"/>
            <a:ext cx="1699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87F32BA-F3D2-4860-AA58-BAEDB5DBEB4A}"/>
              </a:ext>
            </a:extLst>
          </p:cNvPr>
          <p:cNvCxnSpPr>
            <a:cxnSpLocks/>
          </p:cNvCxnSpPr>
          <p:nvPr/>
        </p:nvCxnSpPr>
        <p:spPr>
          <a:xfrm>
            <a:off x="4223789" y="5915659"/>
            <a:ext cx="938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A0A4ED1-10A7-4A81-B498-341B546D04E7}"/>
              </a:ext>
            </a:extLst>
          </p:cNvPr>
          <p:cNvCxnSpPr>
            <a:cxnSpLocks/>
          </p:cNvCxnSpPr>
          <p:nvPr/>
        </p:nvCxnSpPr>
        <p:spPr>
          <a:xfrm>
            <a:off x="3556441" y="5915659"/>
            <a:ext cx="591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A1EE12-0972-416E-8A6C-5582CE89BB37}"/>
              </a:ext>
            </a:extLst>
          </p:cNvPr>
          <p:cNvCxnSpPr>
            <a:cxnSpLocks/>
          </p:cNvCxnSpPr>
          <p:nvPr/>
        </p:nvCxnSpPr>
        <p:spPr>
          <a:xfrm>
            <a:off x="4223789" y="5763417"/>
            <a:ext cx="0" cy="152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D99E48D-0F71-48E0-91D2-65442D93314A}"/>
              </a:ext>
            </a:extLst>
          </p:cNvPr>
          <p:cNvCxnSpPr>
            <a:cxnSpLocks/>
          </p:cNvCxnSpPr>
          <p:nvPr/>
        </p:nvCxnSpPr>
        <p:spPr>
          <a:xfrm>
            <a:off x="4147668" y="5915659"/>
            <a:ext cx="0" cy="3806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AB35A92-C019-4817-B63F-5EA6B866EE79}"/>
              </a:ext>
            </a:extLst>
          </p:cNvPr>
          <p:cNvCxnSpPr>
            <a:cxnSpLocks/>
          </p:cNvCxnSpPr>
          <p:nvPr/>
        </p:nvCxnSpPr>
        <p:spPr>
          <a:xfrm>
            <a:off x="4071548" y="6067900"/>
            <a:ext cx="0" cy="6089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11E2755-DFB5-4F94-8831-4D1C4ADAD0C7}"/>
              </a:ext>
            </a:extLst>
          </p:cNvPr>
          <p:cNvSpPr txBox="1"/>
          <p:nvPr/>
        </p:nvSpPr>
        <p:spPr>
          <a:xfrm>
            <a:off x="4622131" y="7742555"/>
            <a:ext cx="55015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7404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16F6220-EADC-421F-A216-DA1C9C3F09E9}"/>
              </a:ext>
            </a:extLst>
          </p:cNvPr>
          <p:cNvCxnSpPr>
            <a:cxnSpLocks/>
          </p:cNvCxnSpPr>
          <p:nvPr/>
        </p:nvCxnSpPr>
        <p:spPr>
          <a:xfrm>
            <a:off x="1559567" y="5915659"/>
            <a:ext cx="6089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1DC0674-ACE2-4981-AC99-73A8F98C7F81}"/>
              </a:ext>
            </a:extLst>
          </p:cNvPr>
          <p:cNvSpPr txBox="1"/>
          <p:nvPr/>
        </p:nvSpPr>
        <p:spPr>
          <a:xfrm>
            <a:off x="570000" y="5687298"/>
            <a:ext cx="85151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ClkAddr0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9E0A30-094B-463C-B855-204F4EC617B7}"/>
              </a:ext>
            </a:extLst>
          </p:cNvPr>
          <p:cNvSpPr txBox="1"/>
          <p:nvPr/>
        </p:nvSpPr>
        <p:spPr>
          <a:xfrm>
            <a:off x="570000" y="5934690"/>
            <a:ext cx="85151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ClkAddr1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8561EE-3872-4BDC-B5F2-900C42FE8BB3}"/>
              </a:ext>
            </a:extLst>
          </p:cNvPr>
          <p:cNvSpPr txBox="1"/>
          <p:nvPr/>
        </p:nvSpPr>
        <p:spPr>
          <a:xfrm>
            <a:off x="493880" y="4849971"/>
            <a:ext cx="873957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 err="1"/>
              <a:t>ClkAction</a:t>
            </a:r>
            <a:endParaRPr lang="en-US" sz="1399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BBC3F8-CCC1-48B5-811D-2F5C456710C6}"/>
              </a:ext>
            </a:extLst>
          </p:cNvPr>
          <p:cNvCxnSpPr>
            <a:cxnSpLocks/>
          </p:cNvCxnSpPr>
          <p:nvPr/>
        </p:nvCxnSpPr>
        <p:spPr>
          <a:xfrm>
            <a:off x="1255085" y="5078332"/>
            <a:ext cx="5100082" cy="0"/>
          </a:xfrm>
          <a:prstGeom prst="line">
            <a:avLst/>
          </a:prstGeom>
          <a:ln w="1905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73C715-A162-45B6-AA34-B5649DB3E87B}"/>
              </a:ext>
            </a:extLst>
          </p:cNvPr>
          <p:cNvCxnSpPr>
            <a:cxnSpLocks/>
          </p:cNvCxnSpPr>
          <p:nvPr/>
        </p:nvCxnSpPr>
        <p:spPr>
          <a:xfrm>
            <a:off x="6355167" y="4697729"/>
            <a:ext cx="532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05CBF-428E-4245-BC24-4D8EF336F11A}"/>
              </a:ext>
            </a:extLst>
          </p:cNvPr>
          <p:cNvCxnSpPr>
            <a:cxnSpLocks/>
          </p:cNvCxnSpPr>
          <p:nvPr/>
        </p:nvCxnSpPr>
        <p:spPr>
          <a:xfrm>
            <a:off x="6355167" y="5078332"/>
            <a:ext cx="532844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0E1CF77-D1AB-45B0-92D8-AFA5CD34A844}"/>
              </a:ext>
            </a:extLst>
          </p:cNvPr>
          <p:cNvCxnSpPr>
            <a:cxnSpLocks/>
          </p:cNvCxnSpPr>
          <p:nvPr/>
        </p:nvCxnSpPr>
        <p:spPr>
          <a:xfrm>
            <a:off x="6355167" y="5458935"/>
            <a:ext cx="532844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C7FB62B-A369-4A3B-AE2F-95C2F74D2B4B}"/>
              </a:ext>
            </a:extLst>
          </p:cNvPr>
          <p:cNvCxnSpPr>
            <a:cxnSpLocks/>
          </p:cNvCxnSpPr>
          <p:nvPr/>
        </p:nvCxnSpPr>
        <p:spPr>
          <a:xfrm>
            <a:off x="6355167" y="5839538"/>
            <a:ext cx="532844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3998E6-BF6A-4111-AC1F-A2052DD6781D}"/>
              </a:ext>
            </a:extLst>
          </p:cNvPr>
          <p:cNvCxnSpPr>
            <a:cxnSpLocks/>
          </p:cNvCxnSpPr>
          <p:nvPr/>
        </p:nvCxnSpPr>
        <p:spPr>
          <a:xfrm flipV="1">
            <a:off x="6355166" y="4697728"/>
            <a:ext cx="0" cy="28925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F95DB46-122E-47A2-9CBA-9E8A69AF43EF}"/>
              </a:ext>
            </a:extLst>
          </p:cNvPr>
          <p:cNvCxnSpPr>
            <a:cxnSpLocks/>
          </p:cNvCxnSpPr>
          <p:nvPr/>
        </p:nvCxnSpPr>
        <p:spPr>
          <a:xfrm>
            <a:off x="5517840" y="5535055"/>
            <a:ext cx="2283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2F29677-6CE0-4569-840F-86B17C5FF6A1}"/>
              </a:ext>
            </a:extLst>
          </p:cNvPr>
          <p:cNvCxnSpPr>
            <a:cxnSpLocks/>
          </p:cNvCxnSpPr>
          <p:nvPr/>
        </p:nvCxnSpPr>
        <p:spPr>
          <a:xfrm>
            <a:off x="5517839" y="5915659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2DF827D-5CB8-4642-AE25-975501F91A31}"/>
              </a:ext>
            </a:extLst>
          </p:cNvPr>
          <p:cNvCxnSpPr>
            <a:cxnSpLocks/>
          </p:cNvCxnSpPr>
          <p:nvPr/>
        </p:nvCxnSpPr>
        <p:spPr>
          <a:xfrm>
            <a:off x="5517840" y="6296262"/>
            <a:ext cx="3806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0315263-471D-4D83-AC77-CD0E33522551}"/>
              </a:ext>
            </a:extLst>
          </p:cNvPr>
          <p:cNvCxnSpPr>
            <a:cxnSpLocks/>
          </p:cNvCxnSpPr>
          <p:nvPr/>
        </p:nvCxnSpPr>
        <p:spPr>
          <a:xfrm>
            <a:off x="5517839" y="6676865"/>
            <a:ext cx="456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09BAC92-D1BE-45D0-97F1-9E9B68E40E46}"/>
              </a:ext>
            </a:extLst>
          </p:cNvPr>
          <p:cNvCxnSpPr>
            <a:cxnSpLocks/>
          </p:cNvCxnSpPr>
          <p:nvPr/>
        </p:nvCxnSpPr>
        <p:spPr>
          <a:xfrm>
            <a:off x="8029820" y="4621608"/>
            <a:ext cx="1370171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1281406-D5D3-4461-AD11-BC38427C34CA}"/>
              </a:ext>
            </a:extLst>
          </p:cNvPr>
          <p:cNvCxnSpPr>
            <a:cxnSpLocks/>
          </p:cNvCxnSpPr>
          <p:nvPr/>
        </p:nvCxnSpPr>
        <p:spPr>
          <a:xfrm>
            <a:off x="8029821" y="5002211"/>
            <a:ext cx="234705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2D72694-5292-406E-94AE-A7CF4AC29736}"/>
              </a:ext>
            </a:extLst>
          </p:cNvPr>
          <p:cNvCxnSpPr>
            <a:cxnSpLocks/>
          </p:cNvCxnSpPr>
          <p:nvPr/>
        </p:nvCxnSpPr>
        <p:spPr>
          <a:xfrm>
            <a:off x="8029820" y="5382814"/>
            <a:ext cx="1370171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16104CB-23A5-4A63-A4CB-BA87336FDD2B}"/>
              </a:ext>
            </a:extLst>
          </p:cNvPr>
          <p:cNvCxnSpPr>
            <a:cxnSpLocks/>
          </p:cNvCxnSpPr>
          <p:nvPr/>
        </p:nvCxnSpPr>
        <p:spPr>
          <a:xfrm>
            <a:off x="8029820" y="5763417"/>
            <a:ext cx="1370171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2C4215F-BF6E-4FCB-BB5E-CB7A338E71DA}"/>
              </a:ext>
            </a:extLst>
          </p:cNvPr>
          <p:cNvSpPr txBox="1"/>
          <p:nvPr/>
        </p:nvSpPr>
        <p:spPr>
          <a:xfrm>
            <a:off x="10283534" y="445850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86806F6-D38A-4A21-AF8A-1584DE68BBEC}"/>
              </a:ext>
            </a:extLst>
          </p:cNvPr>
          <p:cNvSpPr txBox="1"/>
          <p:nvPr/>
        </p:nvSpPr>
        <p:spPr>
          <a:xfrm>
            <a:off x="10283534" y="826453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B25885-BC5D-4506-8BF6-3017D4A154CE}"/>
              </a:ext>
            </a:extLst>
          </p:cNvPr>
          <p:cNvSpPr txBox="1"/>
          <p:nvPr/>
        </p:nvSpPr>
        <p:spPr>
          <a:xfrm>
            <a:off x="10283534" y="1207056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FEB354-5C8C-49F7-858D-1810DF0D0712}"/>
              </a:ext>
            </a:extLst>
          </p:cNvPr>
          <p:cNvSpPr txBox="1"/>
          <p:nvPr/>
        </p:nvSpPr>
        <p:spPr>
          <a:xfrm>
            <a:off x="10283534" y="1587659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ItemSelect4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C9BFED8D-8437-4D57-BA4F-209E2B2AF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12" y="4317125"/>
            <a:ext cx="1224478" cy="1674654"/>
          </a:xfrm>
          <a:prstGeom prst="rect">
            <a:avLst/>
          </a:prstGeom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A3ECC1C-187C-456C-850A-CC02764FC0B1}"/>
              </a:ext>
            </a:extLst>
          </p:cNvPr>
          <p:cNvCxnSpPr>
            <a:cxnSpLocks/>
          </p:cNvCxnSpPr>
          <p:nvPr/>
        </p:nvCxnSpPr>
        <p:spPr>
          <a:xfrm>
            <a:off x="9772438" y="6911571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546BAA0-5BF4-46AD-BA7E-A404C46BBCED}"/>
              </a:ext>
            </a:extLst>
          </p:cNvPr>
          <p:cNvCxnSpPr>
            <a:cxnSpLocks/>
          </p:cNvCxnSpPr>
          <p:nvPr/>
        </p:nvCxnSpPr>
        <p:spPr>
          <a:xfrm>
            <a:off x="10076921" y="6669616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037F75A-FE8F-4B66-A9BF-009B4ED99D62}"/>
              </a:ext>
            </a:extLst>
          </p:cNvPr>
          <p:cNvCxnSpPr>
            <a:cxnSpLocks/>
          </p:cNvCxnSpPr>
          <p:nvPr/>
        </p:nvCxnSpPr>
        <p:spPr>
          <a:xfrm>
            <a:off x="10076921" y="6669616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784F90F-BC6E-4DEF-81FD-1531AB9E0710}"/>
              </a:ext>
            </a:extLst>
          </p:cNvPr>
          <p:cNvCxnSpPr>
            <a:cxnSpLocks/>
          </p:cNvCxnSpPr>
          <p:nvPr/>
        </p:nvCxnSpPr>
        <p:spPr>
          <a:xfrm>
            <a:off x="10381403" y="6669616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E86B45A-84F0-45AE-966F-333FA6DE11E9}"/>
              </a:ext>
            </a:extLst>
          </p:cNvPr>
          <p:cNvCxnSpPr>
            <a:cxnSpLocks/>
          </p:cNvCxnSpPr>
          <p:nvPr/>
        </p:nvCxnSpPr>
        <p:spPr>
          <a:xfrm>
            <a:off x="10381403" y="6911571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AF74A45-C49F-490F-99E3-98313BD07DEB}"/>
              </a:ext>
            </a:extLst>
          </p:cNvPr>
          <p:cNvCxnSpPr>
            <a:cxnSpLocks/>
          </p:cNvCxnSpPr>
          <p:nvPr/>
        </p:nvCxnSpPr>
        <p:spPr>
          <a:xfrm>
            <a:off x="493878" y="4849970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282FD9B-0345-4E82-8965-D3D7C9DB4087}"/>
              </a:ext>
            </a:extLst>
          </p:cNvPr>
          <p:cNvCxnSpPr>
            <a:cxnSpLocks/>
          </p:cNvCxnSpPr>
          <p:nvPr/>
        </p:nvCxnSpPr>
        <p:spPr>
          <a:xfrm>
            <a:off x="798361" y="4621608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8FF85EA-3A0B-4D0B-B455-E2CF10C36A40}"/>
              </a:ext>
            </a:extLst>
          </p:cNvPr>
          <p:cNvCxnSpPr>
            <a:cxnSpLocks/>
          </p:cNvCxnSpPr>
          <p:nvPr/>
        </p:nvCxnSpPr>
        <p:spPr>
          <a:xfrm>
            <a:off x="798361" y="4621608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D41E896-34CD-4620-8834-E93C5CBC9706}"/>
              </a:ext>
            </a:extLst>
          </p:cNvPr>
          <p:cNvCxnSpPr>
            <a:cxnSpLocks/>
          </p:cNvCxnSpPr>
          <p:nvPr/>
        </p:nvCxnSpPr>
        <p:spPr>
          <a:xfrm>
            <a:off x="1102843" y="4621608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ADC19B5-67EA-4968-B392-6211525EE0F4}"/>
              </a:ext>
            </a:extLst>
          </p:cNvPr>
          <p:cNvCxnSpPr>
            <a:cxnSpLocks/>
          </p:cNvCxnSpPr>
          <p:nvPr/>
        </p:nvCxnSpPr>
        <p:spPr>
          <a:xfrm>
            <a:off x="1102843" y="4849970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3D9838C-7A32-43C8-AEFA-9444345BCF77}"/>
              </a:ext>
            </a:extLst>
          </p:cNvPr>
          <p:cNvCxnSpPr>
            <a:cxnSpLocks/>
          </p:cNvCxnSpPr>
          <p:nvPr/>
        </p:nvCxnSpPr>
        <p:spPr>
          <a:xfrm>
            <a:off x="1577305" y="6445529"/>
            <a:ext cx="6089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46849F6-ECA5-42FA-858C-9665ED0BD71D}"/>
              </a:ext>
            </a:extLst>
          </p:cNvPr>
          <p:cNvSpPr txBox="1"/>
          <p:nvPr/>
        </p:nvSpPr>
        <p:spPr>
          <a:xfrm>
            <a:off x="570000" y="6217168"/>
            <a:ext cx="85151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ClkAddr2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B71216C-82BD-443B-9D26-9E89AA902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12" y="6067900"/>
            <a:ext cx="1224478" cy="1674654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4C53F89-B0F0-432D-BB5F-92FA2A32A8C7}"/>
              </a:ext>
            </a:extLst>
          </p:cNvPr>
          <p:cNvSpPr txBox="1"/>
          <p:nvPr/>
        </p:nvSpPr>
        <p:spPr>
          <a:xfrm>
            <a:off x="9351963" y="5582179"/>
            <a:ext cx="1601721" cy="25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47" dirty="0"/>
              <a:t>CLK_READTRACKSENSORS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F844256-F230-4C10-BE7C-C80CC6D34095}"/>
              </a:ext>
            </a:extLst>
          </p:cNvPr>
          <p:cNvCxnSpPr>
            <a:cxnSpLocks/>
            <a:endCxn id="184" idx="1"/>
          </p:cNvCxnSpPr>
          <p:nvPr/>
        </p:nvCxnSpPr>
        <p:spPr>
          <a:xfrm flipV="1">
            <a:off x="8102315" y="6361375"/>
            <a:ext cx="1322143" cy="18258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03F600-EEF3-4E05-9C35-7E5839F1DB2E}"/>
              </a:ext>
            </a:extLst>
          </p:cNvPr>
          <p:cNvCxnSpPr>
            <a:cxnSpLocks/>
          </p:cNvCxnSpPr>
          <p:nvPr/>
        </p:nvCxnSpPr>
        <p:spPr>
          <a:xfrm>
            <a:off x="6355167" y="6448503"/>
            <a:ext cx="532844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FEFAE2C-1FEA-4D60-89D3-CDBAB643DABE}"/>
              </a:ext>
            </a:extLst>
          </p:cNvPr>
          <p:cNvCxnSpPr>
            <a:cxnSpLocks/>
          </p:cNvCxnSpPr>
          <p:nvPr/>
        </p:nvCxnSpPr>
        <p:spPr>
          <a:xfrm>
            <a:off x="6355167" y="6829106"/>
            <a:ext cx="532844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CAEF96D-B9B9-42EB-8DC3-3A0C7DAC0E93}"/>
              </a:ext>
            </a:extLst>
          </p:cNvPr>
          <p:cNvCxnSpPr>
            <a:cxnSpLocks/>
          </p:cNvCxnSpPr>
          <p:nvPr/>
        </p:nvCxnSpPr>
        <p:spPr>
          <a:xfrm>
            <a:off x="6355167" y="7209709"/>
            <a:ext cx="532844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19FE54-7D94-4981-AE4E-0AEC3925E2E9}"/>
              </a:ext>
            </a:extLst>
          </p:cNvPr>
          <p:cNvCxnSpPr>
            <a:cxnSpLocks/>
          </p:cNvCxnSpPr>
          <p:nvPr/>
        </p:nvCxnSpPr>
        <p:spPr>
          <a:xfrm>
            <a:off x="6355167" y="7590312"/>
            <a:ext cx="532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8EB9A1E-F375-4E36-AB66-B0F847D13500}"/>
              </a:ext>
            </a:extLst>
          </p:cNvPr>
          <p:cNvCxnSpPr>
            <a:cxnSpLocks/>
          </p:cNvCxnSpPr>
          <p:nvPr/>
        </p:nvCxnSpPr>
        <p:spPr>
          <a:xfrm flipV="1">
            <a:off x="5746201" y="4545487"/>
            <a:ext cx="0" cy="989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9C0A93-1B3F-4375-A23F-047D5D660FDD}"/>
              </a:ext>
            </a:extLst>
          </p:cNvPr>
          <p:cNvCxnSpPr>
            <a:cxnSpLocks/>
          </p:cNvCxnSpPr>
          <p:nvPr/>
        </p:nvCxnSpPr>
        <p:spPr>
          <a:xfrm>
            <a:off x="5746202" y="4545487"/>
            <a:ext cx="11418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953B8CF-0D6A-40B7-BAC5-3459A37DAC02}"/>
              </a:ext>
            </a:extLst>
          </p:cNvPr>
          <p:cNvCxnSpPr>
            <a:cxnSpLocks/>
          </p:cNvCxnSpPr>
          <p:nvPr/>
        </p:nvCxnSpPr>
        <p:spPr>
          <a:xfrm flipV="1">
            <a:off x="5822322" y="4926090"/>
            <a:ext cx="0" cy="989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C000370-99F1-49C2-B094-A7DD0A7560CE}"/>
              </a:ext>
            </a:extLst>
          </p:cNvPr>
          <p:cNvCxnSpPr>
            <a:cxnSpLocks/>
          </p:cNvCxnSpPr>
          <p:nvPr/>
        </p:nvCxnSpPr>
        <p:spPr>
          <a:xfrm>
            <a:off x="5822322" y="4926090"/>
            <a:ext cx="11418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DB0CAE-5DAC-4705-A9A1-E64BF0ABF275}"/>
              </a:ext>
            </a:extLst>
          </p:cNvPr>
          <p:cNvCxnSpPr>
            <a:cxnSpLocks/>
          </p:cNvCxnSpPr>
          <p:nvPr/>
        </p:nvCxnSpPr>
        <p:spPr>
          <a:xfrm>
            <a:off x="5898443" y="5306694"/>
            <a:ext cx="9895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4527395-76F2-4CF6-8B85-F02FB875E814}"/>
              </a:ext>
            </a:extLst>
          </p:cNvPr>
          <p:cNvCxnSpPr>
            <a:cxnSpLocks/>
          </p:cNvCxnSpPr>
          <p:nvPr/>
        </p:nvCxnSpPr>
        <p:spPr>
          <a:xfrm flipV="1">
            <a:off x="5898443" y="5306694"/>
            <a:ext cx="0" cy="989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BF8D0E1-7F24-4444-AB1F-24241BC6E341}"/>
              </a:ext>
            </a:extLst>
          </p:cNvPr>
          <p:cNvCxnSpPr>
            <a:cxnSpLocks/>
          </p:cNvCxnSpPr>
          <p:nvPr/>
        </p:nvCxnSpPr>
        <p:spPr>
          <a:xfrm flipV="1">
            <a:off x="5974563" y="5687297"/>
            <a:ext cx="0" cy="989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9144C55-44E3-4F23-B684-FE6FEAE71731}"/>
              </a:ext>
            </a:extLst>
          </p:cNvPr>
          <p:cNvCxnSpPr>
            <a:cxnSpLocks/>
          </p:cNvCxnSpPr>
          <p:nvPr/>
        </p:nvCxnSpPr>
        <p:spPr>
          <a:xfrm>
            <a:off x="5974563" y="5687297"/>
            <a:ext cx="913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96322DC-0F5D-4024-B0FC-B061B57B7D4B}"/>
              </a:ext>
            </a:extLst>
          </p:cNvPr>
          <p:cNvCxnSpPr>
            <a:cxnSpLocks/>
          </p:cNvCxnSpPr>
          <p:nvPr/>
        </p:nvCxnSpPr>
        <p:spPr>
          <a:xfrm>
            <a:off x="6050684" y="6296262"/>
            <a:ext cx="8373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ADBE4A-2C22-42ED-B5F5-3C0480863DBB}"/>
              </a:ext>
            </a:extLst>
          </p:cNvPr>
          <p:cNvCxnSpPr>
            <a:cxnSpLocks/>
          </p:cNvCxnSpPr>
          <p:nvPr/>
        </p:nvCxnSpPr>
        <p:spPr>
          <a:xfrm>
            <a:off x="5517840" y="7133589"/>
            <a:ext cx="532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3A024D7-A5EE-4C19-8ABD-77561DCE018F}"/>
              </a:ext>
            </a:extLst>
          </p:cNvPr>
          <p:cNvCxnSpPr>
            <a:cxnSpLocks/>
          </p:cNvCxnSpPr>
          <p:nvPr/>
        </p:nvCxnSpPr>
        <p:spPr>
          <a:xfrm flipV="1">
            <a:off x="6050684" y="6296262"/>
            <a:ext cx="0" cy="837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E7D4AA1-88A4-4021-8885-1FC411EAD4F9}"/>
              </a:ext>
            </a:extLst>
          </p:cNvPr>
          <p:cNvCxnSpPr>
            <a:cxnSpLocks/>
          </p:cNvCxnSpPr>
          <p:nvPr/>
        </p:nvCxnSpPr>
        <p:spPr>
          <a:xfrm>
            <a:off x="3538703" y="6220141"/>
            <a:ext cx="456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A7B3AEC-2049-4CCF-9A1B-2234F7C3656D}"/>
              </a:ext>
            </a:extLst>
          </p:cNvPr>
          <p:cNvCxnSpPr>
            <a:cxnSpLocks/>
          </p:cNvCxnSpPr>
          <p:nvPr/>
        </p:nvCxnSpPr>
        <p:spPr>
          <a:xfrm>
            <a:off x="3995427" y="6220141"/>
            <a:ext cx="0" cy="837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960ED8E-AFF3-4E4C-9539-641FE2504661}"/>
              </a:ext>
            </a:extLst>
          </p:cNvPr>
          <p:cNvCxnSpPr>
            <a:cxnSpLocks/>
          </p:cNvCxnSpPr>
          <p:nvPr/>
        </p:nvCxnSpPr>
        <p:spPr>
          <a:xfrm>
            <a:off x="3995427" y="7057468"/>
            <a:ext cx="3222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DDF2209-9316-483B-AFD6-687D136CA708}"/>
              </a:ext>
            </a:extLst>
          </p:cNvPr>
          <p:cNvCxnSpPr>
            <a:cxnSpLocks/>
          </p:cNvCxnSpPr>
          <p:nvPr/>
        </p:nvCxnSpPr>
        <p:spPr>
          <a:xfrm>
            <a:off x="3919306" y="7514192"/>
            <a:ext cx="3983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8F7FB7-94CA-4E7F-950C-CF161222BEB6}"/>
              </a:ext>
            </a:extLst>
          </p:cNvPr>
          <p:cNvCxnSpPr>
            <a:cxnSpLocks/>
          </p:cNvCxnSpPr>
          <p:nvPr/>
        </p:nvCxnSpPr>
        <p:spPr>
          <a:xfrm>
            <a:off x="3462583" y="6372382"/>
            <a:ext cx="456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34C3D14-3039-444C-8ED8-4EAE4FD0A272}"/>
              </a:ext>
            </a:extLst>
          </p:cNvPr>
          <p:cNvCxnSpPr>
            <a:cxnSpLocks/>
          </p:cNvCxnSpPr>
          <p:nvPr/>
        </p:nvCxnSpPr>
        <p:spPr>
          <a:xfrm>
            <a:off x="3919306" y="6372382"/>
            <a:ext cx="0" cy="11418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68FED14-27FE-4695-A6DF-A1B8AD364B78}"/>
              </a:ext>
            </a:extLst>
          </p:cNvPr>
          <p:cNvCxnSpPr>
            <a:cxnSpLocks/>
          </p:cNvCxnSpPr>
          <p:nvPr/>
        </p:nvCxnSpPr>
        <p:spPr>
          <a:xfrm>
            <a:off x="5517839" y="7514192"/>
            <a:ext cx="6850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B63A8ED-BD2E-44A8-8029-519224D39529}"/>
              </a:ext>
            </a:extLst>
          </p:cNvPr>
          <p:cNvCxnSpPr>
            <a:cxnSpLocks/>
          </p:cNvCxnSpPr>
          <p:nvPr/>
        </p:nvCxnSpPr>
        <p:spPr>
          <a:xfrm flipV="1">
            <a:off x="6202925" y="6676865"/>
            <a:ext cx="0" cy="837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AC9C16-5D77-48ED-8CB1-12A8FDB588E4}"/>
              </a:ext>
            </a:extLst>
          </p:cNvPr>
          <p:cNvCxnSpPr>
            <a:cxnSpLocks/>
          </p:cNvCxnSpPr>
          <p:nvPr/>
        </p:nvCxnSpPr>
        <p:spPr>
          <a:xfrm>
            <a:off x="6202925" y="6676865"/>
            <a:ext cx="6850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5A9FB4-2A2B-4025-9A3B-67CEC802B86B}"/>
              </a:ext>
            </a:extLst>
          </p:cNvPr>
          <p:cNvSpPr txBox="1"/>
          <p:nvPr/>
        </p:nvSpPr>
        <p:spPr>
          <a:xfrm>
            <a:off x="9424458" y="6234641"/>
            <a:ext cx="1542410" cy="25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47" dirty="0"/>
              <a:t>CLK_WRITESIGNALSTATE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CDC553E-684B-4D3A-801A-A011FA17B4DE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092411" y="6676865"/>
            <a:ext cx="3465" cy="16882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BB41AD0-AEAE-4C29-949F-7FB3D8B0EC44}"/>
              </a:ext>
            </a:extLst>
          </p:cNvPr>
          <p:cNvSpPr txBox="1"/>
          <p:nvPr/>
        </p:nvSpPr>
        <p:spPr>
          <a:xfrm>
            <a:off x="7192495" y="4000469"/>
            <a:ext cx="55015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7408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4DE56B9-2997-4318-86D4-8C9509C6BE4B}"/>
              </a:ext>
            </a:extLst>
          </p:cNvPr>
          <p:cNvSpPr/>
          <p:nvPr/>
        </p:nvSpPr>
        <p:spPr>
          <a:xfrm>
            <a:off x="0" y="-1"/>
            <a:ext cx="12179300" cy="91344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21634AC-0520-42A1-BB26-23C62A299293}"/>
              </a:ext>
            </a:extLst>
          </p:cNvPr>
          <p:cNvSpPr/>
          <p:nvPr/>
        </p:nvSpPr>
        <p:spPr>
          <a:xfrm>
            <a:off x="7748629" y="8587915"/>
            <a:ext cx="4414996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15" dirty="0">
                <a:solidFill>
                  <a:schemeClr val="tx1"/>
                </a:solidFill>
              </a:rPr>
              <a:t>Address &amp; Clock Decoding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EC8A7D2-F9C9-4024-AF94-425191776C92}"/>
              </a:ext>
            </a:extLst>
          </p:cNvPr>
          <p:cNvSpPr/>
          <p:nvPr/>
        </p:nvSpPr>
        <p:spPr>
          <a:xfrm>
            <a:off x="7748629" y="8593794"/>
            <a:ext cx="532844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1.2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3AE92-C96D-4267-B970-9BAF185EB4D8}"/>
              </a:ext>
            </a:extLst>
          </p:cNvPr>
          <p:cNvSpPr/>
          <p:nvPr/>
        </p:nvSpPr>
        <p:spPr>
          <a:xfrm>
            <a:off x="1667404" y="289983"/>
            <a:ext cx="676788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S1-A3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12EE263-754B-488A-8F95-42E7D312D014}"/>
              </a:ext>
            </a:extLst>
          </p:cNvPr>
          <p:cNvSpPr/>
          <p:nvPr/>
        </p:nvSpPr>
        <p:spPr>
          <a:xfrm>
            <a:off x="1667404" y="5219700"/>
            <a:ext cx="676788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S1-A2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2405049-4F53-4360-B5FE-AC95B94AE409}"/>
              </a:ext>
            </a:extLst>
          </p:cNvPr>
          <p:cNvSpPr/>
          <p:nvPr/>
        </p:nvSpPr>
        <p:spPr>
          <a:xfrm>
            <a:off x="4567238" y="144992"/>
            <a:ext cx="670376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S1-B3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F1FFDC4-C857-4DB3-AC28-77DF81B32675}"/>
              </a:ext>
            </a:extLst>
          </p:cNvPr>
          <p:cNvSpPr/>
          <p:nvPr/>
        </p:nvSpPr>
        <p:spPr>
          <a:xfrm>
            <a:off x="4494742" y="4639733"/>
            <a:ext cx="670376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S1-B2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A8DB0DA-621C-4BA7-87A8-D590C21D93C5}"/>
              </a:ext>
            </a:extLst>
          </p:cNvPr>
          <p:cNvSpPr/>
          <p:nvPr/>
        </p:nvSpPr>
        <p:spPr>
          <a:xfrm>
            <a:off x="6307138" y="3914775"/>
            <a:ext cx="667170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S1-C2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6EC1257-F44D-4676-B468-D07EF8BA234E}"/>
              </a:ext>
            </a:extLst>
          </p:cNvPr>
          <p:cNvSpPr/>
          <p:nvPr/>
        </p:nvSpPr>
        <p:spPr>
          <a:xfrm>
            <a:off x="7249583" y="7829550"/>
            <a:ext cx="667170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S1-C3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C0736E5-5084-4DDC-9B72-A75F83134060}"/>
              </a:ext>
            </a:extLst>
          </p:cNvPr>
          <p:cNvSpPr txBox="1"/>
          <p:nvPr/>
        </p:nvSpPr>
        <p:spPr>
          <a:xfrm>
            <a:off x="490764" y="1272703"/>
            <a:ext cx="96661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ItemAddr2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55DF161-5261-41CD-99C6-A3C20162090E}"/>
              </a:ext>
            </a:extLst>
          </p:cNvPr>
          <p:cNvCxnSpPr>
            <a:cxnSpLocks/>
          </p:cNvCxnSpPr>
          <p:nvPr/>
        </p:nvCxnSpPr>
        <p:spPr>
          <a:xfrm>
            <a:off x="1522413" y="1449916"/>
            <a:ext cx="6089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5F3A876-D7E3-48ED-A522-F4FA3884D46C}"/>
              </a:ext>
            </a:extLst>
          </p:cNvPr>
          <p:cNvCxnSpPr>
            <a:cxnSpLocks/>
          </p:cNvCxnSpPr>
          <p:nvPr/>
        </p:nvCxnSpPr>
        <p:spPr>
          <a:xfrm>
            <a:off x="4856014" y="1304925"/>
            <a:ext cx="0" cy="869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EDEC3D1-E331-47F2-B985-FADAD1472C2A}"/>
              </a:ext>
            </a:extLst>
          </p:cNvPr>
          <p:cNvCxnSpPr>
            <a:cxnSpLocks/>
          </p:cNvCxnSpPr>
          <p:nvPr/>
        </p:nvCxnSpPr>
        <p:spPr>
          <a:xfrm>
            <a:off x="4759352" y="1449916"/>
            <a:ext cx="0" cy="1087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B139653-D1B8-4B7C-9440-8399C3BF12A5}"/>
              </a:ext>
            </a:extLst>
          </p:cNvPr>
          <p:cNvCxnSpPr>
            <a:cxnSpLocks/>
          </p:cNvCxnSpPr>
          <p:nvPr/>
        </p:nvCxnSpPr>
        <p:spPr>
          <a:xfrm>
            <a:off x="3697288" y="1304925"/>
            <a:ext cx="11345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A8D90FE-D158-4488-82D4-F54DA9E82CF1}"/>
              </a:ext>
            </a:extLst>
          </p:cNvPr>
          <p:cNvCxnSpPr>
            <a:cxnSpLocks/>
          </p:cNvCxnSpPr>
          <p:nvPr/>
        </p:nvCxnSpPr>
        <p:spPr>
          <a:xfrm>
            <a:off x="3697288" y="1449916"/>
            <a:ext cx="1062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7127FE4-168B-44F3-ACB2-1D41341E5274}"/>
              </a:ext>
            </a:extLst>
          </p:cNvPr>
          <p:cNvCxnSpPr>
            <a:cxnSpLocks/>
          </p:cNvCxnSpPr>
          <p:nvPr/>
        </p:nvCxnSpPr>
        <p:spPr>
          <a:xfrm>
            <a:off x="4831849" y="2174875"/>
            <a:ext cx="4576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803C57D-9725-4E11-8E18-C87146346CC6}"/>
              </a:ext>
            </a:extLst>
          </p:cNvPr>
          <p:cNvCxnSpPr>
            <a:cxnSpLocks/>
          </p:cNvCxnSpPr>
          <p:nvPr/>
        </p:nvCxnSpPr>
        <p:spPr>
          <a:xfrm>
            <a:off x="4759353" y="2537354"/>
            <a:ext cx="53012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75C3A9-FCB6-4678-AD7C-ACB799CEEF1A}"/>
              </a:ext>
            </a:extLst>
          </p:cNvPr>
          <p:cNvCxnSpPr>
            <a:cxnSpLocks/>
          </p:cNvCxnSpPr>
          <p:nvPr/>
        </p:nvCxnSpPr>
        <p:spPr>
          <a:xfrm flipV="1">
            <a:off x="2026341" y="1812396"/>
            <a:ext cx="0" cy="2102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606FC94-A316-47FC-9FFD-BEABD874C248}"/>
              </a:ext>
            </a:extLst>
          </p:cNvPr>
          <p:cNvCxnSpPr>
            <a:cxnSpLocks/>
          </p:cNvCxnSpPr>
          <p:nvPr/>
        </p:nvCxnSpPr>
        <p:spPr>
          <a:xfrm>
            <a:off x="6669617" y="7394575"/>
            <a:ext cx="242861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4732FD5-3D01-4C46-8903-BC534769EC0A}"/>
              </a:ext>
            </a:extLst>
          </p:cNvPr>
          <p:cNvCxnSpPr>
            <a:cxnSpLocks/>
          </p:cNvCxnSpPr>
          <p:nvPr/>
        </p:nvCxnSpPr>
        <p:spPr>
          <a:xfrm>
            <a:off x="6669617" y="7032095"/>
            <a:ext cx="242861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577FD23-58EB-49F3-A1D6-EF99A5ADF076}"/>
              </a:ext>
            </a:extLst>
          </p:cNvPr>
          <p:cNvCxnSpPr>
            <a:cxnSpLocks/>
          </p:cNvCxnSpPr>
          <p:nvPr/>
        </p:nvCxnSpPr>
        <p:spPr>
          <a:xfrm flipV="1">
            <a:off x="6669617" y="7032095"/>
            <a:ext cx="0" cy="10149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D2EC0DD-0975-4FD9-BB14-7BBF9B86B80F}"/>
              </a:ext>
            </a:extLst>
          </p:cNvPr>
          <p:cNvCxnSpPr>
            <a:cxnSpLocks/>
          </p:cNvCxnSpPr>
          <p:nvPr/>
        </p:nvCxnSpPr>
        <p:spPr>
          <a:xfrm>
            <a:off x="2029883" y="1812395"/>
            <a:ext cx="315357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BE6EF82-0623-4B97-88D4-B2156446D55E}"/>
              </a:ext>
            </a:extLst>
          </p:cNvPr>
          <p:cNvSpPr txBox="1"/>
          <p:nvPr/>
        </p:nvSpPr>
        <p:spPr>
          <a:xfrm>
            <a:off x="11254071" y="438600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S1 ]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28326E4-7B58-41D6-816C-788A72362A15}"/>
              </a:ext>
            </a:extLst>
          </p:cNvPr>
          <p:cNvSpPr txBox="1"/>
          <p:nvPr/>
        </p:nvSpPr>
        <p:spPr>
          <a:xfrm>
            <a:off x="11254071" y="801079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S2 ]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0410B2-C7D0-4809-806C-FFFE5A271D8D}"/>
              </a:ext>
            </a:extLst>
          </p:cNvPr>
          <p:cNvSpPr txBox="1"/>
          <p:nvPr/>
        </p:nvSpPr>
        <p:spPr>
          <a:xfrm>
            <a:off x="11254071" y="1163559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S3 ]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3250967-08DA-4C77-9262-DD9DCC1141A6}"/>
              </a:ext>
            </a:extLst>
          </p:cNvPr>
          <p:cNvSpPr txBox="1"/>
          <p:nvPr/>
        </p:nvSpPr>
        <p:spPr>
          <a:xfrm>
            <a:off x="11254071" y="1526038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S4 ]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E029EC5-5B81-4F00-A272-F41336729A25}"/>
              </a:ext>
            </a:extLst>
          </p:cNvPr>
          <p:cNvSpPr txBox="1"/>
          <p:nvPr/>
        </p:nvSpPr>
        <p:spPr>
          <a:xfrm>
            <a:off x="10966121" y="4422245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S5 ]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7AFF19C-6DDF-4E4A-9B77-51C3664D8E85}"/>
              </a:ext>
            </a:extLst>
          </p:cNvPr>
          <p:cNvSpPr txBox="1"/>
          <p:nvPr/>
        </p:nvSpPr>
        <p:spPr>
          <a:xfrm>
            <a:off x="10966121" y="5219699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S6 ]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C95FB09-3B1E-46EC-AAD5-31ACFEB8A4D5}"/>
              </a:ext>
            </a:extLst>
          </p:cNvPr>
          <p:cNvSpPr txBox="1"/>
          <p:nvPr/>
        </p:nvSpPr>
        <p:spPr>
          <a:xfrm>
            <a:off x="10966121" y="5582179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S7 ]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22B0162-8236-43F2-A16E-6C381DBB6913}"/>
              </a:ext>
            </a:extLst>
          </p:cNvPr>
          <p:cNvSpPr txBox="1"/>
          <p:nvPr/>
        </p:nvSpPr>
        <p:spPr>
          <a:xfrm>
            <a:off x="10966121" y="6234641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S8 ]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A641D1D-F824-4717-8B94-7F01FC7C884E}"/>
              </a:ext>
            </a:extLst>
          </p:cNvPr>
          <p:cNvSpPr txBox="1"/>
          <p:nvPr/>
        </p:nvSpPr>
        <p:spPr>
          <a:xfrm>
            <a:off x="5219700" y="2263482"/>
            <a:ext cx="258404" cy="2680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42" dirty="0"/>
              <a:t>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6D09040-1268-447B-8101-314A749D872B}"/>
              </a:ext>
            </a:extLst>
          </p:cNvPr>
          <p:cNvSpPr txBox="1"/>
          <p:nvPr/>
        </p:nvSpPr>
        <p:spPr>
          <a:xfrm>
            <a:off x="5112041" y="1457972"/>
            <a:ext cx="332142" cy="2680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42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5A4AA8-8FBD-4C57-926B-3948D82D514F}"/>
              </a:ext>
            </a:extLst>
          </p:cNvPr>
          <p:cNvSpPr txBox="1"/>
          <p:nvPr/>
        </p:nvSpPr>
        <p:spPr>
          <a:xfrm>
            <a:off x="6379633" y="1522412"/>
            <a:ext cx="332142" cy="2680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42" dirty="0"/>
              <a:t>12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1AE6A38-FCE6-48D0-ABA1-C4780A963E73}"/>
              </a:ext>
            </a:extLst>
          </p:cNvPr>
          <p:cNvCxnSpPr>
            <a:cxnSpLocks/>
          </p:cNvCxnSpPr>
          <p:nvPr/>
        </p:nvCxnSpPr>
        <p:spPr>
          <a:xfrm>
            <a:off x="2102379" y="8047037"/>
            <a:ext cx="4592611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760294F-A65F-4249-9160-FDF8E42366E8}"/>
              </a:ext>
            </a:extLst>
          </p:cNvPr>
          <p:cNvSpPr txBox="1"/>
          <p:nvPr/>
        </p:nvSpPr>
        <p:spPr>
          <a:xfrm>
            <a:off x="4192676" y="7225418"/>
            <a:ext cx="258404" cy="2680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42" dirty="0"/>
              <a:t>9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B048D36-CEBC-41B6-93A6-08F620EADF0B}"/>
              </a:ext>
            </a:extLst>
          </p:cNvPr>
          <p:cNvSpPr txBox="1"/>
          <p:nvPr/>
        </p:nvSpPr>
        <p:spPr>
          <a:xfrm>
            <a:off x="5352609" y="7233473"/>
            <a:ext cx="258404" cy="2680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42" dirty="0"/>
              <a:t>8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ECF0DD9-5D08-4524-8F2D-5E3295A11EBA}"/>
              </a:ext>
            </a:extLst>
          </p:cNvPr>
          <p:cNvSpPr txBox="1"/>
          <p:nvPr/>
        </p:nvSpPr>
        <p:spPr>
          <a:xfrm>
            <a:off x="4085016" y="6383660"/>
            <a:ext cx="332142" cy="2680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42" dirty="0"/>
              <a:t>13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3F8FAF2-4160-42F2-BBBF-E8224BF25493}"/>
              </a:ext>
            </a:extLst>
          </p:cNvPr>
          <p:cNvSpPr txBox="1"/>
          <p:nvPr/>
        </p:nvSpPr>
        <p:spPr>
          <a:xfrm>
            <a:off x="5389941" y="6391716"/>
            <a:ext cx="332142" cy="2680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42" dirty="0"/>
              <a:t>12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9727CB2-2815-4E77-9551-1B642EDC6B1A}"/>
              </a:ext>
            </a:extLst>
          </p:cNvPr>
          <p:cNvSpPr txBox="1"/>
          <p:nvPr/>
        </p:nvSpPr>
        <p:spPr>
          <a:xfrm>
            <a:off x="0" y="797454"/>
            <a:ext cx="569387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A2 ]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8EE0349-DDA6-4020-957A-F455132CF333}"/>
              </a:ext>
            </a:extLst>
          </p:cNvPr>
          <p:cNvSpPr txBox="1"/>
          <p:nvPr/>
        </p:nvSpPr>
        <p:spPr>
          <a:xfrm>
            <a:off x="0" y="1014942"/>
            <a:ext cx="569387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A3 ]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0DF19D6-D514-45D9-BAE9-17C61B6996EC}"/>
              </a:ext>
            </a:extLst>
          </p:cNvPr>
          <p:cNvSpPr txBox="1"/>
          <p:nvPr/>
        </p:nvSpPr>
        <p:spPr>
          <a:xfrm>
            <a:off x="0" y="1232429"/>
            <a:ext cx="563060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A4 ]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B5B6332-0C1B-4F64-9599-F586544C8C3F}"/>
              </a:ext>
            </a:extLst>
          </p:cNvPr>
          <p:cNvSpPr txBox="1"/>
          <p:nvPr/>
        </p:nvSpPr>
        <p:spPr>
          <a:xfrm>
            <a:off x="0" y="4857221"/>
            <a:ext cx="563060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A8 ]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038B5E3-0670-4C88-950A-270201ADCEDB}"/>
              </a:ext>
            </a:extLst>
          </p:cNvPr>
          <p:cNvSpPr txBox="1"/>
          <p:nvPr/>
        </p:nvSpPr>
        <p:spPr>
          <a:xfrm>
            <a:off x="11757" y="5654675"/>
            <a:ext cx="563060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A5 ]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796A87F-67F3-4698-9427-B00276A9217A}"/>
              </a:ext>
            </a:extLst>
          </p:cNvPr>
          <p:cNvSpPr txBox="1"/>
          <p:nvPr/>
        </p:nvSpPr>
        <p:spPr>
          <a:xfrm>
            <a:off x="0" y="5944658"/>
            <a:ext cx="563060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A6 ]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CADAB7F-2DEB-457E-88BD-AD18389B88D0}"/>
              </a:ext>
            </a:extLst>
          </p:cNvPr>
          <p:cNvSpPr txBox="1"/>
          <p:nvPr/>
        </p:nvSpPr>
        <p:spPr>
          <a:xfrm>
            <a:off x="0" y="6162146"/>
            <a:ext cx="563060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[ A7 ]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A155BB5-5421-4F5D-B1CF-178D4C890CB3}"/>
              </a:ext>
            </a:extLst>
          </p:cNvPr>
          <p:cNvCxnSpPr>
            <a:cxnSpLocks/>
          </p:cNvCxnSpPr>
          <p:nvPr/>
        </p:nvCxnSpPr>
        <p:spPr>
          <a:xfrm>
            <a:off x="8195654" y="2533729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0CEF5C3-EBB1-47E3-8092-0952607F28DB}"/>
              </a:ext>
            </a:extLst>
          </p:cNvPr>
          <p:cNvCxnSpPr>
            <a:cxnSpLocks/>
          </p:cNvCxnSpPr>
          <p:nvPr/>
        </p:nvCxnSpPr>
        <p:spPr>
          <a:xfrm>
            <a:off x="8043413" y="2914332"/>
            <a:ext cx="456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8F3E5A5-B96C-47ED-AA08-F0520FB27AEF}"/>
              </a:ext>
            </a:extLst>
          </p:cNvPr>
          <p:cNvCxnSpPr>
            <a:cxnSpLocks/>
          </p:cNvCxnSpPr>
          <p:nvPr/>
        </p:nvCxnSpPr>
        <p:spPr>
          <a:xfrm>
            <a:off x="7891171" y="3294935"/>
            <a:ext cx="6089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B6CEBD2-B94B-426E-8AAA-3BA847F8A46D}"/>
              </a:ext>
            </a:extLst>
          </p:cNvPr>
          <p:cNvCxnSpPr>
            <a:cxnSpLocks/>
          </p:cNvCxnSpPr>
          <p:nvPr/>
        </p:nvCxnSpPr>
        <p:spPr>
          <a:xfrm>
            <a:off x="7738930" y="3675538"/>
            <a:ext cx="761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63522C-8D30-4378-A23B-9F4AC5731E5D}"/>
              </a:ext>
            </a:extLst>
          </p:cNvPr>
          <p:cNvCxnSpPr>
            <a:cxnSpLocks/>
          </p:cNvCxnSpPr>
          <p:nvPr/>
        </p:nvCxnSpPr>
        <p:spPr>
          <a:xfrm>
            <a:off x="8195654" y="652462"/>
            <a:ext cx="0" cy="1881267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C20441E-5F63-44E2-BF4A-16AF66C7B97D}"/>
              </a:ext>
            </a:extLst>
          </p:cNvPr>
          <p:cNvCxnSpPr>
            <a:cxnSpLocks/>
          </p:cNvCxnSpPr>
          <p:nvPr/>
        </p:nvCxnSpPr>
        <p:spPr>
          <a:xfrm>
            <a:off x="8043413" y="942445"/>
            <a:ext cx="0" cy="1971887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AE54A34-D91E-478D-AA68-1CEACB2951F8}"/>
              </a:ext>
            </a:extLst>
          </p:cNvPr>
          <p:cNvCxnSpPr>
            <a:cxnSpLocks/>
          </p:cNvCxnSpPr>
          <p:nvPr/>
        </p:nvCxnSpPr>
        <p:spPr>
          <a:xfrm>
            <a:off x="7891171" y="1377420"/>
            <a:ext cx="0" cy="1917515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DC9987E-9E01-44BC-9C29-89E39EC747E9}"/>
              </a:ext>
            </a:extLst>
          </p:cNvPr>
          <p:cNvCxnSpPr>
            <a:cxnSpLocks/>
          </p:cNvCxnSpPr>
          <p:nvPr/>
        </p:nvCxnSpPr>
        <p:spPr>
          <a:xfrm>
            <a:off x="7738930" y="1739899"/>
            <a:ext cx="0" cy="1935639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E8EACB8-E6E5-4B43-88A7-3E79840C7B48}"/>
              </a:ext>
            </a:extLst>
          </p:cNvPr>
          <p:cNvCxnSpPr>
            <a:cxnSpLocks/>
          </p:cNvCxnSpPr>
          <p:nvPr/>
        </p:nvCxnSpPr>
        <p:spPr>
          <a:xfrm>
            <a:off x="8271775" y="2685970"/>
            <a:ext cx="0" cy="231624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5D9267B-7FEF-4F25-A1D5-77BC9127F583}"/>
              </a:ext>
            </a:extLst>
          </p:cNvPr>
          <p:cNvCxnSpPr>
            <a:cxnSpLocks/>
          </p:cNvCxnSpPr>
          <p:nvPr/>
        </p:nvCxnSpPr>
        <p:spPr>
          <a:xfrm>
            <a:off x="8271774" y="2685970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EC8A6F8-4D05-47B9-8A0D-426E665CFCAE}"/>
              </a:ext>
            </a:extLst>
          </p:cNvPr>
          <p:cNvCxnSpPr>
            <a:cxnSpLocks/>
          </p:cNvCxnSpPr>
          <p:nvPr/>
        </p:nvCxnSpPr>
        <p:spPr>
          <a:xfrm>
            <a:off x="8271774" y="3066573"/>
            <a:ext cx="304483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7EC7A85-1237-4650-922B-42FD222BD5D2}"/>
              </a:ext>
            </a:extLst>
          </p:cNvPr>
          <p:cNvCxnSpPr>
            <a:cxnSpLocks/>
          </p:cNvCxnSpPr>
          <p:nvPr/>
        </p:nvCxnSpPr>
        <p:spPr>
          <a:xfrm>
            <a:off x="8271774" y="3447176"/>
            <a:ext cx="304483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89C9EF7E-59FA-4E8D-82B6-0E5D1316FFB2}"/>
              </a:ext>
            </a:extLst>
          </p:cNvPr>
          <p:cNvSpPr txBox="1"/>
          <p:nvPr/>
        </p:nvSpPr>
        <p:spPr>
          <a:xfrm>
            <a:off x="8728500" y="2077007"/>
            <a:ext cx="55015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7408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9079A9F1-F91D-4B3F-AF31-11A07A03F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137" y="2340842"/>
            <a:ext cx="1224478" cy="1674654"/>
          </a:xfrm>
          <a:prstGeom prst="rect">
            <a:avLst/>
          </a:prstGeom>
        </p:spPr>
      </p:pic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1AC7329-BD46-4F4A-BEC1-10CA5A2F613C}"/>
              </a:ext>
            </a:extLst>
          </p:cNvPr>
          <p:cNvCxnSpPr>
            <a:cxnSpLocks/>
          </p:cNvCxnSpPr>
          <p:nvPr/>
        </p:nvCxnSpPr>
        <p:spPr>
          <a:xfrm>
            <a:off x="9641946" y="2609850"/>
            <a:ext cx="72495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3670A9C-AEED-47D8-AFE7-5CEA4FB3158D}"/>
              </a:ext>
            </a:extLst>
          </p:cNvPr>
          <p:cNvCxnSpPr>
            <a:cxnSpLocks/>
          </p:cNvCxnSpPr>
          <p:nvPr/>
        </p:nvCxnSpPr>
        <p:spPr>
          <a:xfrm>
            <a:off x="9641946" y="2990453"/>
            <a:ext cx="72495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DA095CC-B8F8-4CA2-8E48-186474B5C7A3}"/>
              </a:ext>
            </a:extLst>
          </p:cNvPr>
          <p:cNvCxnSpPr>
            <a:cxnSpLocks/>
          </p:cNvCxnSpPr>
          <p:nvPr/>
        </p:nvCxnSpPr>
        <p:spPr>
          <a:xfrm>
            <a:off x="9641946" y="3371056"/>
            <a:ext cx="72495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34329F1-AF35-45FE-B290-F7FB74A6A2D5}"/>
              </a:ext>
            </a:extLst>
          </p:cNvPr>
          <p:cNvCxnSpPr>
            <a:cxnSpLocks/>
          </p:cNvCxnSpPr>
          <p:nvPr/>
        </p:nvCxnSpPr>
        <p:spPr>
          <a:xfrm>
            <a:off x="9641946" y="3751659"/>
            <a:ext cx="72495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D6C91E5-7484-47DA-911F-6EE1259B01D0}"/>
              </a:ext>
            </a:extLst>
          </p:cNvPr>
          <p:cNvSpPr/>
          <p:nvPr/>
        </p:nvSpPr>
        <p:spPr>
          <a:xfrm>
            <a:off x="10294409" y="2464858"/>
            <a:ext cx="104996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Switch Ctrl 1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C9EF43D-3C5F-4B1D-9165-A76971A1F38E}"/>
              </a:ext>
            </a:extLst>
          </p:cNvPr>
          <p:cNvCxnSpPr>
            <a:cxnSpLocks/>
          </p:cNvCxnSpPr>
          <p:nvPr/>
        </p:nvCxnSpPr>
        <p:spPr>
          <a:xfrm>
            <a:off x="8829992" y="373353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64ABC49-BA4C-4D45-B35B-ED4E7F63CD9E}"/>
              </a:ext>
            </a:extLst>
          </p:cNvPr>
          <p:cNvCxnSpPr>
            <a:cxnSpLocks/>
          </p:cNvCxnSpPr>
          <p:nvPr/>
        </p:nvCxnSpPr>
        <p:spPr>
          <a:xfrm>
            <a:off x="9134475" y="144991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0717F6A-EAEA-48C6-AC66-2B63BDCE66EA}"/>
              </a:ext>
            </a:extLst>
          </p:cNvPr>
          <p:cNvCxnSpPr>
            <a:cxnSpLocks/>
          </p:cNvCxnSpPr>
          <p:nvPr/>
        </p:nvCxnSpPr>
        <p:spPr>
          <a:xfrm>
            <a:off x="9134475" y="144991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BACA47C-6B1E-469C-9AE9-BC008739BDEA}"/>
              </a:ext>
            </a:extLst>
          </p:cNvPr>
          <p:cNvCxnSpPr>
            <a:cxnSpLocks/>
          </p:cNvCxnSpPr>
          <p:nvPr/>
        </p:nvCxnSpPr>
        <p:spPr>
          <a:xfrm>
            <a:off x="9438958" y="144991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75C8471B-F3E0-48BC-A50B-62DBC0188039}"/>
              </a:ext>
            </a:extLst>
          </p:cNvPr>
          <p:cNvCxnSpPr>
            <a:cxnSpLocks/>
          </p:cNvCxnSpPr>
          <p:nvPr/>
        </p:nvCxnSpPr>
        <p:spPr>
          <a:xfrm>
            <a:off x="9438957" y="373353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3D5094D-8237-4E5A-B7E8-11E5E4CC5B69}"/>
              </a:ext>
            </a:extLst>
          </p:cNvPr>
          <p:cNvSpPr/>
          <p:nvPr/>
        </p:nvSpPr>
        <p:spPr>
          <a:xfrm>
            <a:off x="9206971" y="1957388"/>
            <a:ext cx="670376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S1-B1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9E70B1C-AA5D-4F9F-B86C-D3B352C125C8}"/>
              </a:ext>
            </a:extLst>
          </p:cNvPr>
          <p:cNvSpPr txBox="1"/>
          <p:nvPr/>
        </p:nvSpPr>
        <p:spPr>
          <a:xfrm>
            <a:off x="10446650" y="3925648"/>
            <a:ext cx="1354858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( To relay assembly )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48A491E-E1C0-423B-98EB-CE1FC7A1901B}"/>
              </a:ext>
            </a:extLst>
          </p:cNvPr>
          <p:cNvSpPr txBox="1"/>
          <p:nvPr/>
        </p:nvSpPr>
        <p:spPr>
          <a:xfrm>
            <a:off x="11199699" y="2427901"/>
            <a:ext cx="623889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 1 ]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AD0670A-5BDA-426A-A441-E40B1886A34F}"/>
              </a:ext>
            </a:extLst>
          </p:cNvPr>
          <p:cNvSpPr/>
          <p:nvPr/>
        </p:nvSpPr>
        <p:spPr>
          <a:xfrm>
            <a:off x="10329749" y="2862876"/>
            <a:ext cx="104996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Switch Ctrl 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AE28D83-2E88-4C31-BAFA-4C3C311191CF}"/>
              </a:ext>
            </a:extLst>
          </p:cNvPr>
          <p:cNvSpPr txBox="1"/>
          <p:nvPr/>
        </p:nvSpPr>
        <p:spPr>
          <a:xfrm>
            <a:off x="11235039" y="2825919"/>
            <a:ext cx="58381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O2 ]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32B9910-87B5-4462-AB16-A296E8967FBB}"/>
              </a:ext>
            </a:extLst>
          </p:cNvPr>
          <p:cNvSpPr/>
          <p:nvPr/>
        </p:nvSpPr>
        <p:spPr>
          <a:xfrm>
            <a:off x="10329749" y="3297851"/>
            <a:ext cx="104996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Switch Ctrl 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66B5757-7908-4C8C-931B-7D97B2ABE66A}"/>
              </a:ext>
            </a:extLst>
          </p:cNvPr>
          <p:cNvSpPr txBox="1"/>
          <p:nvPr/>
        </p:nvSpPr>
        <p:spPr>
          <a:xfrm>
            <a:off x="11235039" y="3260894"/>
            <a:ext cx="58381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O3 ]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57BD120-3CA1-4D1D-888D-4AE47402A2C9}"/>
              </a:ext>
            </a:extLst>
          </p:cNvPr>
          <p:cNvSpPr/>
          <p:nvPr/>
        </p:nvSpPr>
        <p:spPr>
          <a:xfrm>
            <a:off x="10329749" y="3660331"/>
            <a:ext cx="104996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Switch Ctrl 4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87B3F5D-FB6B-48E1-B2FA-5EB9AEF01085}"/>
              </a:ext>
            </a:extLst>
          </p:cNvPr>
          <p:cNvSpPr txBox="1"/>
          <p:nvPr/>
        </p:nvSpPr>
        <p:spPr>
          <a:xfrm>
            <a:off x="11235039" y="3623374"/>
            <a:ext cx="58381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O4 ]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0FE33A6-D3A6-4E47-BD0E-7AA7DA1FAE23}"/>
              </a:ext>
            </a:extLst>
          </p:cNvPr>
          <p:cNvCxnSpPr>
            <a:cxnSpLocks/>
          </p:cNvCxnSpPr>
          <p:nvPr/>
        </p:nvCxnSpPr>
        <p:spPr>
          <a:xfrm>
            <a:off x="8264525" y="3842279"/>
            <a:ext cx="304483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0F1A9F2D-A33B-4272-988F-ADA776449429}"/>
              </a:ext>
            </a:extLst>
          </p:cNvPr>
          <p:cNvSpPr txBox="1"/>
          <p:nvPr/>
        </p:nvSpPr>
        <p:spPr>
          <a:xfrm>
            <a:off x="6440846" y="2394150"/>
            <a:ext cx="258404" cy="2680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42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165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8BDCC3-1D33-4A29-8760-14CB1626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575" y="2748073"/>
            <a:ext cx="2197983" cy="3016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119051-D1A7-4278-A4FA-063B8066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359" y="2581559"/>
            <a:ext cx="1275021" cy="2093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E22A46-22A6-4AF9-9CA4-7FB8406D79E2}"/>
              </a:ext>
            </a:extLst>
          </p:cNvPr>
          <p:cNvCxnSpPr>
            <a:cxnSpLocks/>
          </p:cNvCxnSpPr>
          <p:nvPr/>
        </p:nvCxnSpPr>
        <p:spPr>
          <a:xfrm>
            <a:off x="559126" y="5930866"/>
            <a:ext cx="10885249" cy="76121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4304429-AAA8-4806-9AED-C021985C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985" y="2733093"/>
            <a:ext cx="1217930" cy="18554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72C666-7E44-40C9-A720-E96FF15B762C}"/>
              </a:ext>
            </a:extLst>
          </p:cNvPr>
          <p:cNvCxnSpPr>
            <a:cxnSpLocks/>
          </p:cNvCxnSpPr>
          <p:nvPr/>
        </p:nvCxnSpPr>
        <p:spPr>
          <a:xfrm>
            <a:off x="11444375" y="3342765"/>
            <a:ext cx="0" cy="2664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715F90-E7AF-4AE6-ACF6-5D89896984E2}"/>
              </a:ext>
            </a:extLst>
          </p:cNvPr>
          <p:cNvCxnSpPr>
            <a:cxnSpLocks/>
          </p:cNvCxnSpPr>
          <p:nvPr/>
        </p:nvCxnSpPr>
        <p:spPr>
          <a:xfrm>
            <a:off x="10987651" y="3342765"/>
            <a:ext cx="45672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DF78B-CBB9-4E2D-A6F4-DD4F4CA31FF9}"/>
              </a:ext>
            </a:extLst>
          </p:cNvPr>
          <p:cNvCxnSpPr>
            <a:cxnSpLocks/>
          </p:cNvCxnSpPr>
          <p:nvPr/>
        </p:nvCxnSpPr>
        <p:spPr>
          <a:xfrm>
            <a:off x="10987651" y="4027851"/>
            <a:ext cx="45672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1BCEA5-0E14-46A2-9D7A-DD63B54DC5D5}"/>
              </a:ext>
            </a:extLst>
          </p:cNvPr>
          <p:cNvCxnSpPr>
            <a:cxnSpLocks/>
          </p:cNvCxnSpPr>
          <p:nvPr/>
        </p:nvCxnSpPr>
        <p:spPr>
          <a:xfrm>
            <a:off x="10987651" y="4712937"/>
            <a:ext cx="45672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B3295A-D38C-4BF2-A9AF-2891CD8933FA}"/>
              </a:ext>
            </a:extLst>
          </p:cNvPr>
          <p:cNvCxnSpPr>
            <a:cxnSpLocks/>
          </p:cNvCxnSpPr>
          <p:nvPr/>
        </p:nvCxnSpPr>
        <p:spPr>
          <a:xfrm>
            <a:off x="10987651" y="5321902"/>
            <a:ext cx="45672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7F8-1201-45FF-99F6-EB4B447F1BF1}"/>
              </a:ext>
            </a:extLst>
          </p:cNvPr>
          <p:cNvCxnSpPr>
            <a:cxnSpLocks/>
          </p:cNvCxnSpPr>
          <p:nvPr/>
        </p:nvCxnSpPr>
        <p:spPr>
          <a:xfrm>
            <a:off x="5799667" y="3038283"/>
            <a:ext cx="34372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512BFB-FA74-470F-B5D5-21B0D7A65D50}"/>
              </a:ext>
            </a:extLst>
          </p:cNvPr>
          <p:cNvCxnSpPr>
            <a:cxnSpLocks/>
          </p:cNvCxnSpPr>
          <p:nvPr/>
        </p:nvCxnSpPr>
        <p:spPr>
          <a:xfrm>
            <a:off x="6089650" y="3647248"/>
            <a:ext cx="3147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94BBEB-63C8-480D-A266-47480F25C527}"/>
              </a:ext>
            </a:extLst>
          </p:cNvPr>
          <p:cNvCxnSpPr>
            <a:cxnSpLocks/>
          </p:cNvCxnSpPr>
          <p:nvPr/>
        </p:nvCxnSpPr>
        <p:spPr>
          <a:xfrm>
            <a:off x="5944659" y="4332333"/>
            <a:ext cx="32922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014153-EC1E-47BB-858C-B093F4AFC3A7}"/>
              </a:ext>
            </a:extLst>
          </p:cNvPr>
          <p:cNvCxnSpPr>
            <a:cxnSpLocks/>
          </p:cNvCxnSpPr>
          <p:nvPr/>
        </p:nvCxnSpPr>
        <p:spPr>
          <a:xfrm>
            <a:off x="5799667" y="5017419"/>
            <a:ext cx="34372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491331-6283-4CE9-BA4B-D0F83B46D5EB}"/>
              </a:ext>
            </a:extLst>
          </p:cNvPr>
          <p:cNvCxnSpPr>
            <a:cxnSpLocks/>
          </p:cNvCxnSpPr>
          <p:nvPr/>
        </p:nvCxnSpPr>
        <p:spPr>
          <a:xfrm>
            <a:off x="5835915" y="4179384"/>
            <a:ext cx="0" cy="837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9E4986-8846-4B78-8DD5-F8B4ADA91FF5}"/>
              </a:ext>
            </a:extLst>
          </p:cNvPr>
          <p:cNvCxnSpPr>
            <a:cxnSpLocks/>
          </p:cNvCxnSpPr>
          <p:nvPr/>
        </p:nvCxnSpPr>
        <p:spPr>
          <a:xfrm>
            <a:off x="5988156" y="3798781"/>
            <a:ext cx="0" cy="532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E0C07A-5E1E-4F77-9666-2A41365B9998}"/>
              </a:ext>
            </a:extLst>
          </p:cNvPr>
          <p:cNvCxnSpPr>
            <a:cxnSpLocks/>
          </p:cNvCxnSpPr>
          <p:nvPr/>
        </p:nvCxnSpPr>
        <p:spPr>
          <a:xfrm>
            <a:off x="6064276" y="3418178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C1D107-EAC0-4382-892B-DAC176155193}"/>
              </a:ext>
            </a:extLst>
          </p:cNvPr>
          <p:cNvCxnSpPr>
            <a:cxnSpLocks/>
          </p:cNvCxnSpPr>
          <p:nvPr/>
        </p:nvCxnSpPr>
        <p:spPr>
          <a:xfrm>
            <a:off x="5759794" y="3418178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41627E-E6CD-4347-B0A8-F5A9E1ED5B73}"/>
              </a:ext>
            </a:extLst>
          </p:cNvPr>
          <p:cNvCxnSpPr>
            <a:cxnSpLocks/>
          </p:cNvCxnSpPr>
          <p:nvPr/>
        </p:nvCxnSpPr>
        <p:spPr>
          <a:xfrm>
            <a:off x="5683673" y="3798781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10EAB6-E72B-458F-9CA1-9D1A4CAD1B22}"/>
              </a:ext>
            </a:extLst>
          </p:cNvPr>
          <p:cNvCxnSpPr>
            <a:cxnSpLocks/>
          </p:cNvCxnSpPr>
          <p:nvPr/>
        </p:nvCxnSpPr>
        <p:spPr>
          <a:xfrm>
            <a:off x="4009019" y="2961454"/>
            <a:ext cx="6850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5648AF-F394-46E0-A680-7BE0134A732E}"/>
              </a:ext>
            </a:extLst>
          </p:cNvPr>
          <p:cNvCxnSpPr>
            <a:cxnSpLocks/>
          </p:cNvCxnSpPr>
          <p:nvPr/>
        </p:nvCxnSpPr>
        <p:spPr>
          <a:xfrm>
            <a:off x="3856778" y="3342057"/>
            <a:ext cx="8373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96644B-E2CC-44F7-993B-9D54DE91725E}"/>
              </a:ext>
            </a:extLst>
          </p:cNvPr>
          <p:cNvCxnSpPr>
            <a:cxnSpLocks/>
          </p:cNvCxnSpPr>
          <p:nvPr/>
        </p:nvCxnSpPr>
        <p:spPr>
          <a:xfrm>
            <a:off x="3704537" y="3722661"/>
            <a:ext cx="9895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B9D984-A018-42E5-8D00-31A2209CC149}"/>
              </a:ext>
            </a:extLst>
          </p:cNvPr>
          <p:cNvCxnSpPr>
            <a:cxnSpLocks/>
          </p:cNvCxnSpPr>
          <p:nvPr/>
        </p:nvCxnSpPr>
        <p:spPr>
          <a:xfrm>
            <a:off x="3552296" y="4103264"/>
            <a:ext cx="11418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303638-4D96-4326-A4BE-BA8D71F3A6DA}"/>
              </a:ext>
            </a:extLst>
          </p:cNvPr>
          <p:cNvCxnSpPr>
            <a:cxnSpLocks/>
          </p:cNvCxnSpPr>
          <p:nvPr/>
        </p:nvCxnSpPr>
        <p:spPr>
          <a:xfrm>
            <a:off x="4009020" y="525594"/>
            <a:ext cx="0" cy="243586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937F05-DB40-4BBA-ACD3-436B3CBA1222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1455248" y="526303"/>
            <a:ext cx="5269648" cy="1583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19738A-F7C6-485B-8611-23C6AD27576D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1455248" y="906906"/>
            <a:ext cx="5269648" cy="1583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F2100D-77E0-40CB-A1FD-13DBE8741EBA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1455248" y="1287509"/>
            <a:ext cx="5269648" cy="1583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FD851A-FA5A-4EFE-8F8C-25D3324293FD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1455248" y="1668113"/>
            <a:ext cx="5269648" cy="158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444182-4EFC-4306-9646-0263DE564653}"/>
              </a:ext>
            </a:extLst>
          </p:cNvPr>
          <p:cNvCxnSpPr>
            <a:cxnSpLocks/>
          </p:cNvCxnSpPr>
          <p:nvPr/>
        </p:nvCxnSpPr>
        <p:spPr>
          <a:xfrm>
            <a:off x="3856778" y="906197"/>
            <a:ext cx="0" cy="243586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88B62E2-0789-406B-8492-914187F0C957}"/>
              </a:ext>
            </a:extLst>
          </p:cNvPr>
          <p:cNvCxnSpPr>
            <a:cxnSpLocks/>
          </p:cNvCxnSpPr>
          <p:nvPr/>
        </p:nvCxnSpPr>
        <p:spPr>
          <a:xfrm>
            <a:off x="3704537" y="1286801"/>
            <a:ext cx="0" cy="243586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AD5C42-C78D-4A7E-ACE9-B6D9DDBCC22A}"/>
              </a:ext>
            </a:extLst>
          </p:cNvPr>
          <p:cNvCxnSpPr>
            <a:cxnSpLocks/>
          </p:cNvCxnSpPr>
          <p:nvPr/>
        </p:nvCxnSpPr>
        <p:spPr>
          <a:xfrm>
            <a:off x="3552296" y="1667404"/>
            <a:ext cx="0" cy="243586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F534D0-3A71-4C6C-963C-3B7772464C51}"/>
              </a:ext>
            </a:extLst>
          </p:cNvPr>
          <p:cNvCxnSpPr>
            <a:cxnSpLocks/>
          </p:cNvCxnSpPr>
          <p:nvPr/>
        </p:nvCxnSpPr>
        <p:spPr>
          <a:xfrm>
            <a:off x="4465743" y="3113696"/>
            <a:ext cx="0" cy="1141809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D0F9870-0B73-4E7C-B486-69F7D0AC70D6}"/>
              </a:ext>
            </a:extLst>
          </p:cNvPr>
          <p:cNvCxnSpPr>
            <a:cxnSpLocks/>
          </p:cNvCxnSpPr>
          <p:nvPr/>
        </p:nvCxnSpPr>
        <p:spPr>
          <a:xfrm>
            <a:off x="4465743" y="3113696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34A5D63-4973-4036-9D56-58CE5D532AE0}"/>
              </a:ext>
            </a:extLst>
          </p:cNvPr>
          <p:cNvCxnSpPr>
            <a:cxnSpLocks/>
          </p:cNvCxnSpPr>
          <p:nvPr/>
        </p:nvCxnSpPr>
        <p:spPr>
          <a:xfrm>
            <a:off x="4465743" y="3494299"/>
            <a:ext cx="304483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8D5534-20C4-443E-9E98-51B660C2051E}"/>
              </a:ext>
            </a:extLst>
          </p:cNvPr>
          <p:cNvCxnSpPr>
            <a:cxnSpLocks/>
          </p:cNvCxnSpPr>
          <p:nvPr/>
        </p:nvCxnSpPr>
        <p:spPr>
          <a:xfrm>
            <a:off x="4465743" y="3874902"/>
            <a:ext cx="304483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2D6D5BE-576B-47AD-9CC7-0229623BDF2B}"/>
              </a:ext>
            </a:extLst>
          </p:cNvPr>
          <p:cNvCxnSpPr>
            <a:cxnSpLocks/>
          </p:cNvCxnSpPr>
          <p:nvPr/>
        </p:nvCxnSpPr>
        <p:spPr>
          <a:xfrm>
            <a:off x="1396453" y="4256213"/>
            <a:ext cx="30982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7844262-AF5E-47FE-A1A5-AD4230C82649}"/>
              </a:ext>
            </a:extLst>
          </p:cNvPr>
          <p:cNvCxnSpPr>
            <a:cxnSpLocks/>
          </p:cNvCxnSpPr>
          <p:nvPr/>
        </p:nvCxnSpPr>
        <p:spPr>
          <a:xfrm flipH="1">
            <a:off x="9084636" y="3342765"/>
            <a:ext cx="532844" cy="0"/>
          </a:xfrm>
          <a:prstGeom prst="line">
            <a:avLst/>
          </a:prstGeom>
          <a:ln w="1905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0F8E447-E6B9-4A04-81A7-AAAF4A5251EA}"/>
              </a:ext>
            </a:extLst>
          </p:cNvPr>
          <p:cNvCxnSpPr>
            <a:cxnSpLocks/>
          </p:cNvCxnSpPr>
          <p:nvPr/>
        </p:nvCxnSpPr>
        <p:spPr>
          <a:xfrm flipH="1">
            <a:off x="9084636" y="4027851"/>
            <a:ext cx="532844" cy="0"/>
          </a:xfrm>
          <a:prstGeom prst="line">
            <a:avLst/>
          </a:prstGeom>
          <a:ln w="1905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ABA09F-B7C2-4002-9297-4A0D02DD39E5}"/>
              </a:ext>
            </a:extLst>
          </p:cNvPr>
          <p:cNvCxnSpPr>
            <a:cxnSpLocks/>
          </p:cNvCxnSpPr>
          <p:nvPr/>
        </p:nvCxnSpPr>
        <p:spPr>
          <a:xfrm flipH="1">
            <a:off x="9084636" y="4636816"/>
            <a:ext cx="532844" cy="0"/>
          </a:xfrm>
          <a:prstGeom prst="line">
            <a:avLst/>
          </a:prstGeom>
          <a:ln w="1905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760D5C-5F29-4A20-BEFA-7F180096B817}"/>
              </a:ext>
            </a:extLst>
          </p:cNvPr>
          <p:cNvCxnSpPr>
            <a:cxnSpLocks/>
          </p:cNvCxnSpPr>
          <p:nvPr/>
        </p:nvCxnSpPr>
        <p:spPr>
          <a:xfrm flipH="1">
            <a:off x="9084636" y="5321902"/>
            <a:ext cx="532844" cy="0"/>
          </a:xfrm>
          <a:prstGeom prst="line">
            <a:avLst/>
          </a:prstGeom>
          <a:ln w="1905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ADC2715-1771-4F3E-8166-3FDD2441A228}"/>
              </a:ext>
            </a:extLst>
          </p:cNvPr>
          <p:cNvSpPr txBox="1"/>
          <p:nvPr/>
        </p:nvSpPr>
        <p:spPr>
          <a:xfrm>
            <a:off x="7952942" y="3189816"/>
            <a:ext cx="1114408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Turnout Sense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341E5B-E9AE-4526-8BDE-D4F81C7BB1EA}"/>
              </a:ext>
            </a:extLst>
          </p:cNvPr>
          <p:cNvSpPr txBox="1"/>
          <p:nvPr/>
        </p:nvSpPr>
        <p:spPr>
          <a:xfrm>
            <a:off x="1377421" y="4277254"/>
            <a:ext cx="1309974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Sensor Read Enable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95F2BC-1DAC-4ADB-914A-7C41A0E77986}"/>
              </a:ext>
            </a:extLst>
          </p:cNvPr>
          <p:cNvSpPr txBox="1"/>
          <p:nvPr/>
        </p:nvSpPr>
        <p:spPr>
          <a:xfrm>
            <a:off x="4922469" y="2504732"/>
            <a:ext cx="55015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7400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2845FA-893D-4108-AE03-1AAA408E12B5}"/>
              </a:ext>
            </a:extLst>
          </p:cNvPr>
          <p:cNvSpPr txBox="1"/>
          <p:nvPr/>
        </p:nvSpPr>
        <p:spPr>
          <a:xfrm>
            <a:off x="2386021" y="5702505"/>
            <a:ext cx="2727029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Data pin as input while reading switch states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912D20B-7257-416A-A1F1-72ECFA358064}"/>
              </a:ext>
            </a:extLst>
          </p:cNvPr>
          <p:cNvSpPr txBox="1"/>
          <p:nvPr/>
        </p:nvSpPr>
        <p:spPr>
          <a:xfrm>
            <a:off x="559125" y="5626385"/>
            <a:ext cx="76604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Data i/o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1E6865-2A16-4CC4-A107-B55ED8378E4F}"/>
              </a:ext>
            </a:extLst>
          </p:cNvPr>
          <p:cNvSpPr txBox="1"/>
          <p:nvPr/>
        </p:nvSpPr>
        <p:spPr>
          <a:xfrm>
            <a:off x="6742112" y="380603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EB819B-4622-4E19-B67F-F92BD38AF825}"/>
              </a:ext>
            </a:extLst>
          </p:cNvPr>
          <p:cNvSpPr txBox="1"/>
          <p:nvPr/>
        </p:nvSpPr>
        <p:spPr>
          <a:xfrm>
            <a:off x="6742112" y="761206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C3F3DD-0AB8-4735-BBE9-F209841E3DB4}"/>
              </a:ext>
            </a:extLst>
          </p:cNvPr>
          <p:cNvSpPr txBox="1"/>
          <p:nvPr/>
        </p:nvSpPr>
        <p:spPr>
          <a:xfrm>
            <a:off x="6742112" y="1141809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419D31-689C-4194-A1CB-985305A2D3E1}"/>
              </a:ext>
            </a:extLst>
          </p:cNvPr>
          <p:cNvSpPr txBox="1"/>
          <p:nvPr/>
        </p:nvSpPr>
        <p:spPr>
          <a:xfrm>
            <a:off x="6742112" y="1522412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ItemSelect4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D3F74FC-79E3-4F39-8E90-4ED81C33C183}"/>
              </a:ext>
            </a:extLst>
          </p:cNvPr>
          <p:cNvCxnSpPr>
            <a:cxnSpLocks/>
          </p:cNvCxnSpPr>
          <p:nvPr/>
        </p:nvCxnSpPr>
        <p:spPr>
          <a:xfrm>
            <a:off x="4416229" y="4255505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05529FA-BD22-4660-8E6F-4B22CD1B4732}"/>
              </a:ext>
            </a:extLst>
          </p:cNvPr>
          <p:cNvCxnSpPr>
            <a:cxnSpLocks/>
          </p:cNvCxnSpPr>
          <p:nvPr/>
        </p:nvCxnSpPr>
        <p:spPr>
          <a:xfrm>
            <a:off x="1472573" y="4103972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CC17C9-61D8-4ABF-8252-29ADC56BC8EC}"/>
              </a:ext>
            </a:extLst>
          </p:cNvPr>
          <p:cNvCxnSpPr>
            <a:cxnSpLocks/>
          </p:cNvCxnSpPr>
          <p:nvPr/>
        </p:nvCxnSpPr>
        <p:spPr>
          <a:xfrm>
            <a:off x="1777056" y="3875610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E5E6FAC-99CC-41EE-BA12-1FBEDED0EE32}"/>
              </a:ext>
            </a:extLst>
          </p:cNvPr>
          <p:cNvCxnSpPr>
            <a:cxnSpLocks/>
          </p:cNvCxnSpPr>
          <p:nvPr/>
        </p:nvCxnSpPr>
        <p:spPr>
          <a:xfrm>
            <a:off x="1777055" y="3875610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D91ABBC-4E14-43B7-8727-C2813E1EA808}"/>
              </a:ext>
            </a:extLst>
          </p:cNvPr>
          <p:cNvCxnSpPr>
            <a:cxnSpLocks/>
          </p:cNvCxnSpPr>
          <p:nvPr/>
        </p:nvCxnSpPr>
        <p:spPr>
          <a:xfrm>
            <a:off x="2081538" y="3875610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972E8A3-DB41-4B5E-B4CE-3F22B1671A82}"/>
              </a:ext>
            </a:extLst>
          </p:cNvPr>
          <p:cNvCxnSpPr>
            <a:cxnSpLocks/>
          </p:cNvCxnSpPr>
          <p:nvPr/>
        </p:nvCxnSpPr>
        <p:spPr>
          <a:xfrm>
            <a:off x="2081538" y="4103972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D21EBD2-C46E-4F09-A108-0E0B00AB90E9}"/>
              </a:ext>
            </a:extLst>
          </p:cNvPr>
          <p:cNvSpPr txBox="1"/>
          <p:nvPr/>
        </p:nvSpPr>
        <p:spPr>
          <a:xfrm>
            <a:off x="406884" y="374062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019A7A0-90AC-49B2-88C6-2FF4410EF618}"/>
              </a:ext>
            </a:extLst>
          </p:cNvPr>
          <p:cNvSpPr txBox="1"/>
          <p:nvPr/>
        </p:nvSpPr>
        <p:spPr>
          <a:xfrm>
            <a:off x="406884" y="754665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8D6A86-3AC1-4BF7-80DF-7212B474EDC8}"/>
              </a:ext>
            </a:extLst>
          </p:cNvPr>
          <p:cNvSpPr txBox="1"/>
          <p:nvPr/>
        </p:nvSpPr>
        <p:spPr>
          <a:xfrm>
            <a:off x="406884" y="1135268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58FBF-4235-4060-AE68-7F29F8D6CA3A}"/>
              </a:ext>
            </a:extLst>
          </p:cNvPr>
          <p:cNvSpPr txBox="1"/>
          <p:nvPr/>
        </p:nvSpPr>
        <p:spPr>
          <a:xfrm>
            <a:off x="406884" y="1515871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ACAB3-6435-418B-94A3-84336E9D942C}"/>
              </a:ext>
            </a:extLst>
          </p:cNvPr>
          <p:cNvSpPr/>
          <p:nvPr/>
        </p:nvSpPr>
        <p:spPr>
          <a:xfrm>
            <a:off x="0" y="-1"/>
            <a:ext cx="12179300" cy="91344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BA54F5-F0F2-4592-B001-ADFE4E000E20}"/>
              </a:ext>
            </a:extLst>
          </p:cNvPr>
          <p:cNvSpPr/>
          <p:nvPr/>
        </p:nvSpPr>
        <p:spPr>
          <a:xfrm>
            <a:off x="7748629" y="8587915"/>
            <a:ext cx="4414996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15" dirty="0">
                <a:solidFill>
                  <a:schemeClr val="tx1"/>
                </a:solidFill>
              </a:rPr>
              <a:t>Read Switch Machine State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F91792-E2E3-4EF1-9167-885196F95E17}"/>
              </a:ext>
            </a:extLst>
          </p:cNvPr>
          <p:cNvSpPr/>
          <p:nvPr/>
        </p:nvSpPr>
        <p:spPr>
          <a:xfrm>
            <a:off x="7748629" y="8593794"/>
            <a:ext cx="532844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F7165A-54AF-4F63-ABA8-E3492CF87F1D}"/>
              </a:ext>
            </a:extLst>
          </p:cNvPr>
          <p:cNvSpPr/>
          <p:nvPr/>
        </p:nvSpPr>
        <p:spPr>
          <a:xfrm>
            <a:off x="4113231" y="4639026"/>
            <a:ext cx="676788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S2-A2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B4B024-1D53-460A-9F25-64646E6CF31D}"/>
              </a:ext>
            </a:extLst>
          </p:cNvPr>
          <p:cNvSpPr/>
          <p:nvPr/>
        </p:nvSpPr>
        <p:spPr>
          <a:xfrm>
            <a:off x="11019366" y="2609850"/>
            <a:ext cx="676788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S2-A3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E2AB3F-DC11-46B4-B05F-2F24ADEEFF7D}"/>
              </a:ext>
            </a:extLst>
          </p:cNvPr>
          <p:cNvSpPr txBox="1"/>
          <p:nvPr/>
        </p:nvSpPr>
        <p:spPr>
          <a:xfrm>
            <a:off x="7952942" y="3914775"/>
            <a:ext cx="1114408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Turnout Sense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FBC7F5-2DEC-4F54-854D-6972745A641C}"/>
              </a:ext>
            </a:extLst>
          </p:cNvPr>
          <p:cNvSpPr txBox="1"/>
          <p:nvPr/>
        </p:nvSpPr>
        <p:spPr>
          <a:xfrm>
            <a:off x="7952942" y="4494741"/>
            <a:ext cx="1114408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Turnout Sense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641B1C-0B17-4A95-A5E1-E1F7FA5ED759}"/>
              </a:ext>
            </a:extLst>
          </p:cNvPr>
          <p:cNvSpPr txBox="1"/>
          <p:nvPr/>
        </p:nvSpPr>
        <p:spPr>
          <a:xfrm>
            <a:off x="7952942" y="5219700"/>
            <a:ext cx="1114408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Turnout Sense 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90A537B-950A-47AC-9473-11385B373FAD}"/>
              </a:ext>
            </a:extLst>
          </p:cNvPr>
          <p:cNvCxnSpPr>
            <a:cxnSpLocks/>
          </p:cNvCxnSpPr>
          <p:nvPr/>
        </p:nvCxnSpPr>
        <p:spPr>
          <a:xfrm>
            <a:off x="5944658" y="2682345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6C95F9-5E0A-4588-9F00-0AFF3F1EE751}"/>
              </a:ext>
            </a:extLst>
          </p:cNvPr>
          <p:cNvCxnSpPr>
            <a:cxnSpLocks/>
          </p:cNvCxnSpPr>
          <p:nvPr/>
        </p:nvCxnSpPr>
        <p:spPr>
          <a:xfrm>
            <a:off x="6234642" y="2682345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1C8087-8951-41A5-A772-4932BE8BF067}"/>
              </a:ext>
            </a:extLst>
          </p:cNvPr>
          <p:cNvCxnSpPr>
            <a:cxnSpLocks/>
          </p:cNvCxnSpPr>
          <p:nvPr/>
        </p:nvCxnSpPr>
        <p:spPr>
          <a:xfrm>
            <a:off x="6234641" y="2899833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93359D-B467-4066-8F1E-9A740F54FC80}"/>
              </a:ext>
            </a:extLst>
          </p:cNvPr>
          <p:cNvCxnSpPr>
            <a:cxnSpLocks/>
          </p:cNvCxnSpPr>
          <p:nvPr/>
        </p:nvCxnSpPr>
        <p:spPr>
          <a:xfrm>
            <a:off x="6524625" y="2682345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6C68799-6DC8-42B1-A9CE-A18A20439D77}"/>
              </a:ext>
            </a:extLst>
          </p:cNvPr>
          <p:cNvCxnSpPr>
            <a:cxnSpLocks/>
          </p:cNvCxnSpPr>
          <p:nvPr/>
        </p:nvCxnSpPr>
        <p:spPr>
          <a:xfrm>
            <a:off x="6553623" y="2682345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F192C03-639B-4FA2-AE4B-39C0174D7560}"/>
              </a:ext>
            </a:extLst>
          </p:cNvPr>
          <p:cNvCxnSpPr>
            <a:cxnSpLocks/>
          </p:cNvCxnSpPr>
          <p:nvPr/>
        </p:nvCxnSpPr>
        <p:spPr>
          <a:xfrm flipH="1">
            <a:off x="7974542" y="6814608"/>
            <a:ext cx="1812396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5728547-91BE-4E13-B282-8DB9F7738127}"/>
              </a:ext>
            </a:extLst>
          </p:cNvPr>
          <p:cNvCxnSpPr>
            <a:cxnSpLocks/>
          </p:cNvCxnSpPr>
          <p:nvPr/>
        </p:nvCxnSpPr>
        <p:spPr>
          <a:xfrm>
            <a:off x="7974542" y="7322079"/>
            <a:ext cx="1812396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F1C6AC9-0E54-448E-BF13-BCC99BBD0D93}"/>
              </a:ext>
            </a:extLst>
          </p:cNvPr>
          <p:cNvSpPr txBox="1"/>
          <p:nvPr/>
        </p:nvSpPr>
        <p:spPr>
          <a:xfrm>
            <a:off x="9786938" y="7249583"/>
            <a:ext cx="1970411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Turnout Sense x (from turnout)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CC84294-82BB-45BB-A248-5398DD15CB63}"/>
              </a:ext>
            </a:extLst>
          </p:cNvPr>
          <p:cNvSpPr txBox="1"/>
          <p:nvPr/>
        </p:nvSpPr>
        <p:spPr>
          <a:xfrm>
            <a:off x="9786938" y="6669616"/>
            <a:ext cx="2132315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Turnout Sense x (to control panel)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0ED743-E46C-412E-8590-6BDC6425D22B}"/>
              </a:ext>
            </a:extLst>
          </p:cNvPr>
          <p:cNvCxnSpPr>
            <a:cxnSpLocks/>
          </p:cNvCxnSpPr>
          <p:nvPr/>
        </p:nvCxnSpPr>
        <p:spPr>
          <a:xfrm>
            <a:off x="7394575" y="6814608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3C3540F-3062-4BF4-84E0-E9F7003562D2}"/>
              </a:ext>
            </a:extLst>
          </p:cNvPr>
          <p:cNvCxnSpPr>
            <a:cxnSpLocks/>
          </p:cNvCxnSpPr>
          <p:nvPr/>
        </p:nvCxnSpPr>
        <p:spPr>
          <a:xfrm>
            <a:off x="7394575" y="6814608"/>
            <a:ext cx="0" cy="507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EA8BED4-1197-489F-85DB-D6CBCB0724A4}"/>
              </a:ext>
            </a:extLst>
          </p:cNvPr>
          <p:cNvCxnSpPr>
            <a:cxnSpLocks/>
          </p:cNvCxnSpPr>
          <p:nvPr/>
        </p:nvCxnSpPr>
        <p:spPr>
          <a:xfrm>
            <a:off x="7104592" y="5364691"/>
            <a:ext cx="0" cy="1678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7B9CA49-00F3-4C4B-B14D-A70AFE64AD9F}"/>
              </a:ext>
            </a:extLst>
          </p:cNvPr>
          <p:cNvCxnSpPr>
            <a:cxnSpLocks/>
          </p:cNvCxnSpPr>
          <p:nvPr/>
        </p:nvCxnSpPr>
        <p:spPr>
          <a:xfrm>
            <a:off x="7104591" y="7032095"/>
            <a:ext cx="30448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66BFF1E-F5EB-44FE-BFA7-0E15E0EA335B}"/>
              </a:ext>
            </a:extLst>
          </p:cNvPr>
          <p:cNvCxnSpPr>
            <a:cxnSpLocks/>
          </p:cNvCxnSpPr>
          <p:nvPr/>
        </p:nvCxnSpPr>
        <p:spPr>
          <a:xfrm>
            <a:off x="7394575" y="7322079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F6ADFC8-5D66-432D-9D9E-42959D09C83C}"/>
              </a:ext>
            </a:extLst>
          </p:cNvPr>
          <p:cNvCxnSpPr>
            <a:cxnSpLocks/>
          </p:cNvCxnSpPr>
          <p:nvPr/>
        </p:nvCxnSpPr>
        <p:spPr>
          <a:xfrm flipH="1">
            <a:off x="7104591" y="5364691"/>
            <a:ext cx="652463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E2D0FD-654F-46DA-AEF7-D0EFADA1AB89}"/>
              </a:ext>
            </a:extLst>
          </p:cNvPr>
          <p:cNvSpPr txBox="1"/>
          <p:nvPr/>
        </p:nvSpPr>
        <p:spPr>
          <a:xfrm>
            <a:off x="5364692" y="6887104"/>
            <a:ext cx="1665841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Connections on top shield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71B00A-7600-46D0-8975-A0B28AB17CE7}"/>
              </a:ext>
            </a:extLst>
          </p:cNvPr>
          <p:cNvSpPr txBox="1"/>
          <p:nvPr/>
        </p:nvSpPr>
        <p:spPr>
          <a:xfrm>
            <a:off x="579967" y="6017154"/>
            <a:ext cx="660758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A12 ]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E41A6C-05D2-451F-9C53-26ECBE7BEE2D}"/>
              </a:ext>
            </a:extLst>
          </p:cNvPr>
          <p:cNvSpPr txBox="1"/>
          <p:nvPr/>
        </p:nvSpPr>
        <p:spPr>
          <a:xfrm>
            <a:off x="7757055" y="434974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S1 ]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E3BA287-175C-4BDF-8576-6C769D49A98A}"/>
              </a:ext>
            </a:extLst>
          </p:cNvPr>
          <p:cNvSpPr txBox="1"/>
          <p:nvPr/>
        </p:nvSpPr>
        <p:spPr>
          <a:xfrm>
            <a:off x="7757055" y="797454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S2 ]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B63B91-4DEF-43F9-A809-473EE47483FC}"/>
              </a:ext>
            </a:extLst>
          </p:cNvPr>
          <p:cNvSpPr txBox="1"/>
          <p:nvPr/>
        </p:nvSpPr>
        <p:spPr>
          <a:xfrm>
            <a:off x="7757055" y="1159933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S3 ]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2A27763-853C-4EC8-8A3B-6DF7E28AA55C}"/>
              </a:ext>
            </a:extLst>
          </p:cNvPr>
          <p:cNvSpPr txBox="1"/>
          <p:nvPr/>
        </p:nvSpPr>
        <p:spPr>
          <a:xfrm>
            <a:off x="7757055" y="1522412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S4 ]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5DC462-1D97-4EDC-843C-28B7DFCB2CF3}"/>
              </a:ext>
            </a:extLst>
          </p:cNvPr>
          <p:cNvSpPr txBox="1"/>
          <p:nvPr/>
        </p:nvSpPr>
        <p:spPr>
          <a:xfrm>
            <a:off x="579967" y="4277254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S6 ]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9BE792-3E47-4E41-AEE5-2F55C99A4378}"/>
              </a:ext>
            </a:extLst>
          </p:cNvPr>
          <p:cNvSpPr txBox="1"/>
          <p:nvPr/>
        </p:nvSpPr>
        <p:spPr>
          <a:xfrm>
            <a:off x="7467071" y="3189816"/>
            <a:ext cx="58381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O9 ]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1728AF-641F-4D24-9717-DBA6CABD04CD}"/>
              </a:ext>
            </a:extLst>
          </p:cNvPr>
          <p:cNvSpPr txBox="1"/>
          <p:nvPr/>
        </p:nvSpPr>
        <p:spPr>
          <a:xfrm>
            <a:off x="7467071" y="3842279"/>
            <a:ext cx="67518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O10 ]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BFB500-05B4-454B-A173-6F83F5CD0B47}"/>
              </a:ext>
            </a:extLst>
          </p:cNvPr>
          <p:cNvSpPr txBox="1"/>
          <p:nvPr/>
        </p:nvSpPr>
        <p:spPr>
          <a:xfrm>
            <a:off x="7467071" y="4422245"/>
            <a:ext cx="67518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O11 ]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3FC384B-77B9-4D51-90C9-0EE68D1FF063}"/>
              </a:ext>
            </a:extLst>
          </p:cNvPr>
          <p:cNvSpPr txBox="1"/>
          <p:nvPr/>
        </p:nvSpPr>
        <p:spPr>
          <a:xfrm>
            <a:off x="7539567" y="5364691"/>
            <a:ext cx="67518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O12 ]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356A60E-A6D5-43FB-BB8B-8C878CBF1548}"/>
              </a:ext>
            </a:extLst>
          </p:cNvPr>
          <p:cNvSpPr txBox="1"/>
          <p:nvPr/>
        </p:nvSpPr>
        <p:spPr>
          <a:xfrm>
            <a:off x="10357" y="4059766"/>
            <a:ext cx="1519968" cy="25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47" dirty="0"/>
              <a:t>CLK_READSWITCHSTATE</a:t>
            </a:r>
          </a:p>
        </p:txBody>
      </p:sp>
    </p:spTree>
    <p:extLst>
      <p:ext uri="{BB962C8B-B14F-4D97-AF65-F5344CB8AC3E}">
        <p14:creationId xmlns:p14="http://schemas.microsoft.com/office/powerpoint/2010/main" val="29781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8BDCC3-1D33-4A29-8760-14CB1626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98" y="2715677"/>
            <a:ext cx="2197983" cy="3016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119051-D1A7-4278-A4FA-063B8066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783" y="2549162"/>
            <a:ext cx="1275021" cy="2093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E22A46-22A6-4AF9-9CA4-7FB8406D79E2}"/>
              </a:ext>
            </a:extLst>
          </p:cNvPr>
          <p:cNvCxnSpPr>
            <a:cxnSpLocks/>
          </p:cNvCxnSpPr>
          <p:nvPr/>
        </p:nvCxnSpPr>
        <p:spPr>
          <a:xfrm>
            <a:off x="559125" y="5912742"/>
            <a:ext cx="11037491" cy="76121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4304429-AAA8-4806-9AED-C021985C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04" y="2715677"/>
            <a:ext cx="1217930" cy="18554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72C666-7E44-40C9-A720-E96FF15B762C}"/>
              </a:ext>
            </a:extLst>
          </p:cNvPr>
          <p:cNvCxnSpPr>
            <a:cxnSpLocks/>
          </p:cNvCxnSpPr>
          <p:nvPr/>
        </p:nvCxnSpPr>
        <p:spPr>
          <a:xfrm>
            <a:off x="11553799" y="3310369"/>
            <a:ext cx="0" cy="2664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715F90-E7AF-4AE6-ACF6-5D89896984E2}"/>
              </a:ext>
            </a:extLst>
          </p:cNvPr>
          <p:cNvCxnSpPr>
            <a:cxnSpLocks/>
          </p:cNvCxnSpPr>
          <p:nvPr/>
        </p:nvCxnSpPr>
        <p:spPr>
          <a:xfrm>
            <a:off x="11097075" y="3310370"/>
            <a:ext cx="45672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DF78B-CBB9-4E2D-A6F4-DD4F4CA31FF9}"/>
              </a:ext>
            </a:extLst>
          </p:cNvPr>
          <p:cNvCxnSpPr>
            <a:cxnSpLocks/>
          </p:cNvCxnSpPr>
          <p:nvPr/>
        </p:nvCxnSpPr>
        <p:spPr>
          <a:xfrm>
            <a:off x="11097075" y="3995455"/>
            <a:ext cx="45672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1BCEA5-0E14-46A2-9D7A-DD63B54DC5D5}"/>
              </a:ext>
            </a:extLst>
          </p:cNvPr>
          <p:cNvCxnSpPr>
            <a:cxnSpLocks/>
          </p:cNvCxnSpPr>
          <p:nvPr/>
        </p:nvCxnSpPr>
        <p:spPr>
          <a:xfrm>
            <a:off x="11097075" y="4680541"/>
            <a:ext cx="45672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B3295A-D38C-4BF2-A9AF-2891CD8933FA}"/>
              </a:ext>
            </a:extLst>
          </p:cNvPr>
          <p:cNvCxnSpPr>
            <a:cxnSpLocks/>
          </p:cNvCxnSpPr>
          <p:nvPr/>
        </p:nvCxnSpPr>
        <p:spPr>
          <a:xfrm>
            <a:off x="11097075" y="5289506"/>
            <a:ext cx="45672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7F8-1201-45FF-99F6-EB4B447F1BF1}"/>
              </a:ext>
            </a:extLst>
          </p:cNvPr>
          <p:cNvCxnSpPr>
            <a:cxnSpLocks/>
          </p:cNvCxnSpPr>
          <p:nvPr/>
        </p:nvCxnSpPr>
        <p:spPr>
          <a:xfrm>
            <a:off x="6496534" y="3020159"/>
            <a:ext cx="29687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512BFB-FA74-470F-B5D5-21B0D7A65D50}"/>
              </a:ext>
            </a:extLst>
          </p:cNvPr>
          <p:cNvCxnSpPr>
            <a:cxnSpLocks/>
          </p:cNvCxnSpPr>
          <p:nvPr/>
        </p:nvCxnSpPr>
        <p:spPr>
          <a:xfrm>
            <a:off x="6724896" y="3629124"/>
            <a:ext cx="26642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94BBEB-63C8-480D-A266-47480F25C527}"/>
              </a:ext>
            </a:extLst>
          </p:cNvPr>
          <p:cNvCxnSpPr>
            <a:cxnSpLocks/>
          </p:cNvCxnSpPr>
          <p:nvPr/>
        </p:nvCxnSpPr>
        <p:spPr>
          <a:xfrm>
            <a:off x="6648775" y="4314209"/>
            <a:ext cx="27403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014153-EC1E-47BB-858C-B093F4AFC3A7}"/>
              </a:ext>
            </a:extLst>
          </p:cNvPr>
          <p:cNvCxnSpPr>
            <a:cxnSpLocks/>
          </p:cNvCxnSpPr>
          <p:nvPr/>
        </p:nvCxnSpPr>
        <p:spPr>
          <a:xfrm>
            <a:off x="6496534" y="4999295"/>
            <a:ext cx="28925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491331-6283-4CE9-BA4B-D0F83B46D5EB}"/>
              </a:ext>
            </a:extLst>
          </p:cNvPr>
          <p:cNvCxnSpPr>
            <a:cxnSpLocks/>
          </p:cNvCxnSpPr>
          <p:nvPr/>
        </p:nvCxnSpPr>
        <p:spPr>
          <a:xfrm>
            <a:off x="6496534" y="4161968"/>
            <a:ext cx="0" cy="837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9E4986-8846-4B78-8DD5-F8B4ADA91FF5}"/>
              </a:ext>
            </a:extLst>
          </p:cNvPr>
          <p:cNvCxnSpPr>
            <a:cxnSpLocks/>
          </p:cNvCxnSpPr>
          <p:nvPr/>
        </p:nvCxnSpPr>
        <p:spPr>
          <a:xfrm>
            <a:off x="6648776" y="3781365"/>
            <a:ext cx="0" cy="532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E0C07A-5E1E-4F77-9666-2A41365B9998}"/>
              </a:ext>
            </a:extLst>
          </p:cNvPr>
          <p:cNvCxnSpPr>
            <a:cxnSpLocks/>
          </p:cNvCxnSpPr>
          <p:nvPr/>
        </p:nvCxnSpPr>
        <p:spPr>
          <a:xfrm>
            <a:off x="6724896" y="3400762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C1D107-EAC0-4382-892B-DAC176155193}"/>
              </a:ext>
            </a:extLst>
          </p:cNvPr>
          <p:cNvCxnSpPr>
            <a:cxnSpLocks/>
          </p:cNvCxnSpPr>
          <p:nvPr/>
        </p:nvCxnSpPr>
        <p:spPr>
          <a:xfrm>
            <a:off x="6420413" y="3400762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41627E-E6CD-4347-B0A8-F5A9E1ED5B73}"/>
              </a:ext>
            </a:extLst>
          </p:cNvPr>
          <p:cNvCxnSpPr>
            <a:cxnSpLocks/>
          </p:cNvCxnSpPr>
          <p:nvPr/>
        </p:nvCxnSpPr>
        <p:spPr>
          <a:xfrm>
            <a:off x="6344293" y="3781365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10EAB6-E72B-458F-9CA1-9D1A4CAD1B22}"/>
              </a:ext>
            </a:extLst>
          </p:cNvPr>
          <p:cNvCxnSpPr>
            <a:cxnSpLocks/>
          </p:cNvCxnSpPr>
          <p:nvPr/>
        </p:nvCxnSpPr>
        <p:spPr>
          <a:xfrm>
            <a:off x="5050242" y="2944038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5648AF-F394-46E0-A680-7BE0134A732E}"/>
              </a:ext>
            </a:extLst>
          </p:cNvPr>
          <p:cNvCxnSpPr>
            <a:cxnSpLocks/>
          </p:cNvCxnSpPr>
          <p:nvPr/>
        </p:nvCxnSpPr>
        <p:spPr>
          <a:xfrm>
            <a:off x="4898001" y="3324641"/>
            <a:ext cx="456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96644B-E2CC-44F7-993B-9D54DE91725E}"/>
              </a:ext>
            </a:extLst>
          </p:cNvPr>
          <p:cNvCxnSpPr>
            <a:cxnSpLocks/>
          </p:cNvCxnSpPr>
          <p:nvPr/>
        </p:nvCxnSpPr>
        <p:spPr>
          <a:xfrm>
            <a:off x="4745760" y="3705244"/>
            <a:ext cx="6089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B9D984-A018-42E5-8D00-31A2209CC149}"/>
              </a:ext>
            </a:extLst>
          </p:cNvPr>
          <p:cNvCxnSpPr>
            <a:cxnSpLocks/>
          </p:cNvCxnSpPr>
          <p:nvPr/>
        </p:nvCxnSpPr>
        <p:spPr>
          <a:xfrm>
            <a:off x="4593519" y="4085848"/>
            <a:ext cx="761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303638-4D96-4326-A4BE-BA8D71F3A6DA}"/>
              </a:ext>
            </a:extLst>
          </p:cNvPr>
          <p:cNvCxnSpPr>
            <a:cxnSpLocks/>
          </p:cNvCxnSpPr>
          <p:nvPr/>
        </p:nvCxnSpPr>
        <p:spPr>
          <a:xfrm>
            <a:off x="5050242" y="508178"/>
            <a:ext cx="0" cy="243586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444182-4EFC-4306-9646-0263DE564653}"/>
              </a:ext>
            </a:extLst>
          </p:cNvPr>
          <p:cNvCxnSpPr>
            <a:cxnSpLocks/>
          </p:cNvCxnSpPr>
          <p:nvPr/>
        </p:nvCxnSpPr>
        <p:spPr>
          <a:xfrm>
            <a:off x="4898001" y="888781"/>
            <a:ext cx="0" cy="243586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88B62E2-0789-406B-8492-914187F0C957}"/>
              </a:ext>
            </a:extLst>
          </p:cNvPr>
          <p:cNvCxnSpPr>
            <a:cxnSpLocks/>
          </p:cNvCxnSpPr>
          <p:nvPr/>
        </p:nvCxnSpPr>
        <p:spPr>
          <a:xfrm>
            <a:off x="4745760" y="1269384"/>
            <a:ext cx="0" cy="243586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AD5C42-C78D-4A7E-ACE9-B6D9DDBCC22A}"/>
              </a:ext>
            </a:extLst>
          </p:cNvPr>
          <p:cNvCxnSpPr>
            <a:cxnSpLocks/>
          </p:cNvCxnSpPr>
          <p:nvPr/>
        </p:nvCxnSpPr>
        <p:spPr>
          <a:xfrm>
            <a:off x="4593519" y="1649988"/>
            <a:ext cx="0" cy="243586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F534D0-3A71-4C6C-963C-3B7772464C51}"/>
              </a:ext>
            </a:extLst>
          </p:cNvPr>
          <p:cNvCxnSpPr>
            <a:cxnSpLocks/>
          </p:cNvCxnSpPr>
          <p:nvPr/>
        </p:nvCxnSpPr>
        <p:spPr>
          <a:xfrm>
            <a:off x="5126363" y="3096280"/>
            <a:ext cx="0" cy="1141809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D0F9870-0B73-4E7C-B486-69F7D0AC70D6}"/>
              </a:ext>
            </a:extLst>
          </p:cNvPr>
          <p:cNvCxnSpPr>
            <a:cxnSpLocks/>
          </p:cNvCxnSpPr>
          <p:nvPr/>
        </p:nvCxnSpPr>
        <p:spPr>
          <a:xfrm>
            <a:off x="5126363" y="3096279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34A5D63-4973-4036-9D56-58CE5D532AE0}"/>
              </a:ext>
            </a:extLst>
          </p:cNvPr>
          <p:cNvCxnSpPr>
            <a:cxnSpLocks/>
          </p:cNvCxnSpPr>
          <p:nvPr/>
        </p:nvCxnSpPr>
        <p:spPr>
          <a:xfrm>
            <a:off x="5126363" y="3476883"/>
            <a:ext cx="304483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8D5534-20C4-443E-9E98-51B660C2051E}"/>
              </a:ext>
            </a:extLst>
          </p:cNvPr>
          <p:cNvCxnSpPr>
            <a:cxnSpLocks/>
          </p:cNvCxnSpPr>
          <p:nvPr/>
        </p:nvCxnSpPr>
        <p:spPr>
          <a:xfrm>
            <a:off x="5126363" y="3857486"/>
            <a:ext cx="304483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2D6D5BE-576B-47AD-9CC7-0229623BDF2B}"/>
              </a:ext>
            </a:extLst>
          </p:cNvPr>
          <p:cNvCxnSpPr>
            <a:cxnSpLocks/>
          </p:cNvCxnSpPr>
          <p:nvPr/>
        </p:nvCxnSpPr>
        <p:spPr>
          <a:xfrm>
            <a:off x="1320332" y="4238089"/>
            <a:ext cx="41105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341E5B-E9AE-4526-8BDE-D4F81C7BB1EA}"/>
              </a:ext>
            </a:extLst>
          </p:cNvPr>
          <p:cNvSpPr txBox="1"/>
          <p:nvPr/>
        </p:nvSpPr>
        <p:spPr>
          <a:xfrm>
            <a:off x="2386020" y="3933606"/>
            <a:ext cx="1309974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Sensor Read Enable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95F2BC-1DAC-4ADB-914A-7C41A0E77986}"/>
              </a:ext>
            </a:extLst>
          </p:cNvPr>
          <p:cNvSpPr txBox="1"/>
          <p:nvPr/>
        </p:nvSpPr>
        <p:spPr>
          <a:xfrm>
            <a:off x="5583088" y="2487316"/>
            <a:ext cx="55015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7400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2845FA-893D-4108-AE03-1AAA408E12B5}"/>
              </a:ext>
            </a:extLst>
          </p:cNvPr>
          <p:cNvSpPr txBox="1"/>
          <p:nvPr/>
        </p:nvSpPr>
        <p:spPr>
          <a:xfrm>
            <a:off x="2386021" y="5684381"/>
            <a:ext cx="2727029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Data pin as input while reading switch states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912D20B-7257-416A-A1F1-72ECFA358064}"/>
              </a:ext>
            </a:extLst>
          </p:cNvPr>
          <p:cNvSpPr txBox="1"/>
          <p:nvPr/>
        </p:nvSpPr>
        <p:spPr>
          <a:xfrm>
            <a:off x="559125" y="5608261"/>
            <a:ext cx="76604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Data i/o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B9B041-D6B8-4D70-BBC9-C26F8F3816A1}"/>
              </a:ext>
            </a:extLst>
          </p:cNvPr>
          <p:cNvSpPr txBox="1"/>
          <p:nvPr/>
        </p:nvSpPr>
        <p:spPr>
          <a:xfrm>
            <a:off x="31070" y="3987271"/>
            <a:ext cx="1369286" cy="25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47" dirty="0">
                <a:solidFill>
                  <a:prstClr val="black"/>
                </a:solidFill>
              </a:rPr>
              <a:t>CLK_READCTRLPANEL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5DB5E7A-AD8B-42B3-878E-A4532DA85A1D}"/>
              </a:ext>
            </a:extLst>
          </p:cNvPr>
          <p:cNvCxnSpPr>
            <a:cxnSpLocks/>
          </p:cNvCxnSpPr>
          <p:nvPr/>
        </p:nvCxnSpPr>
        <p:spPr>
          <a:xfrm>
            <a:off x="8554508" y="3334808"/>
            <a:ext cx="913448" cy="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142E95-BC08-4398-8DA1-E778AAF4D22F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1455248" y="508179"/>
            <a:ext cx="5269648" cy="1583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3610513-E981-4EA6-93C1-6ECF66CB8C89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1455248" y="888782"/>
            <a:ext cx="5269648" cy="1583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9A11C8-BF5A-42A9-AA94-06750F389F81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1455248" y="1269385"/>
            <a:ext cx="5269648" cy="1583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515FDA0-3271-428B-BBBB-8549EA78640F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1455248" y="1649989"/>
            <a:ext cx="5269648" cy="158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BD620A-0AEB-4BE0-913B-A12F581394DF}"/>
              </a:ext>
            </a:extLst>
          </p:cNvPr>
          <p:cNvSpPr txBox="1"/>
          <p:nvPr/>
        </p:nvSpPr>
        <p:spPr>
          <a:xfrm>
            <a:off x="6648775" y="355938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A2F208-969E-4F3C-A9B2-CF5FF8162C25}"/>
              </a:ext>
            </a:extLst>
          </p:cNvPr>
          <p:cNvSpPr txBox="1"/>
          <p:nvPr/>
        </p:nvSpPr>
        <p:spPr>
          <a:xfrm>
            <a:off x="6648775" y="736541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31ACA5-0206-4781-9839-49A654A6A93C}"/>
              </a:ext>
            </a:extLst>
          </p:cNvPr>
          <p:cNvSpPr txBox="1"/>
          <p:nvPr/>
        </p:nvSpPr>
        <p:spPr>
          <a:xfrm>
            <a:off x="6648775" y="1117144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79B855-4567-4BED-971F-F8CDCCEBE151}"/>
              </a:ext>
            </a:extLst>
          </p:cNvPr>
          <p:cNvSpPr txBox="1"/>
          <p:nvPr/>
        </p:nvSpPr>
        <p:spPr>
          <a:xfrm>
            <a:off x="6648775" y="1497747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EFC660-0238-4C0A-8B05-7538CCD948CE}"/>
              </a:ext>
            </a:extLst>
          </p:cNvPr>
          <p:cNvSpPr txBox="1"/>
          <p:nvPr/>
        </p:nvSpPr>
        <p:spPr>
          <a:xfrm>
            <a:off x="406884" y="355938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4A9953B-739E-4525-A099-BC08F997452A}"/>
              </a:ext>
            </a:extLst>
          </p:cNvPr>
          <p:cNvSpPr txBox="1"/>
          <p:nvPr/>
        </p:nvSpPr>
        <p:spPr>
          <a:xfrm>
            <a:off x="406884" y="736541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06417C-E1C8-40C7-B5EB-E88C9B7B8258}"/>
              </a:ext>
            </a:extLst>
          </p:cNvPr>
          <p:cNvSpPr txBox="1"/>
          <p:nvPr/>
        </p:nvSpPr>
        <p:spPr>
          <a:xfrm>
            <a:off x="406884" y="1117144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AA10302-D655-40CC-941E-3A7C2EE08FC1}"/>
              </a:ext>
            </a:extLst>
          </p:cNvPr>
          <p:cNvSpPr txBox="1"/>
          <p:nvPr/>
        </p:nvSpPr>
        <p:spPr>
          <a:xfrm>
            <a:off x="406884" y="1497747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F55E3-E21D-4AD9-880E-7958AAD6D054}"/>
              </a:ext>
            </a:extLst>
          </p:cNvPr>
          <p:cNvSpPr/>
          <p:nvPr/>
        </p:nvSpPr>
        <p:spPr>
          <a:xfrm>
            <a:off x="0" y="-1"/>
            <a:ext cx="12179300" cy="91344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B10E32-96DF-4B38-81B9-7E154A3B4695}"/>
              </a:ext>
            </a:extLst>
          </p:cNvPr>
          <p:cNvSpPr/>
          <p:nvPr/>
        </p:nvSpPr>
        <p:spPr>
          <a:xfrm>
            <a:off x="7748629" y="8587915"/>
            <a:ext cx="4414996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15" dirty="0">
                <a:solidFill>
                  <a:schemeClr val="tx1"/>
                </a:solidFill>
              </a:rPr>
              <a:t>Read Control Panel State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11219C5-0FD5-499C-9412-91249B39140B}"/>
              </a:ext>
            </a:extLst>
          </p:cNvPr>
          <p:cNvSpPr/>
          <p:nvPr/>
        </p:nvSpPr>
        <p:spPr>
          <a:xfrm>
            <a:off x="7748629" y="8593794"/>
            <a:ext cx="532844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4F41C1-C5E9-47E3-8A52-FB39859F555D}"/>
              </a:ext>
            </a:extLst>
          </p:cNvPr>
          <p:cNvSpPr/>
          <p:nvPr/>
        </p:nvSpPr>
        <p:spPr>
          <a:xfrm>
            <a:off x="5582179" y="4639733"/>
            <a:ext cx="670376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S2-B2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AADC29-694A-408A-9BF8-DABF704005B3}"/>
              </a:ext>
            </a:extLst>
          </p:cNvPr>
          <p:cNvSpPr/>
          <p:nvPr/>
        </p:nvSpPr>
        <p:spPr>
          <a:xfrm>
            <a:off x="9931929" y="2102379"/>
            <a:ext cx="670376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S2-B3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AB59DF-D915-4D73-ADE9-402FFCBC861E}"/>
              </a:ext>
            </a:extLst>
          </p:cNvPr>
          <p:cNvSpPr txBox="1"/>
          <p:nvPr/>
        </p:nvSpPr>
        <p:spPr>
          <a:xfrm>
            <a:off x="7385700" y="3189816"/>
            <a:ext cx="1198277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99" dirty="0"/>
              <a:t>ButtonSense1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56A9C0E-8724-4A05-8ED9-B31C1C6B4AA3}"/>
              </a:ext>
            </a:extLst>
          </p:cNvPr>
          <p:cNvCxnSpPr>
            <a:cxnSpLocks/>
          </p:cNvCxnSpPr>
          <p:nvPr/>
        </p:nvCxnSpPr>
        <p:spPr>
          <a:xfrm>
            <a:off x="8554508" y="3987270"/>
            <a:ext cx="913448" cy="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4920F64-1E43-47BD-ACEB-DB6B14A1058A}"/>
              </a:ext>
            </a:extLst>
          </p:cNvPr>
          <p:cNvSpPr txBox="1"/>
          <p:nvPr/>
        </p:nvSpPr>
        <p:spPr>
          <a:xfrm>
            <a:off x="7385700" y="3842279"/>
            <a:ext cx="1198277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99" dirty="0"/>
              <a:t>ButtonSense2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7CBDCC5-1A92-4903-8CC8-B860CCFCC78A}"/>
              </a:ext>
            </a:extLst>
          </p:cNvPr>
          <p:cNvCxnSpPr>
            <a:cxnSpLocks/>
          </p:cNvCxnSpPr>
          <p:nvPr/>
        </p:nvCxnSpPr>
        <p:spPr>
          <a:xfrm>
            <a:off x="8554508" y="4639733"/>
            <a:ext cx="913448" cy="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17AE0B2-0043-4857-A8C3-F4A55A99E036}"/>
              </a:ext>
            </a:extLst>
          </p:cNvPr>
          <p:cNvSpPr txBox="1"/>
          <p:nvPr/>
        </p:nvSpPr>
        <p:spPr>
          <a:xfrm>
            <a:off x="7385700" y="4494741"/>
            <a:ext cx="1198277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99" dirty="0"/>
              <a:t>ButtonSense3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D888A1C-D45A-47C6-A767-E046BA7F32D9}"/>
              </a:ext>
            </a:extLst>
          </p:cNvPr>
          <p:cNvCxnSpPr>
            <a:cxnSpLocks/>
          </p:cNvCxnSpPr>
          <p:nvPr/>
        </p:nvCxnSpPr>
        <p:spPr>
          <a:xfrm>
            <a:off x="8554508" y="5292195"/>
            <a:ext cx="913448" cy="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99F1B71-A86A-4868-BDDF-E73ACAFE80C9}"/>
              </a:ext>
            </a:extLst>
          </p:cNvPr>
          <p:cNvSpPr txBox="1"/>
          <p:nvPr/>
        </p:nvSpPr>
        <p:spPr>
          <a:xfrm>
            <a:off x="7385700" y="5147204"/>
            <a:ext cx="1198277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99" dirty="0"/>
              <a:t>ButtonSense4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33261E-9470-4942-A7A4-55A07341C83A}"/>
              </a:ext>
            </a:extLst>
          </p:cNvPr>
          <p:cNvCxnSpPr>
            <a:cxnSpLocks/>
          </p:cNvCxnSpPr>
          <p:nvPr/>
        </p:nvCxnSpPr>
        <p:spPr>
          <a:xfrm>
            <a:off x="1435417" y="4143136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6CCEE5-1185-45C7-9B17-601476917DF8}"/>
              </a:ext>
            </a:extLst>
          </p:cNvPr>
          <p:cNvCxnSpPr>
            <a:cxnSpLocks/>
          </p:cNvCxnSpPr>
          <p:nvPr/>
        </p:nvCxnSpPr>
        <p:spPr>
          <a:xfrm>
            <a:off x="1739900" y="3914774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C940A92-74C4-48DC-8936-FBEA8E6E617F}"/>
              </a:ext>
            </a:extLst>
          </p:cNvPr>
          <p:cNvCxnSpPr>
            <a:cxnSpLocks/>
          </p:cNvCxnSpPr>
          <p:nvPr/>
        </p:nvCxnSpPr>
        <p:spPr>
          <a:xfrm>
            <a:off x="1739900" y="3914775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B165F5-C8A6-47C9-8EA5-6B7581DEB3D3}"/>
              </a:ext>
            </a:extLst>
          </p:cNvPr>
          <p:cNvCxnSpPr>
            <a:cxnSpLocks/>
          </p:cNvCxnSpPr>
          <p:nvPr/>
        </p:nvCxnSpPr>
        <p:spPr>
          <a:xfrm>
            <a:off x="2044383" y="3914774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07E08A0-46B1-4A5A-84FC-985D73BD9A9B}"/>
              </a:ext>
            </a:extLst>
          </p:cNvPr>
          <p:cNvCxnSpPr>
            <a:cxnSpLocks/>
          </p:cNvCxnSpPr>
          <p:nvPr/>
        </p:nvCxnSpPr>
        <p:spPr>
          <a:xfrm>
            <a:off x="2044382" y="4143136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21885CC-3D71-405A-A1E5-7FEADC776126}"/>
              </a:ext>
            </a:extLst>
          </p:cNvPr>
          <p:cNvCxnSpPr>
            <a:cxnSpLocks/>
          </p:cNvCxnSpPr>
          <p:nvPr/>
        </p:nvCxnSpPr>
        <p:spPr>
          <a:xfrm>
            <a:off x="6568122" y="2682345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9F18653-036F-4C96-AD79-7A66165C0120}"/>
              </a:ext>
            </a:extLst>
          </p:cNvPr>
          <p:cNvCxnSpPr>
            <a:cxnSpLocks/>
          </p:cNvCxnSpPr>
          <p:nvPr/>
        </p:nvCxnSpPr>
        <p:spPr>
          <a:xfrm>
            <a:off x="6858106" y="2682345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C417670-E9D1-45B9-BFA5-D323B9436719}"/>
              </a:ext>
            </a:extLst>
          </p:cNvPr>
          <p:cNvCxnSpPr>
            <a:cxnSpLocks/>
          </p:cNvCxnSpPr>
          <p:nvPr/>
        </p:nvCxnSpPr>
        <p:spPr>
          <a:xfrm>
            <a:off x="6858106" y="2899833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876D4E-5E4B-4BD7-9DFE-8D96E8FE3047}"/>
              </a:ext>
            </a:extLst>
          </p:cNvPr>
          <p:cNvCxnSpPr>
            <a:cxnSpLocks/>
          </p:cNvCxnSpPr>
          <p:nvPr/>
        </p:nvCxnSpPr>
        <p:spPr>
          <a:xfrm>
            <a:off x="7148089" y="2682345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10E41D3-ADFC-4D55-8319-7C588843353C}"/>
              </a:ext>
            </a:extLst>
          </p:cNvPr>
          <p:cNvCxnSpPr>
            <a:cxnSpLocks/>
          </p:cNvCxnSpPr>
          <p:nvPr/>
        </p:nvCxnSpPr>
        <p:spPr>
          <a:xfrm>
            <a:off x="7153575" y="2682345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563A891-3114-4D08-A77E-D5F8D920A6DB}"/>
              </a:ext>
            </a:extLst>
          </p:cNvPr>
          <p:cNvSpPr txBox="1"/>
          <p:nvPr/>
        </p:nvSpPr>
        <p:spPr>
          <a:xfrm>
            <a:off x="7394575" y="5437187"/>
            <a:ext cx="1603324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( All From control panel 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34843C-634A-451B-A0CC-0354FB2C6CB2}"/>
              </a:ext>
            </a:extLst>
          </p:cNvPr>
          <p:cNvSpPr txBox="1"/>
          <p:nvPr/>
        </p:nvSpPr>
        <p:spPr>
          <a:xfrm>
            <a:off x="6887104" y="3189816"/>
            <a:ext cx="58381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O5 ]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80B69A-454B-49C6-9EA9-58E11CF221EF}"/>
              </a:ext>
            </a:extLst>
          </p:cNvPr>
          <p:cNvSpPr txBox="1"/>
          <p:nvPr/>
        </p:nvSpPr>
        <p:spPr>
          <a:xfrm>
            <a:off x="507472" y="4204758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S5 ]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049D28-1490-46F9-8461-5AB87769AF9B}"/>
              </a:ext>
            </a:extLst>
          </p:cNvPr>
          <p:cNvSpPr txBox="1"/>
          <p:nvPr/>
        </p:nvSpPr>
        <p:spPr>
          <a:xfrm>
            <a:off x="652462" y="5944658"/>
            <a:ext cx="660758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A12 ]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5FE28C-6072-46FC-939F-C7F82404273E}"/>
              </a:ext>
            </a:extLst>
          </p:cNvPr>
          <p:cNvSpPr txBox="1"/>
          <p:nvPr/>
        </p:nvSpPr>
        <p:spPr>
          <a:xfrm>
            <a:off x="6959600" y="3842279"/>
            <a:ext cx="58381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O6 ]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BEC91FC-D516-4C85-924E-A5C4DEB4CA90}"/>
              </a:ext>
            </a:extLst>
          </p:cNvPr>
          <p:cNvSpPr txBox="1"/>
          <p:nvPr/>
        </p:nvSpPr>
        <p:spPr>
          <a:xfrm>
            <a:off x="6959600" y="4494741"/>
            <a:ext cx="58381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O7 ]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AA032CA-F3BF-4B74-BC27-D22DEBD1DF13}"/>
              </a:ext>
            </a:extLst>
          </p:cNvPr>
          <p:cNvSpPr txBox="1"/>
          <p:nvPr/>
        </p:nvSpPr>
        <p:spPr>
          <a:xfrm>
            <a:off x="6959600" y="5147204"/>
            <a:ext cx="58381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O8 ]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692C143-79E5-4E34-862B-7BCF46C7F503}"/>
              </a:ext>
            </a:extLst>
          </p:cNvPr>
          <p:cNvSpPr txBox="1"/>
          <p:nvPr/>
        </p:nvSpPr>
        <p:spPr>
          <a:xfrm>
            <a:off x="7757055" y="434974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S1 ]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EF5E664-DCF5-4888-9C99-745D0FE0C880}"/>
              </a:ext>
            </a:extLst>
          </p:cNvPr>
          <p:cNvSpPr txBox="1"/>
          <p:nvPr/>
        </p:nvSpPr>
        <p:spPr>
          <a:xfrm>
            <a:off x="7757055" y="797454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S2 ]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4399A9-1B0F-4B9B-9897-42F0A7A8A46A}"/>
              </a:ext>
            </a:extLst>
          </p:cNvPr>
          <p:cNvSpPr txBox="1"/>
          <p:nvPr/>
        </p:nvSpPr>
        <p:spPr>
          <a:xfrm>
            <a:off x="7757055" y="1159933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S3 ]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A2100F-9F30-482A-B843-A78401E10382}"/>
              </a:ext>
            </a:extLst>
          </p:cNvPr>
          <p:cNvSpPr txBox="1"/>
          <p:nvPr/>
        </p:nvSpPr>
        <p:spPr>
          <a:xfrm>
            <a:off x="7757055" y="1522412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S4 ]</a:t>
            </a:r>
          </a:p>
        </p:txBody>
      </p:sp>
    </p:spTree>
    <p:extLst>
      <p:ext uri="{BB962C8B-B14F-4D97-AF65-F5344CB8AC3E}">
        <p14:creationId xmlns:p14="http://schemas.microsoft.com/office/powerpoint/2010/main" val="203983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EB668EC-E87A-42AC-B3DF-7A1CBBAC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030" y="5364691"/>
            <a:ext cx="2197983" cy="301628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303638-4D96-4326-A4BE-BA8D71F3A6DA}"/>
              </a:ext>
            </a:extLst>
          </p:cNvPr>
          <p:cNvCxnSpPr>
            <a:cxnSpLocks/>
          </p:cNvCxnSpPr>
          <p:nvPr/>
        </p:nvCxnSpPr>
        <p:spPr>
          <a:xfrm>
            <a:off x="2306275" y="580674"/>
            <a:ext cx="0" cy="3197066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444182-4EFC-4306-9646-0263DE564653}"/>
              </a:ext>
            </a:extLst>
          </p:cNvPr>
          <p:cNvCxnSpPr>
            <a:cxnSpLocks/>
          </p:cNvCxnSpPr>
          <p:nvPr/>
        </p:nvCxnSpPr>
        <p:spPr>
          <a:xfrm>
            <a:off x="2154034" y="885156"/>
            <a:ext cx="0" cy="3273187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88B62E2-0789-406B-8492-914187F0C957}"/>
              </a:ext>
            </a:extLst>
          </p:cNvPr>
          <p:cNvCxnSpPr>
            <a:cxnSpLocks/>
          </p:cNvCxnSpPr>
          <p:nvPr/>
        </p:nvCxnSpPr>
        <p:spPr>
          <a:xfrm>
            <a:off x="2001793" y="1189639"/>
            <a:ext cx="0" cy="3349308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AD5C42-C78D-4A7E-ACE9-B6D9DDBCC22A}"/>
              </a:ext>
            </a:extLst>
          </p:cNvPr>
          <p:cNvCxnSpPr>
            <a:cxnSpLocks/>
          </p:cNvCxnSpPr>
          <p:nvPr/>
        </p:nvCxnSpPr>
        <p:spPr>
          <a:xfrm>
            <a:off x="1849551" y="1494122"/>
            <a:ext cx="0" cy="3425428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620F0EE-48BE-460D-AD4E-BD0FB14FA9F4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1527744" y="579967"/>
            <a:ext cx="4344419" cy="2291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496BD1-C7B7-49EC-AC32-C5AB5B9B2027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1542959" y="884448"/>
            <a:ext cx="4329204" cy="2291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0C8972-322D-4CD1-8E72-BA71DA1014A0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542959" y="1188931"/>
            <a:ext cx="4329204" cy="2291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04D9B3-20D4-4433-BAC3-C46506DE5CF0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542959" y="1493413"/>
            <a:ext cx="4329204" cy="2291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97FD30E-72F9-444F-AA44-052EE7A8AF00}"/>
              </a:ext>
            </a:extLst>
          </p:cNvPr>
          <p:cNvSpPr txBox="1"/>
          <p:nvPr/>
        </p:nvSpPr>
        <p:spPr>
          <a:xfrm>
            <a:off x="5856948" y="391478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AE28FA-EFB6-4968-AF23-7112B18A7B66}"/>
              </a:ext>
            </a:extLst>
          </p:cNvPr>
          <p:cNvSpPr txBox="1"/>
          <p:nvPr/>
        </p:nvSpPr>
        <p:spPr>
          <a:xfrm>
            <a:off x="5872162" y="695959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4853F7-DE72-458C-B801-926861831AEC}"/>
              </a:ext>
            </a:extLst>
          </p:cNvPr>
          <p:cNvSpPr txBox="1"/>
          <p:nvPr/>
        </p:nvSpPr>
        <p:spPr>
          <a:xfrm>
            <a:off x="5872162" y="1000442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8A0439C-060B-49E3-A738-7B310DBB62C4}"/>
              </a:ext>
            </a:extLst>
          </p:cNvPr>
          <p:cNvSpPr txBox="1"/>
          <p:nvPr/>
        </p:nvSpPr>
        <p:spPr>
          <a:xfrm>
            <a:off x="5872162" y="1304924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38DC97-B59A-45E9-98CD-271AE05EDE01}"/>
              </a:ext>
            </a:extLst>
          </p:cNvPr>
          <p:cNvSpPr txBox="1"/>
          <p:nvPr/>
        </p:nvSpPr>
        <p:spPr>
          <a:xfrm>
            <a:off x="479380" y="428434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DBCEF72-2DC9-4330-BA89-93F872A3AB3E}"/>
              </a:ext>
            </a:extLst>
          </p:cNvPr>
          <p:cNvSpPr txBox="1"/>
          <p:nvPr/>
        </p:nvSpPr>
        <p:spPr>
          <a:xfrm>
            <a:off x="494595" y="732915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487DAD-EFFD-4760-A560-6B13D2F4D112}"/>
              </a:ext>
            </a:extLst>
          </p:cNvPr>
          <p:cNvSpPr txBox="1"/>
          <p:nvPr/>
        </p:nvSpPr>
        <p:spPr>
          <a:xfrm>
            <a:off x="494595" y="1037398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001D06-3918-4328-9D2E-ED5D384FF51E}"/>
              </a:ext>
            </a:extLst>
          </p:cNvPr>
          <p:cNvSpPr txBox="1"/>
          <p:nvPr/>
        </p:nvSpPr>
        <p:spPr>
          <a:xfrm>
            <a:off x="494595" y="1341880"/>
            <a:ext cx="10483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ItemSelect4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C2D0971-8972-4FE8-A3AA-BFB96BDDF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240" y="3549379"/>
            <a:ext cx="1217930" cy="1855440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254EEE-D828-4835-A17C-E8248EC36DAB}"/>
              </a:ext>
            </a:extLst>
          </p:cNvPr>
          <p:cNvCxnSpPr>
            <a:cxnSpLocks/>
          </p:cNvCxnSpPr>
          <p:nvPr/>
        </p:nvCxnSpPr>
        <p:spPr>
          <a:xfrm>
            <a:off x="2306275" y="3777740"/>
            <a:ext cx="6850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489A4BF-5BC7-4A51-A0B0-38434971B782}"/>
              </a:ext>
            </a:extLst>
          </p:cNvPr>
          <p:cNvCxnSpPr>
            <a:cxnSpLocks/>
          </p:cNvCxnSpPr>
          <p:nvPr/>
        </p:nvCxnSpPr>
        <p:spPr>
          <a:xfrm>
            <a:off x="2154034" y="4158343"/>
            <a:ext cx="8373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EC260B-2E17-45FF-BDB8-62388FEA9C9F}"/>
              </a:ext>
            </a:extLst>
          </p:cNvPr>
          <p:cNvCxnSpPr>
            <a:cxnSpLocks/>
          </p:cNvCxnSpPr>
          <p:nvPr/>
        </p:nvCxnSpPr>
        <p:spPr>
          <a:xfrm>
            <a:off x="2001793" y="4538947"/>
            <a:ext cx="9895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9AF6AEB-4549-43DF-9298-C138235AE151}"/>
              </a:ext>
            </a:extLst>
          </p:cNvPr>
          <p:cNvCxnSpPr>
            <a:cxnSpLocks/>
          </p:cNvCxnSpPr>
          <p:nvPr/>
        </p:nvCxnSpPr>
        <p:spPr>
          <a:xfrm>
            <a:off x="1849552" y="4919550"/>
            <a:ext cx="11418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9F1075E-B193-42D9-A332-61DE8DBA4AEE}"/>
              </a:ext>
            </a:extLst>
          </p:cNvPr>
          <p:cNvCxnSpPr>
            <a:cxnSpLocks/>
          </p:cNvCxnSpPr>
          <p:nvPr/>
        </p:nvCxnSpPr>
        <p:spPr>
          <a:xfrm>
            <a:off x="2762999" y="3929982"/>
            <a:ext cx="0" cy="1141809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AE80D14-BDE2-4B59-8747-602B3949D988}"/>
              </a:ext>
            </a:extLst>
          </p:cNvPr>
          <p:cNvCxnSpPr>
            <a:cxnSpLocks/>
          </p:cNvCxnSpPr>
          <p:nvPr/>
        </p:nvCxnSpPr>
        <p:spPr>
          <a:xfrm>
            <a:off x="2762999" y="3929982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6A65A56-4D05-4E45-95E8-4272B79B750C}"/>
              </a:ext>
            </a:extLst>
          </p:cNvPr>
          <p:cNvCxnSpPr>
            <a:cxnSpLocks/>
          </p:cNvCxnSpPr>
          <p:nvPr/>
        </p:nvCxnSpPr>
        <p:spPr>
          <a:xfrm>
            <a:off x="2762999" y="4310585"/>
            <a:ext cx="304483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69095E-08DF-4064-ABB6-B70B724E3867}"/>
              </a:ext>
            </a:extLst>
          </p:cNvPr>
          <p:cNvCxnSpPr>
            <a:cxnSpLocks/>
          </p:cNvCxnSpPr>
          <p:nvPr/>
        </p:nvCxnSpPr>
        <p:spPr>
          <a:xfrm>
            <a:off x="2762999" y="4691188"/>
            <a:ext cx="304483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FF5FDFA-969D-4197-9612-B7D9EDE6ECBD}"/>
              </a:ext>
            </a:extLst>
          </p:cNvPr>
          <p:cNvCxnSpPr>
            <a:cxnSpLocks/>
          </p:cNvCxnSpPr>
          <p:nvPr/>
        </p:nvCxnSpPr>
        <p:spPr>
          <a:xfrm>
            <a:off x="1545069" y="5071791"/>
            <a:ext cx="1522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3366B3E-22CE-4CF4-AFC9-B1D81E418394}"/>
              </a:ext>
            </a:extLst>
          </p:cNvPr>
          <p:cNvSpPr txBox="1"/>
          <p:nvPr/>
        </p:nvSpPr>
        <p:spPr>
          <a:xfrm>
            <a:off x="4057051" y="1570244"/>
            <a:ext cx="55015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7400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0C8AE9-24B6-4C62-A0A1-934C0E0F4154}"/>
              </a:ext>
            </a:extLst>
          </p:cNvPr>
          <p:cNvSpPr txBox="1"/>
          <p:nvPr/>
        </p:nvSpPr>
        <p:spPr>
          <a:xfrm>
            <a:off x="507471" y="5437187"/>
            <a:ext cx="76604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Data i/o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E73C5A-A107-40A7-8C2F-DCA6A2E456C7}"/>
              </a:ext>
            </a:extLst>
          </p:cNvPr>
          <p:cNvCxnSpPr>
            <a:cxnSpLocks/>
          </p:cNvCxnSpPr>
          <p:nvPr/>
        </p:nvCxnSpPr>
        <p:spPr>
          <a:xfrm>
            <a:off x="1087437" y="5437187"/>
            <a:ext cx="9279467" cy="0"/>
          </a:xfrm>
          <a:prstGeom prst="line">
            <a:avLst/>
          </a:prstGeom>
          <a:ln w="1905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41995D-8862-4160-8E2B-CB59CF2649DB}"/>
              </a:ext>
            </a:extLst>
          </p:cNvPr>
          <p:cNvCxnSpPr>
            <a:cxnSpLocks/>
          </p:cNvCxnSpPr>
          <p:nvPr/>
        </p:nvCxnSpPr>
        <p:spPr>
          <a:xfrm>
            <a:off x="3980929" y="3862730"/>
            <a:ext cx="40661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231B13A3-5857-45C4-B1C1-B08CA0EF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240" y="1644180"/>
            <a:ext cx="1217930" cy="185544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6C8632-C7D5-4E42-94D0-E5EFE1F0E411}"/>
              </a:ext>
            </a:extLst>
          </p:cNvPr>
          <p:cNvCxnSpPr>
            <a:cxnSpLocks/>
          </p:cNvCxnSpPr>
          <p:nvPr/>
        </p:nvCxnSpPr>
        <p:spPr>
          <a:xfrm>
            <a:off x="2319867" y="1874725"/>
            <a:ext cx="747615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6535A87-624A-438F-96EE-05F17D91A3F4}"/>
              </a:ext>
            </a:extLst>
          </p:cNvPr>
          <p:cNvCxnSpPr>
            <a:cxnSpLocks/>
          </p:cNvCxnSpPr>
          <p:nvPr/>
        </p:nvCxnSpPr>
        <p:spPr>
          <a:xfrm>
            <a:off x="2174875" y="2255328"/>
            <a:ext cx="892606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89219A-9B8A-4787-8861-E42520409AA2}"/>
              </a:ext>
            </a:extLst>
          </p:cNvPr>
          <p:cNvCxnSpPr>
            <a:cxnSpLocks/>
          </p:cNvCxnSpPr>
          <p:nvPr/>
        </p:nvCxnSpPr>
        <p:spPr>
          <a:xfrm>
            <a:off x="2029883" y="2635931"/>
            <a:ext cx="103759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14884B-D2C1-4739-BA3B-4E3D385FF9D6}"/>
              </a:ext>
            </a:extLst>
          </p:cNvPr>
          <p:cNvCxnSpPr>
            <a:cxnSpLocks/>
          </p:cNvCxnSpPr>
          <p:nvPr/>
        </p:nvCxnSpPr>
        <p:spPr>
          <a:xfrm>
            <a:off x="1849551" y="3016534"/>
            <a:ext cx="1217930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68930D9-E3DF-44D5-A8E0-E6986941F1E7}"/>
              </a:ext>
            </a:extLst>
          </p:cNvPr>
          <p:cNvCxnSpPr>
            <a:cxnSpLocks/>
          </p:cNvCxnSpPr>
          <p:nvPr/>
        </p:nvCxnSpPr>
        <p:spPr>
          <a:xfrm>
            <a:off x="2762999" y="2029883"/>
            <a:ext cx="0" cy="113889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3DE019-77B5-444C-84A3-FBB3BE292C72}"/>
              </a:ext>
            </a:extLst>
          </p:cNvPr>
          <p:cNvCxnSpPr>
            <a:cxnSpLocks/>
          </p:cNvCxnSpPr>
          <p:nvPr/>
        </p:nvCxnSpPr>
        <p:spPr>
          <a:xfrm>
            <a:off x="2762999" y="2026966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3AB46F7-40C0-4F82-8706-3431EB1A0822}"/>
              </a:ext>
            </a:extLst>
          </p:cNvPr>
          <p:cNvCxnSpPr>
            <a:cxnSpLocks/>
          </p:cNvCxnSpPr>
          <p:nvPr/>
        </p:nvCxnSpPr>
        <p:spPr>
          <a:xfrm>
            <a:off x="2762999" y="2407569"/>
            <a:ext cx="304483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0C79E8F-E0D8-4CFE-8BA1-51558AF2D1CE}"/>
              </a:ext>
            </a:extLst>
          </p:cNvPr>
          <p:cNvCxnSpPr>
            <a:cxnSpLocks/>
          </p:cNvCxnSpPr>
          <p:nvPr/>
        </p:nvCxnSpPr>
        <p:spPr>
          <a:xfrm>
            <a:off x="2762999" y="2788172"/>
            <a:ext cx="304483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A13C07-388C-47C2-B545-C2EC0719A5F2}"/>
              </a:ext>
            </a:extLst>
          </p:cNvPr>
          <p:cNvCxnSpPr>
            <a:cxnSpLocks/>
          </p:cNvCxnSpPr>
          <p:nvPr/>
        </p:nvCxnSpPr>
        <p:spPr>
          <a:xfrm>
            <a:off x="1545069" y="3168775"/>
            <a:ext cx="1522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AA85F4-7C77-47DF-B288-1E8031F81A6F}"/>
              </a:ext>
            </a:extLst>
          </p:cNvPr>
          <p:cNvCxnSpPr>
            <a:cxnSpLocks/>
          </p:cNvCxnSpPr>
          <p:nvPr/>
        </p:nvCxnSpPr>
        <p:spPr>
          <a:xfrm>
            <a:off x="8337021" y="869949"/>
            <a:ext cx="0" cy="456723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4DDFF17-9FD9-4DDA-BCEA-07EB4ECBB000}"/>
              </a:ext>
            </a:extLst>
          </p:cNvPr>
          <p:cNvSpPr/>
          <p:nvPr/>
        </p:nvSpPr>
        <p:spPr>
          <a:xfrm>
            <a:off x="0" y="-1"/>
            <a:ext cx="12179300" cy="91344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75D867-326E-441E-9FEF-CD2EDC65B872}"/>
              </a:ext>
            </a:extLst>
          </p:cNvPr>
          <p:cNvSpPr/>
          <p:nvPr/>
        </p:nvSpPr>
        <p:spPr>
          <a:xfrm>
            <a:off x="7748629" y="8587915"/>
            <a:ext cx="4414996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15" dirty="0">
                <a:solidFill>
                  <a:schemeClr val="tx1"/>
                </a:solidFill>
              </a:rPr>
              <a:t>Track Sense &amp; Signal Control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E59EA0-ECFE-4F97-98DC-F770706DFE68}"/>
              </a:ext>
            </a:extLst>
          </p:cNvPr>
          <p:cNvSpPr/>
          <p:nvPr/>
        </p:nvSpPr>
        <p:spPr>
          <a:xfrm>
            <a:off x="7748629" y="8593794"/>
            <a:ext cx="532844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1.4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EECA7C-A12C-43C1-9194-106F52FFE0C8}"/>
              </a:ext>
            </a:extLst>
          </p:cNvPr>
          <p:cNvSpPr txBox="1"/>
          <p:nvPr/>
        </p:nvSpPr>
        <p:spPr>
          <a:xfrm>
            <a:off x="434975" y="7539566"/>
            <a:ext cx="5944658" cy="15224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399" dirty="0"/>
              <a:t>Notes</a:t>
            </a:r>
          </a:p>
          <a:p>
            <a:pPr marL="271863" indent="-271863">
              <a:buFont typeface="Arial" panose="020B0604020202020204" pitchFamily="34" charset="0"/>
              <a:buChar char="•"/>
            </a:pPr>
            <a:r>
              <a:rPr lang="en-US" sz="1399" dirty="0"/>
              <a:t>1.3 expands to include news stand control</a:t>
            </a:r>
          </a:p>
          <a:p>
            <a:pPr marL="271863" indent="-271863">
              <a:buFont typeface="Arial" panose="020B0604020202020204" pitchFamily="34" charset="0"/>
              <a:buChar char="•"/>
            </a:pPr>
            <a:r>
              <a:rPr lang="en-US" sz="1399" dirty="0"/>
              <a:t>1.4 provides pin assignments – finding need for power up reset on FF’s</a:t>
            </a:r>
          </a:p>
          <a:p>
            <a:endParaRPr lang="en-US" sz="1399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7BE8B6-9263-49E0-A94B-A8B644ADFEF8}"/>
              </a:ext>
            </a:extLst>
          </p:cNvPr>
          <p:cNvCxnSpPr>
            <a:cxnSpLocks/>
          </p:cNvCxnSpPr>
          <p:nvPr/>
        </p:nvCxnSpPr>
        <p:spPr>
          <a:xfrm>
            <a:off x="10366904" y="5437187"/>
            <a:ext cx="0" cy="2537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4EC4AC-9D23-4C7B-84EA-4034C861822F}"/>
              </a:ext>
            </a:extLst>
          </p:cNvPr>
          <p:cNvCxnSpPr>
            <a:cxnSpLocks/>
          </p:cNvCxnSpPr>
          <p:nvPr/>
        </p:nvCxnSpPr>
        <p:spPr>
          <a:xfrm>
            <a:off x="9931929" y="6017154"/>
            <a:ext cx="434975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5AAC298-CA4B-432C-BF2E-14DDDFA36D62}"/>
              </a:ext>
            </a:extLst>
          </p:cNvPr>
          <p:cNvCxnSpPr>
            <a:cxnSpLocks/>
          </p:cNvCxnSpPr>
          <p:nvPr/>
        </p:nvCxnSpPr>
        <p:spPr>
          <a:xfrm>
            <a:off x="10004425" y="6669616"/>
            <a:ext cx="362479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535E5-8549-4115-A324-1EA2F8D2EA1F}"/>
              </a:ext>
            </a:extLst>
          </p:cNvPr>
          <p:cNvCxnSpPr>
            <a:cxnSpLocks/>
          </p:cNvCxnSpPr>
          <p:nvPr/>
        </p:nvCxnSpPr>
        <p:spPr>
          <a:xfrm>
            <a:off x="7612063" y="7612062"/>
            <a:ext cx="7467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EF42640-769D-4B66-95E5-42FCF6040092}"/>
              </a:ext>
            </a:extLst>
          </p:cNvPr>
          <p:cNvCxnSpPr>
            <a:cxnSpLocks/>
          </p:cNvCxnSpPr>
          <p:nvPr/>
        </p:nvCxnSpPr>
        <p:spPr>
          <a:xfrm>
            <a:off x="10004425" y="7322079"/>
            <a:ext cx="362479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7332A1-55A4-421C-AF9D-9DB259B85E8D}"/>
              </a:ext>
            </a:extLst>
          </p:cNvPr>
          <p:cNvCxnSpPr>
            <a:cxnSpLocks/>
          </p:cNvCxnSpPr>
          <p:nvPr/>
        </p:nvCxnSpPr>
        <p:spPr>
          <a:xfrm>
            <a:off x="10004425" y="7974541"/>
            <a:ext cx="362479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E3D8ED1-7498-48D9-B392-AE7C7F175C12}"/>
              </a:ext>
            </a:extLst>
          </p:cNvPr>
          <p:cNvCxnSpPr>
            <a:cxnSpLocks/>
          </p:cNvCxnSpPr>
          <p:nvPr/>
        </p:nvCxnSpPr>
        <p:spPr>
          <a:xfrm>
            <a:off x="7757054" y="6959600"/>
            <a:ext cx="6017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D5895A-4487-44CC-B49D-1AAB72482475}"/>
              </a:ext>
            </a:extLst>
          </p:cNvPr>
          <p:cNvCxnSpPr>
            <a:cxnSpLocks/>
          </p:cNvCxnSpPr>
          <p:nvPr/>
        </p:nvCxnSpPr>
        <p:spPr>
          <a:xfrm>
            <a:off x="7467071" y="5944658"/>
            <a:ext cx="10366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86358AC-1FFB-43B6-B165-77DB4895F426}"/>
              </a:ext>
            </a:extLst>
          </p:cNvPr>
          <p:cNvCxnSpPr>
            <a:cxnSpLocks/>
          </p:cNvCxnSpPr>
          <p:nvPr/>
        </p:nvCxnSpPr>
        <p:spPr>
          <a:xfrm>
            <a:off x="7902046" y="6234641"/>
            <a:ext cx="456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0409402-4A99-4A31-8640-FC447E9C1F36}"/>
              </a:ext>
            </a:extLst>
          </p:cNvPr>
          <p:cNvCxnSpPr>
            <a:cxnSpLocks/>
          </p:cNvCxnSpPr>
          <p:nvPr/>
        </p:nvCxnSpPr>
        <p:spPr>
          <a:xfrm>
            <a:off x="8047038" y="5654675"/>
            <a:ext cx="2392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E6A262-5719-4B21-8BEC-027E22D3773C}"/>
              </a:ext>
            </a:extLst>
          </p:cNvPr>
          <p:cNvCxnSpPr>
            <a:cxnSpLocks/>
          </p:cNvCxnSpPr>
          <p:nvPr/>
        </p:nvCxnSpPr>
        <p:spPr>
          <a:xfrm>
            <a:off x="8047038" y="3842279"/>
            <a:ext cx="0" cy="1812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E0E3861-3816-4EA0-8D20-C507DEC94700}"/>
              </a:ext>
            </a:extLst>
          </p:cNvPr>
          <p:cNvCxnSpPr>
            <a:cxnSpLocks/>
          </p:cNvCxnSpPr>
          <p:nvPr/>
        </p:nvCxnSpPr>
        <p:spPr>
          <a:xfrm>
            <a:off x="3987271" y="4277254"/>
            <a:ext cx="39147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D3C9F08-314A-4523-B2E5-202F51501829}"/>
              </a:ext>
            </a:extLst>
          </p:cNvPr>
          <p:cNvCxnSpPr>
            <a:cxnSpLocks/>
          </p:cNvCxnSpPr>
          <p:nvPr/>
        </p:nvCxnSpPr>
        <p:spPr>
          <a:xfrm>
            <a:off x="3987271" y="4639733"/>
            <a:ext cx="37697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11DB4A0-EA24-48D2-B6BC-E52AE93CDF27}"/>
              </a:ext>
            </a:extLst>
          </p:cNvPr>
          <p:cNvCxnSpPr>
            <a:cxnSpLocks/>
          </p:cNvCxnSpPr>
          <p:nvPr/>
        </p:nvCxnSpPr>
        <p:spPr>
          <a:xfrm>
            <a:off x="3987271" y="5002212"/>
            <a:ext cx="36247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E3267E5-F75F-442C-8D8E-EC28B4B4B30A}"/>
              </a:ext>
            </a:extLst>
          </p:cNvPr>
          <p:cNvCxnSpPr>
            <a:cxnSpLocks/>
          </p:cNvCxnSpPr>
          <p:nvPr/>
        </p:nvCxnSpPr>
        <p:spPr>
          <a:xfrm>
            <a:off x="7902046" y="4277253"/>
            <a:ext cx="0" cy="1957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496415D-939A-46F0-A469-497C5BEE892E}"/>
              </a:ext>
            </a:extLst>
          </p:cNvPr>
          <p:cNvCxnSpPr>
            <a:cxnSpLocks/>
          </p:cNvCxnSpPr>
          <p:nvPr/>
        </p:nvCxnSpPr>
        <p:spPr>
          <a:xfrm>
            <a:off x="7757054" y="4639733"/>
            <a:ext cx="0" cy="2319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3F75928-A85D-480E-8983-3ED2ABDACA93}"/>
              </a:ext>
            </a:extLst>
          </p:cNvPr>
          <p:cNvCxnSpPr>
            <a:cxnSpLocks/>
          </p:cNvCxnSpPr>
          <p:nvPr/>
        </p:nvCxnSpPr>
        <p:spPr>
          <a:xfrm>
            <a:off x="7612063" y="5002212"/>
            <a:ext cx="0" cy="2609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4C3733D-2D4C-47B7-9572-CA2FC797FBAD}"/>
              </a:ext>
            </a:extLst>
          </p:cNvPr>
          <p:cNvCxnSpPr>
            <a:cxnSpLocks/>
          </p:cNvCxnSpPr>
          <p:nvPr/>
        </p:nvCxnSpPr>
        <p:spPr>
          <a:xfrm>
            <a:off x="7467071" y="7249583"/>
            <a:ext cx="1036690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ABE5842-6F55-4625-8AD7-BD8B1D66E34C}"/>
              </a:ext>
            </a:extLst>
          </p:cNvPr>
          <p:cNvCxnSpPr>
            <a:cxnSpLocks/>
          </p:cNvCxnSpPr>
          <p:nvPr/>
        </p:nvCxnSpPr>
        <p:spPr>
          <a:xfrm>
            <a:off x="7467071" y="7902045"/>
            <a:ext cx="1036690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1B0EC4C-217C-4535-9031-F1A136B2E758}"/>
              </a:ext>
            </a:extLst>
          </p:cNvPr>
          <p:cNvSpPr txBox="1"/>
          <p:nvPr/>
        </p:nvSpPr>
        <p:spPr>
          <a:xfrm>
            <a:off x="6369069" y="5799666"/>
            <a:ext cx="10819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99" dirty="0"/>
              <a:t>TrackSense1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62F7C22-D807-4DAF-9962-7120DBAC346B}"/>
              </a:ext>
            </a:extLst>
          </p:cNvPr>
          <p:cNvCxnSpPr>
            <a:cxnSpLocks/>
          </p:cNvCxnSpPr>
          <p:nvPr/>
        </p:nvCxnSpPr>
        <p:spPr>
          <a:xfrm>
            <a:off x="8047038" y="1087437"/>
            <a:ext cx="7467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E4A1DAB-C72F-4D36-9E75-C93189A72AD8}"/>
              </a:ext>
            </a:extLst>
          </p:cNvPr>
          <p:cNvSpPr txBox="1"/>
          <p:nvPr/>
        </p:nvSpPr>
        <p:spPr>
          <a:xfrm>
            <a:off x="10940570" y="724958"/>
            <a:ext cx="125239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SignalChange1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185AE29-1DF6-48E6-9200-F0667C7B5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012" y="362479"/>
            <a:ext cx="1093091" cy="137742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A7AA62E9-B31C-48C9-BD1B-C33D12623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466" y="1522412"/>
            <a:ext cx="1093091" cy="1377421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CA47F5A-FA73-40DF-9F8E-A261AB4CA884}"/>
              </a:ext>
            </a:extLst>
          </p:cNvPr>
          <p:cNvCxnSpPr>
            <a:cxnSpLocks/>
          </p:cNvCxnSpPr>
          <p:nvPr/>
        </p:nvCxnSpPr>
        <p:spPr>
          <a:xfrm>
            <a:off x="8337021" y="869950"/>
            <a:ext cx="3117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DC731F1-5D13-4C69-A1F8-FD21E639CA8C}"/>
              </a:ext>
            </a:extLst>
          </p:cNvPr>
          <p:cNvCxnSpPr>
            <a:cxnSpLocks/>
          </p:cNvCxnSpPr>
          <p:nvPr/>
        </p:nvCxnSpPr>
        <p:spPr>
          <a:xfrm>
            <a:off x="8337021" y="2029883"/>
            <a:ext cx="1036690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CD536C7-A188-48EB-9496-52A6F9B9A9B3}"/>
              </a:ext>
            </a:extLst>
          </p:cNvPr>
          <p:cNvCxnSpPr>
            <a:cxnSpLocks/>
          </p:cNvCxnSpPr>
          <p:nvPr/>
        </p:nvCxnSpPr>
        <p:spPr>
          <a:xfrm>
            <a:off x="4494741" y="2247370"/>
            <a:ext cx="48789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9349082-B552-48E1-AA5F-928ACC5C3995}"/>
              </a:ext>
            </a:extLst>
          </p:cNvPr>
          <p:cNvCxnSpPr>
            <a:cxnSpLocks/>
          </p:cNvCxnSpPr>
          <p:nvPr/>
        </p:nvCxnSpPr>
        <p:spPr>
          <a:xfrm>
            <a:off x="8047038" y="1087437"/>
            <a:ext cx="0" cy="869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E13B639-21F7-4331-BFE9-7745ADEE4600}"/>
              </a:ext>
            </a:extLst>
          </p:cNvPr>
          <p:cNvCxnSpPr>
            <a:cxnSpLocks/>
          </p:cNvCxnSpPr>
          <p:nvPr/>
        </p:nvCxnSpPr>
        <p:spPr>
          <a:xfrm>
            <a:off x="4059767" y="1957387"/>
            <a:ext cx="3987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CE1973D-C5D2-4C95-B9F9-A157F531FC04}"/>
              </a:ext>
            </a:extLst>
          </p:cNvPr>
          <p:cNvCxnSpPr>
            <a:cxnSpLocks/>
          </p:cNvCxnSpPr>
          <p:nvPr/>
        </p:nvCxnSpPr>
        <p:spPr>
          <a:xfrm>
            <a:off x="4132262" y="2319866"/>
            <a:ext cx="3842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C173076-DB6F-48A1-846A-266E366D0EBC}"/>
              </a:ext>
            </a:extLst>
          </p:cNvPr>
          <p:cNvCxnSpPr>
            <a:cxnSpLocks/>
          </p:cNvCxnSpPr>
          <p:nvPr/>
        </p:nvCxnSpPr>
        <p:spPr>
          <a:xfrm>
            <a:off x="9424458" y="942445"/>
            <a:ext cx="1522413" cy="0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80B1077-2242-488D-80A6-177A802D8F4D}"/>
              </a:ext>
            </a:extLst>
          </p:cNvPr>
          <p:cNvSpPr/>
          <p:nvPr/>
        </p:nvSpPr>
        <p:spPr>
          <a:xfrm>
            <a:off x="10511896" y="5582179"/>
            <a:ext cx="667170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S2-C3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31EC4D-FB09-4433-AB4B-BAFB655CDCE7}"/>
              </a:ext>
            </a:extLst>
          </p:cNvPr>
          <p:cNvSpPr/>
          <p:nvPr/>
        </p:nvSpPr>
        <p:spPr>
          <a:xfrm>
            <a:off x="8554508" y="2392363"/>
            <a:ext cx="667170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S2-C1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E0E7BF0-B7ED-4C51-98F4-81D5861E2C5D}"/>
              </a:ext>
            </a:extLst>
          </p:cNvPr>
          <p:cNvSpPr/>
          <p:nvPr/>
        </p:nvSpPr>
        <p:spPr>
          <a:xfrm>
            <a:off x="4204758" y="3262313"/>
            <a:ext cx="670376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S3-B1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10BB92-A679-4548-99E3-63E5440F6E1F}"/>
              </a:ext>
            </a:extLst>
          </p:cNvPr>
          <p:cNvSpPr/>
          <p:nvPr/>
        </p:nvSpPr>
        <p:spPr>
          <a:xfrm>
            <a:off x="3189817" y="5582179"/>
            <a:ext cx="667170" cy="3430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29" dirty="0"/>
              <a:t>S2-C2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EE5496-E98D-4CF9-9770-645DADDF5B39}"/>
              </a:ext>
            </a:extLst>
          </p:cNvPr>
          <p:cNvSpPr txBox="1"/>
          <p:nvPr/>
        </p:nvSpPr>
        <p:spPr>
          <a:xfrm>
            <a:off x="11164359" y="507471"/>
            <a:ext cx="792205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(To RA2-4)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79DDA59-E719-4F54-B540-ECD49F003B6B}"/>
              </a:ext>
            </a:extLst>
          </p:cNvPr>
          <p:cNvSpPr txBox="1"/>
          <p:nvPr/>
        </p:nvSpPr>
        <p:spPr>
          <a:xfrm>
            <a:off x="144992" y="4857221"/>
            <a:ext cx="1601721" cy="25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47" dirty="0"/>
              <a:t>CLK_READTRACKSENSORS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140D456-55C1-4BD0-B861-1420A18ACB7E}"/>
              </a:ext>
            </a:extLst>
          </p:cNvPr>
          <p:cNvSpPr txBox="1"/>
          <p:nvPr/>
        </p:nvSpPr>
        <p:spPr>
          <a:xfrm>
            <a:off x="507472" y="5002212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S7 ]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927D80-A0C0-4D37-AC88-5809B2F63017}"/>
              </a:ext>
            </a:extLst>
          </p:cNvPr>
          <p:cNvSpPr/>
          <p:nvPr/>
        </p:nvSpPr>
        <p:spPr>
          <a:xfrm>
            <a:off x="31069" y="2972329"/>
            <a:ext cx="1542410" cy="25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7" dirty="0"/>
              <a:t>CLK_WRITESIGNALSTATE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A5DB82-1FED-4117-95B6-4669F1CF33BF}"/>
              </a:ext>
            </a:extLst>
          </p:cNvPr>
          <p:cNvSpPr txBox="1"/>
          <p:nvPr/>
        </p:nvSpPr>
        <p:spPr>
          <a:xfrm>
            <a:off x="507472" y="3189816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S8 ]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A07CCD8-1256-439B-97D4-D8E8A3D9C351}"/>
              </a:ext>
            </a:extLst>
          </p:cNvPr>
          <p:cNvSpPr txBox="1"/>
          <p:nvPr/>
        </p:nvSpPr>
        <p:spPr>
          <a:xfrm>
            <a:off x="11309350" y="1014941"/>
            <a:ext cx="67518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O13 ]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153D3E7-3C93-4BB3-B029-590C37CD7686}"/>
              </a:ext>
            </a:extLst>
          </p:cNvPr>
          <p:cNvSpPr txBox="1"/>
          <p:nvPr/>
        </p:nvSpPr>
        <p:spPr>
          <a:xfrm>
            <a:off x="5654675" y="5799666"/>
            <a:ext cx="67518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O15 ]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4DADE4B-017B-4CB6-ACF4-605433365CC8}"/>
              </a:ext>
            </a:extLst>
          </p:cNvPr>
          <p:cNvSpPr txBox="1"/>
          <p:nvPr/>
        </p:nvSpPr>
        <p:spPr>
          <a:xfrm>
            <a:off x="507471" y="5654674"/>
            <a:ext cx="660758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A12 ]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95AE832-4840-4D4F-901A-C5CACC6F898F}"/>
              </a:ext>
            </a:extLst>
          </p:cNvPr>
          <p:cNvSpPr txBox="1"/>
          <p:nvPr/>
        </p:nvSpPr>
        <p:spPr>
          <a:xfrm>
            <a:off x="6814609" y="434974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S1 ]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3D4140-2D06-4417-BE33-DC9A01D17171}"/>
              </a:ext>
            </a:extLst>
          </p:cNvPr>
          <p:cNvSpPr txBox="1"/>
          <p:nvPr/>
        </p:nvSpPr>
        <p:spPr>
          <a:xfrm>
            <a:off x="6814609" y="724958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S2 ]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D4B024-C0E2-4205-89E5-41B2DCC9C0C7}"/>
              </a:ext>
            </a:extLst>
          </p:cNvPr>
          <p:cNvSpPr txBox="1"/>
          <p:nvPr/>
        </p:nvSpPr>
        <p:spPr>
          <a:xfrm>
            <a:off x="6814609" y="1014941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S3 ]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04C3A60-44E9-43B5-991F-7142F6E348D7}"/>
              </a:ext>
            </a:extLst>
          </p:cNvPr>
          <p:cNvSpPr txBox="1"/>
          <p:nvPr/>
        </p:nvSpPr>
        <p:spPr>
          <a:xfrm>
            <a:off x="6814609" y="1304924"/>
            <a:ext cx="54694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S4 ]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0026AD1-3127-4A6B-97CE-7A86415D372B}"/>
              </a:ext>
            </a:extLst>
          </p:cNvPr>
          <p:cNvCxnSpPr>
            <a:cxnSpLocks/>
          </p:cNvCxnSpPr>
          <p:nvPr/>
        </p:nvCxnSpPr>
        <p:spPr>
          <a:xfrm>
            <a:off x="9061979" y="1667404"/>
            <a:ext cx="79745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3C21FE1-4DD3-45FD-8794-E13BD2F122E1}"/>
              </a:ext>
            </a:extLst>
          </p:cNvPr>
          <p:cNvCxnSpPr>
            <a:cxnSpLocks/>
          </p:cNvCxnSpPr>
          <p:nvPr/>
        </p:nvCxnSpPr>
        <p:spPr>
          <a:xfrm>
            <a:off x="9061979" y="507470"/>
            <a:ext cx="1522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739160D-E78F-4315-B539-281604C76FC2}"/>
              </a:ext>
            </a:extLst>
          </p:cNvPr>
          <p:cNvCxnSpPr>
            <a:cxnSpLocks/>
          </p:cNvCxnSpPr>
          <p:nvPr/>
        </p:nvCxnSpPr>
        <p:spPr>
          <a:xfrm>
            <a:off x="10584392" y="507470"/>
            <a:ext cx="0" cy="2247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383EC78-BE5C-459E-9882-DC3E67555F72}"/>
              </a:ext>
            </a:extLst>
          </p:cNvPr>
          <p:cNvCxnSpPr>
            <a:cxnSpLocks/>
          </p:cNvCxnSpPr>
          <p:nvPr/>
        </p:nvCxnSpPr>
        <p:spPr>
          <a:xfrm>
            <a:off x="9931929" y="2754841"/>
            <a:ext cx="6524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4392BB-3F15-4C68-ACCD-B541BF658B97}"/>
              </a:ext>
            </a:extLst>
          </p:cNvPr>
          <p:cNvCxnSpPr>
            <a:cxnSpLocks/>
          </p:cNvCxnSpPr>
          <p:nvPr/>
        </p:nvCxnSpPr>
        <p:spPr>
          <a:xfrm>
            <a:off x="9786938" y="1667404"/>
            <a:ext cx="797454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552707B-46BE-4F41-8D5A-694B9F14FC00}"/>
              </a:ext>
            </a:extLst>
          </p:cNvPr>
          <p:cNvSpPr txBox="1"/>
          <p:nvPr/>
        </p:nvSpPr>
        <p:spPr>
          <a:xfrm>
            <a:off x="9641946" y="217487"/>
            <a:ext cx="357174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" dirty="0"/>
              <a:t>+5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206FF1D9-582C-4B2D-BC02-B292D546B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583" y="7974542"/>
            <a:ext cx="428178" cy="551875"/>
          </a:xfrm>
          <a:prstGeom prst="rect">
            <a:avLst/>
          </a:pr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042F27A-AD76-4FD3-B1E5-7C0FCCA31A94}"/>
              </a:ext>
            </a:extLst>
          </p:cNvPr>
          <p:cNvCxnSpPr>
            <a:cxnSpLocks/>
          </p:cNvCxnSpPr>
          <p:nvPr/>
        </p:nvCxnSpPr>
        <p:spPr>
          <a:xfrm flipV="1">
            <a:off x="7447418" y="7234237"/>
            <a:ext cx="0" cy="812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BF39D82-2103-4097-96A2-E79E433B72EF}"/>
              </a:ext>
            </a:extLst>
          </p:cNvPr>
          <p:cNvCxnSpPr>
            <a:cxnSpLocks/>
          </p:cNvCxnSpPr>
          <p:nvPr/>
        </p:nvCxnSpPr>
        <p:spPr>
          <a:xfrm>
            <a:off x="5509683" y="3044825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2E4E583-BE6B-4624-A141-95C5F24E15AC}"/>
              </a:ext>
            </a:extLst>
          </p:cNvPr>
          <p:cNvCxnSpPr>
            <a:cxnSpLocks/>
          </p:cNvCxnSpPr>
          <p:nvPr/>
        </p:nvCxnSpPr>
        <p:spPr>
          <a:xfrm>
            <a:off x="5799667" y="3044824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69AFA5F-B40C-408A-8029-D7B7BB13190B}"/>
              </a:ext>
            </a:extLst>
          </p:cNvPr>
          <p:cNvCxnSpPr>
            <a:cxnSpLocks/>
          </p:cNvCxnSpPr>
          <p:nvPr/>
        </p:nvCxnSpPr>
        <p:spPr>
          <a:xfrm>
            <a:off x="5799666" y="3262312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5DE400B-B27D-4B09-9612-D94615B7F36F}"/>
              </a:ext>
            </a:extLst>
          </p:cNvPr>
          <p:cNvCxnSpPr>
            <a:cxnSpLocks/>
          </p:cNvCxnSpPr>
          <p:nvPr/>
        </p:nvCxnSpPr>
        <p:spPr>
          <a:xfrm>
            <a:off x="6089650" y="3044824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4B0AEBE-A8F7-4FC4-9878-FC3036D4D807}"/>
              </a:ext>
            </a:extLst>
          </p:cNvPr>
          <p:cNvCxnSpPr>
            <a:cxnSpLocks/>
          </p:cNvCxnSpPr>
          <p:nvPr/>
        </p:nvCxnSpPr>
        <p:spPr>
          <a:xfrm>
            <a:off x="6089650" y="3044825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DC801F5-528B-4A24-884D-4F9964F51DE2}"/>
              </a:ext>
            </a:extLst>
          </p:cNvPr>
          <p:cNvCxnSpPr>
            <a:cxnSpLocks/>
          </p:cNvCxnSpPr>
          <p:nvPr/>
        </p:nvCxnSpPr>
        <p:spPr>
          <a:xfrm>
            <a:off x="10052050" y="2052637"/>
            <a:ext cx="838200" cy="0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3F17ABA-C0AD-4B5D-8866-39C50825E7FB}"/>
              </a:ext>
            </a:extLst>
          </p:cNvPr>
          <p:cNvCxnSpPr>
            <a:cxnSpLocks/>
          </p:cNvCxnSpPr>
          <p:nvPr/>
        </p:nvCxnSpPr>
        <p:spPr>
          <a:xfrm>
            <a:off x="7461250" y="6624637"/>
            <a:ext cx="10366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0C5E4FA-092D-4B15-8FF1-CC081AA66308}"/>
              </a:ext>
            </a:extLst>
          </p:cNvPr>
          <p:cNvSpPr txBox="1"/>
          <p:nvPr/>
        </p:nvSpPr>
        <p:spPr>
          <a:xfrm>
            <a:off x="6420452" y="6393189"/>
            <a:ext cx="1040798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99" dirty="0"/>
              <a:t>News Stand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AEA5238-968C-4395-A2DE-608B3F88861E}"/>
              </a:ext>
            </a:extLst>
          </p:cNvPr>
          <p:cNvSpPr txBox="1"/>
          <p:nvPr/>
        </p:nvSpPr>
        <p:spPr>
          <a:xfrm>
            <a:off x="5664892" y="6393189"/>
            <a:ext cx="67518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O16 ]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95DC20-F073-41FC-BA00-FF44FA192A18}"/>
              </a:ext>
            </a:extLst>
          </p:cNvPr>
          <p:cNvSpPr txBox="1"/>
          <p:nvPr/>
        </p:nvSpPr>
        <p:spPr>
          <a:xfrm>
            <a:off x="10890250" y="1759806"/>
            <a:ext cx="1080873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News Stand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3571FEF-83B6-4237-8042-011D8335EF66}"/>
              </a:ext>
            </a:extLst>
          </p:cNvPr>
          <p:cNvSpPr txBox="1"/>
          <p:nvPr/>
        </p:nvSpPr>
        <p:spPr>
          <a:xfrm>
            <a:off x="11259030" y="2049789"/>
            <a:ext cx="67518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[ O14 ]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E9FB250-DFA5-4A89-B1AC-425AEB7FCAE4}"/>
              </a:ext>
            </a:extLst>
          </p:cNvPr>
          <p:cNvCxnSpPr>
            <a:cxnSpLocks/>
          </p:cNvCxnSpPr>
          <p:nvPr/>
        </p:nvCxnSpPr>
        <p:spPr>
          <a:xfrm>
            <a:off x="10966450" y="1595437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C698E70-1F64-4077-AE05-E09448146A35}"/>
              </a:ext>
            </a:extLst>
          </p:cNvPr>
          <p:cNvCxnSpPr>
            <a:cxnSpLocks/>
          </p:cNvCxnSpPr>
          <p:nvPr/>
        </p:nvCxnSpPr>
        <p:spPr>
          <a:xfrm>
            <a:off x="11270933" y="1367075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8BDBEB2-229A-4810-8F8C-45F23831D9D2}"/>
              </a:ext>
            </a:extLst>
          </p:cNvPr>
          <p:cNvCxnSpPr>
            <a:cxnSpLocks/>
          </p:cNvCxnSpPr>
          <p:nvPr/>
        </p:nvCxnSpPr>
        <p:spPr>
          <a:xfrm>
            <a:off x="11270933" y="1367076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7FD0DC8-6A47-468D-8D9E-1ACA99A58D79}"/>
              </a:ext>
            </a:extLst>
          </p:cNvPr>
          <p:cNvCxnSpPr>
            <a:cxnSpLocks/>
          </p:cNvCxnSpPr>
          <p:nvPr/>
        </p:nvCxnSpPr>
        <p:spPr>
          <a:xfrm>
            <a:off x="11575416" y="1367075"/>
            <a:ext cx="0" cy="2283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CA8A5FD-25BE-452D-B869-DF31CE6BF90C}"/>
              </a:ext>
            </a:extLst>
          </p:cNvPr>
          <p:cNvCxnSpPr>
            <a:cxnSpLocks/>
          </p:cNvCxnSpPr>
          <p:nvPr/>
        </p:nvCxnSpPr>
        <p:spPr>
          <a:xfrm>
            <a:off x="11575415" y="1595437"/>
            <a:ext cx="3044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2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30BE02E0-563D-476B-B538-87ABF8D8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81" y="5862637"/>
            <a:ext cx="261135" cy="54235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4DDFF17-9FD9-4DDA-BCEA-07EB4ECBB000}"/>
              </a:ext>
            </a:extLst>
          </p:cNvPr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75D867-326E-441E-9FEF-CD2EDC65B872}"/>
              </a:ext>
            </a:extLst>
          </p:cNvPr>
          <p:cNvSpPr/>
          <p:nvPr/>
        </p:nvSpPr>
        <p:spPr>
          <a:xfrm>
            <a:off x="7748629" y="8587915"/>
            <a:ext cx="4414996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15" dirty="0">
                <a:solidFill>
                  <a:schemeClr val="tx1"/>
                </a:solidFill>
              </a:rPr>
              <a:t>Test Harness Shield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E59EA0-ECFE-4F97-98DC-F770706DFE68}"/>
              </a:ext>
            </a:extLst>
          </p:cNvPr>
          <p:cNvSpPr/>
          <p:nvPr/>
        </p:nvSpPr>
        <p:spPr>
          <a:xfrm>
            <a:off x="7748629" y="8601630"/>
            <a:ext cx="532844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1.1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43C816-7A17-4615-A403-E8BC2DF970D1}"/>
              </a:ext>
            </a:extLst>
          </p:cNvPr>
          <p:cNvCxnSpPr>
            <a:cxnSpLocks/>
          </p:cNvCxnSpPr>
          <p:nvPr/>
        </p:nvCxnSpPr>
        <p:spPr>
          <a:xfrm>
            <a:off x="1974850" y="528637"/>
            <a:ext cx="609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1F248F-DE72-4E02-9A45-FEB287570DB0}"/>
              </a:ext>
            </a:extLst>
          </p:cNvPr>
          <p:cNvSpPr/>
          <p:nvPr/>
        </p:nvSpPr>
        <p:spPr>
          <a:xfrm>
            <a:off x="568822" y="376237"/>
            <a:ext cx="147155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Switch Ctrl 1 [ O1 ]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E2EB6F-BFF2-4F23-A2BD-A4A459C385B5}"/>
              </a:ext>
            </a:extLst>
          </p:cNvPr>
          <p:cNvCxnSpPr>
            <a:cxnSpLocks/>
          </p:cNvCxnSpPr>
          <p:nvPr/>
        </p:nvCxnSpPr>
        <p:spPr>
          <a:xfrm>
            <a:off x="1974850" y="833437"/>
            <a:ext cx="990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D7AC2C-9F2A-4485-A9E0-79A13B855315}"/>
              </a:ext>
            </a:extLst>
          </p:cNvPr>
          <p:cNvSpPr/>
          <p:nvPr/>
        </p:nvSpPr>
        <p:spPr>
          <a:xfrm>
            <a:off x="568822" y="681037"/>
            <a:ext cx="147155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Switch Ctrl 1 [ O2 ]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C3CDDF-C7FD-4239-894A-B1F503BC05EA}"/>
              </a:ext>
            </a:extLst>
          </p:cNvPr>
          <p:cNvCxnSpPr>
            <a:cxnSpLocks/>
          </p:cNvCxnSpPr>
          <p:nvPr/>
        </p:nvCxnSpPr>
        <p:spPr>
          <a:xfrm>
            <a:off x="1974850" y="1138237"/>
            <a:ext cx="1371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AD40E0-C0ED-4A12-B726-0A3569547114}"/>
              </a:ext>
            </a:extLst>
          </p:cNvPr>
          <p:cNvSpPr/>
          <p:nvPr/>
        </p:nvSpPr>
        <p:spPr>
          <a:xfrm>
            <a:off x="568822" y="985837"/>
            <a:ext cx="147155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Switch Ctrl 1 [ O3 ]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4322ED-62F5-4671-950E-F2D10A0AC1C5}"/>
              </a:ext>
            </a:extLst>
          </p:cNvPr>
          <p:cNvCxnSpPr>
            <a:cxnSpLocks/>
          </p:cNvCxnSpPr>
          <p:nvPr/>
        </p:nvCxnSpPr>
        <p:spPr>
          <a:xfrm>
            <a:off x="1974850" y="1443037"/>
            <a:ext cx="1752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976DB8F-FE65-4CD1-AFEE-1C5F4AC1AC68}"/>
              </a:ext>
            </a:extLst>
          </p:cNvPr>
          <p:cNvSpPr/>
          <p:nvPr/>
        </p:nvSpPr>
        <p:spPr>
          <a:xfrm>
            <a:off x="568822" y="1290637"/>
            <a:ext cx="147155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Switch Ctrl 1 [ O4 ]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67CFA5-0C1B-466E-8915-C9F3F8EFF237}"/>
              </a:ext>
            </a:extLst>
          </p:cNvPr>
          <p:cNvCxnSpPr>
            <a:cxnSpLocks/>
          </p:cNvCxnSpPr>
          <p:nvPr/>
        </p:nvCxnSpPr>
        <p:spPr>
          <a:xfrm>
            <a:off x="1974850" y="3355512"/>
            <a:ext cx="43434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EE8843A-8FD3-437D-A0D0-2606752EE254}"/>
              </a:ext>
            </a:extLst>
          </p:cNvPr>
          <p:cNvSpPr/>
          <p:nvPr/>
        </p:nvSpPr>
        <p:spPr>
          <a:xfrm>
            <a:off x="527050" y="3203112"/>
            <a:ext cx="1556388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Sense</a:t>
            </a:r>
            <a:r>
              <a:rPr lang="en-US" sz="1332" dirty="0"/>
              <a:t> 1 [ O5 ]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460339-0827-47A2-A98A-E1147AC7EDBB}"/>
              </a:ext>
            </a:extLst>
          </p:cNvPr>
          <p:cNvCxnSpPr>
            <a:cxnSpLocks/>
          </p:cNvCxnSpPr>
          <p:nvPr/>
        </p:nvCxnSpPr>
        <p:spPr>
          <a:xfrm>
            <a:off x="1974850" y="3660312"/>
            <a:ext cx="46482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7F7FB69-FDE0-4EC0-9AF9-8C2D1C8FDF1F}"/>
              </a:ext>
            </a:extLst>
          </p:cNvPr>
          <p:cNvSpPr/>
          <p:nvPr/>
        </p:nvSpPr>
        <p:spPr>
          <a:xfrm>
            <a:off x="527050" y="3507912"/>
            <a:ext cx="154516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Sense 2</a:t>
            </a:r>
            <a:r>
              <a:rPr lang="en-US" sz="1332" dirty="0"/>
              <a:t> [ O6 ]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4006A4-6819-40DC-9010-253C56847BA8}"/>
              </a:ext>
            </a:extLst>
          </p:cNvPr>
          <p:cNvCxnSpPr>
            <a:cxnSpLocks/>
          </p:cNvCxnSpPr>
          <p:nvPr/>
        </p:nvCxnSpPr>
        <p:spPr>
          <a:xfrm>
            <a:off x="1974850" y="3965112"/>
            <a:ext cx="49530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1A7C9BD-43EF-4655-A074-771A7648F873}"/>
              </a:ext>
            </a:extLst>
          </p:cNvPr>
          <p:cNvSpPr/>
          <p:nvPr/>
        </p:nvSpPr>
        <p:spPr>
          <a:xfrm>
            <a:off x="527050" y="3812712"/>
            <a:ext cx="1541961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Sense 3 </a:t>
            </a:r>
            <a:r>
              <a:rPr lang="en-US" sz="1332" dirty="0"/>
              <a:t>[ O7 ]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001807-2819-4AEB-9ACF-7C80E5D2DFBA}"/>
              </a:ext>
            </a:extLst>
          </p:cNvPr>
          <p:cNvCxnSpPr>
            <a:cxnSpLocks/>
          </p:cNvCxnSpPr>
          <p:nvPr/>
        </p:nvCxnSpPr>
        <p:spPr>
          <a:xfrm>
            <a:off x="1974850" y="4262437"/>
            <a:ext cx="52578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590EBE4-E4DF-46F1-AA3D-37CD401BA6E0}"/>
              </a:ext>
            </a:extLst>
          </p:cNvPr>
          <p:cNvSpPr/>
          <p:nvPr/>
        </p:nvSpPr>
        <p:spPr>
          <a:xfrm>
            <a:off x="527050" y="4110037"/>
            <a:ext cx="154516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Sense 4</a:t>
            </a:r>
            <a:r>
              <a:rPr lang="en-US" sz="1332" dirty="0"/>
              <a:t> [ O8 ]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E27A630-01A2-454C-9526-1C797B127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81" y="5862637"/>
            <a:ext cx="261135" cy="54235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5B78B38-4BA0-44E7-B982-67D0FE97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81" y="5862637"/>
            <a:ext cx="261135" cy="5423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166D0E3-8B82-4E73-B072-4C823553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81" y="5862637"/>
            <a:ext cx="261135" cy="5423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ED92DD-FA7F-412B-9132-2C088257F019}"/>
              </a:ext>
            </a:extLst>
          </p:cNvPr>
          <p:cNvCxnSpPr>
            <a:cxnSpLocks/>
          </p:cNvCxnSpPr>
          <p:nvPr/>
        </p:nvCxnSpPr>
        <p:spPr>
          <a:xfrm>
            <a:off x="6291881" y="3348037"/>
            <a:ext cx="0" cy="243840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AE9988-AF62-4315-AAD4-50010CAF6C98}"/>
              </a:ext>
            </a:extLst>
          </p:cNvPr>
          <p:cNvCxnSpPr>
            <a:cxnSpLocks/>
          </p:cNvCxnSpPr>
          <p:nvPr/>
        </p:nvCxnSpPr>
        <p:spPr>
          <a:xfrm>
            <a:off x="6596681" y="3652837"/>
            <a:ext cx="0" cy="205740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6A7F20-5ED3-4567-BD37-AD5BCBD2ECEB}"/>
              </a:ext>
            </a:extLst>
          </p:cNvPr>
          <p:cNvCxnSpPr>
            <a:cxnSpLocks/>
          </p:cNvCxnSpPr>
          <p:nvPr/>
        </p:nvCxnSpPr>
        <p:spPr>
          <a:xfrm>
            <a:off x="6901481" y="3957637"/>
            <a:ext cx="0" cy="175260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F10853E-57CC-431B-8F9E-5204F8BAA8AE}"/>
              </a:ext>
            </a:extLst>
          </p:cNvPr>
          <p:cNvCxnSpPr>
            <a:cxnSpLocks/>
          </p:cNvCxnSpPr>
          <p:nvPr/>
        </p:nvCxnSpPr>
        <p:spPr>
          <a:xfrm>
            <a:off x="7206281" y="4262437"/>
            <a:ext cx="0" cy="144780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C7BD1D6-8EA0-4159-A07E-914447DE14D0}"/>
              </a:ext>
            </a:extLst>
          </p:cNvPr>
          <p:cNvSpPr/>
          <p:nvPr/>
        </p:nvSpPr>
        <p:spPr>
          <a:xfrm>
            <a:off x="450850" y="4414837"/>
            <a:ext cx="1624227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Turnout Sense</a:t>
            </a:r>
            <a:r>
              <a:rPr lang="en-US" sz="1332" dirty="0"/>
              <a:t> 1 [ O9 ]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611EFD-FB84-4AE7-BF83-C051F3C6A890}"/>
              </a:ext>
            </a:extLst>
          </p:cNvPr>
          <p:cNvCxnSpPr>
            <a:cxnSpLocks/>
          </p:cNvCxnSpPr>
          <p:nvPr/>
        </p:nvCxnSpPr>
        <p:spPr>
          <a:xfrm>
            <a:off x="1974850" y="4872037"/>
            <a:ext cx="5943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CA31351-113C-4390-8295-7F044E0591A8}"/>
              </a:ext>
            </a:extLst>
          </p:cNvPr>
          <p:cNvSpPr/>
          <p:nvPr/>
        </p:nvSpPr>
        <p:spPr>
          <a:xfrm>
            <a:off x="374650" y="4719637"/>
            <a:ext cx="1699568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Turnout Sense 2</a:t>
            </a:r>
            <a:r>
              <a:rPr lang="en-US" sz="1332" dirty="0"/>
              <a:t> [ O10 ]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069CEF-7B52-4EB6-B6C4-A2D699BFF8FA}"/>
              </a:ext>
            </a:extLst>
          </p:cNvPr>
          <p:cNvCxnSpPr>
            <a:cxnSpLocks/>
          </p:cNvCxnSpPr>
          <p:nvPr/>
        </p:nvCxnSpPr>
        <p:spPr>
          <a:xfrm>
            <a:off x="1974850" y="5176837"/>
            <a:ext cx="61722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F6AD382-FC49-4F5B-B6A4-9841827D6ECF}"/>
              </a:ext>
            </a:extLst>
          </p:cNvPr>
          <p:cNvSpPr/>
          <p:nvPr/>
        </p:nvSpPr>
        <p:spPr>
          <a:xfrm>
            <a:off x="374650" y="5024437"/>
            <a:ext cx="1696362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Turnout Sense 3 </a:t>
            </a:r>
            <a:r>
              <a:rPr lang="en-US" sz="1332" dirty="0"/>
              <a:t>[ O11 ]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150DCAC-4040-4094-A6D1-89EBC7DD1FE3}"/>
              </a:ext>
            </a:extLst>
          </p:cNvPr>
          <p:cNvCxnSpPr>
            <a:cxnSpLocks/>
          </p:cNvCxnSpPr>
          <p:nvPr/>
        </p:nvCxnSpPr>
        <p:spPr>
          <a:xfrm>
            <a:off x="1974850" y="5481637"/>
            <a:ext cx="65532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C727420-53AA-4836-A53B-F29AE2682E52}"/>
              </a:ext>
            </a:extLst>
          </p:cNvPr>
          <p:cNvSpPr/>
          <p:nvPr/>
        </p:nvSpPr>
        <p:spPr>
          <a:xfrm>
            <a:off x="374650" y="5329237"/>
            <a:ext cx="1699568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Turnout Sense 4</a:t>
            </a:r>
            <a:r>
              <a:rPr lang="en-US" sz="1332" dirty="0"/>
              <a:t> [ O12 ]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DD55C77-FC53-466A-A017-ADD95458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81" y="5862637"/>
            <a:ext cx="261135" cy="5423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5837DE5-8A15-40E8-A79D-66837B2A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681" y="5862637"/>
            <a:ext cx="261135" cy="5423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F4E4259-42F9-4402-982B-33DD43AF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481" y="5862637"/>
            <a:ext cx="261135" cy="5423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D04E8F5-10E5-4218-9273-41C5B180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281" y="5862637"/>
            <a:ext cx="261135" cy="54235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33064C-9DFE-4506-BEDF-15EE1E600C7B}"/>
              </a:ext>
            </a:extLst>
          </p:cNvPr>
          <p:cNvCxnSpPr>
            <a:cxnSpLocks/>
          </p:cNvCxnSpPr>
          <p:nvPr/>
        </p:nvCxnSpPr>
        <p:spPr>
          <a:xfrm>
            <a:off x="7587281" y="4567237"/>
            <a:ext cx="0" cy="12906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AA7983A-5D0B-4A87-846B-8CC908E1E3C0}"/>
              </a:ext>
            </a:extLst>
          </p:cNvPr>
          <p:cNvCxnSpPr>
            <a:cxnSpLocks/>
          </p:cNvCxnSpPr>
          <p:nvPr/>
        </p:nvCxnSpPr>
        <p:spPr>
          <a:xfrm>
            <a:off x="7892081" y="4872037"/>
            <a:ext cx="0" cy="9858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D1B8A0-470C-4AA9-B1B7-2EF28C3AA2D0}"/>
              </a:ext>
            </a:extLst>
          </p:cNvPr>
          <p:cNvCxnSpPr>
            <a:cxnSpLocks/>
          </p:cNvCxnSpPr>
          <p:nvPr/>
        </p:nvCxnSpPr>
        <p:spPr>
          <a:xfrm>
            <a:off x="8196881" y="5176837"/>
            <a:ext cx="0" cy="6810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8AF7C4-626C-4B52-9785-F5115EA56034}"/>
              </a:ext>
            </a:extLst>
          </p:cNvPr>
          <p:cNvCxnSpPr>
            <a:cxnSpLocks/>
          </p:cNvCxnSpPr>
          <p:nvPr/>
        </p:nvCxnSpPr>
        <p:spPr>
          <a:xfrm>
            <a:off x="8501681" y="5481637"/>
            <a:ext cx="0" cy="376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FE6E80D-9944-4822-A7ED-06D497BCE385}"/>
              </a:ext>
            </a:extLst>
          </p:cNvPr>
          <p:cNvCxnSpPr>
            <a:cxnSpLocks/>
          </p:cNvCxnSpPr>
          <p:nvPr/>
        </p:nvCxnSpPr>
        <p:spPr>
          <a:xfrm>
            <a:off x="1898650" y="8384712"/>
            <a:ext cx="77724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8444D49-5041-458D-B2F1-10004678D7E2}"/>
              </a:ext>
            </a:extLst>
          </p:cNvPr>
          <p:cNvSpPr/>
          <p:nvPr/>
        </p:nvSpPr>
        <p:spPr>
          <a:xfrm>
            <a:off x="603250" y="8232312"/>
            <a:ext cx="1110304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Ground [ </a:t>
            </a:r>
            <a:r>
              <a:rPr lang="en-US" sz="1332" dirty="0" err="1">
                <a:highlight>
                  <a:srgbClr val="FFFF00"/>
                </a:highlight>
              </a:rPr>
              <a:t>Axx</a:t>
            </a:r>
            <a:r>
              <a:rPr lang="en-US" sz="1332" dirty="0">
                <a:highlight>
                  <a:srgbClr val="FFFF00"/>
                </a:highlight>
              </a:rPr>
              <a:t> ]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671BC07-2DC6-4686-8AA7-EF1AF0345C24}"/>
              </a:ext>
            </a:extLst>
          </p:cNvPr>
          <p:cNvCxnSpPr>
            <a:cxnSpLocks/>
          </p:cNvCxnSpPr>
          <p:nvPr/>
        </p:nvCxnSpPr>
        <p:spPr>
          <a:xfrm>
            <a:off x="1974850" y="1747837"/>
            <a:ext cx="2133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FC03CF1-C980-46FE-87EA-95D87B7FC79E}"/>
              </a:ext>
            </a:extLst>
          </p:cNvPr>
          <p:cNvSpPr/>
          <p:nvPr/>
        </p:nvSpPr>
        <p:spPr>
          <a:xfrm>
            <a:off x="264022" y="1595437"/>
            <a:ext cx="1787028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Reverse Polarity1 [ A9 ]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B011119-F5D0-43C0-8ED9-1D6A0F88E7A3}"/>
              </a:ext>
            </a:extLst>
          </p:cNvPr>
          <p:cNvCxnSpPr>
            <a:cxnSpLocks/>
          </p:cNvCxnSpPr>
          <p:nvPr/>
        </p:nvCxnSpPr>
        <p:spPr>
          <a:xfrm flipV="1">
            <a:off x="6291881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8848D25-881A-4188-B288-F820A5436DE5}"/>
              </a:ext>
            </a:extLst>
          </p:cNvPr>
          <p:cNvCxnSpPr>
            <a:cxnSpLocks/>
          </p:cNvCxnSpPr>
          <p:nvPr/>
        </p:nvCxnSpPr>
        <p:spPr>
          <a:xfrm flipV="1">
            <a:off x="6596681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C7A9F4-FDEF-4A25-9611-AF4163EB26A4}"/>
              </a:ext>
            </a:extLst>
          </p:cNvPr>
          <p:cNvCxnSpPr>
            <a:cxnSpLocks/>
          </p:cNvCxnSpPr>
          <p:nvPr/>
        </p:nvCxnSpPr>
        <p:spPr>
          <a:xfrm flipV="1">
            <a:off x="6901481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A75E712-864E-4BDD-AEE4-2127B9533EF3}"/>
              </a:ext>
            </a:extLst>
          </p:cNvPr>
          <p:cNvCxnSpPr>
            <a:cxnSpLocks/>
          </p:cNvCxnSpPr>
          <p:nvPr/>
        </p:nvCxnSpPr>
        <p:spPr>
          <a:xfrm flipV="1">
            <a:off x="7206281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7C4AD81-896F-48F8-9C07-512D811DD072}"/>
              </a:ext>
            </a:extLst>
          </p:cNvPr>
          <p:cNvCxnSpPr>
            <a:cxnSpLocks/>
          </p:cNvCxnSpPr>
          <p:nvPr/>
        </p:nvCxnSpPr>
        <p:spPr>
          <a:xfrm flipV="1">
            <a:off x="7587281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A2E741D-CF94-4434-8136-A28721146617}"/>
              </a:ext>
            </a:extLst>
          </p:cNvPr>
          <p:cNvCxnSpPr>
            <a:cxnSpLocks/>
          </p:cNvCxnSpPr>
          <p:nvPr/>
        </p:nvCxnSpPr>
        <p:spPr>
          <a:xfrm flipV="1">
            <a:off x="7892081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DD9B23A-86C9-4F14-A027-44AA6A979D6E}"/>
              </a:ext>
            </a:extLst>
          </p:cNvPr>
          <p:cNvCxnSpPr>
            <a:cxnSpLocks/>
          </p:cNvCxnSpPr>
          <p:nvPr/>
        </p:nvCxnSpPr>
        <p:spPr>
          <a:xfrm flipV="1">
            <a:off x="8196881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46B17A-A608-442C-97F0-0D76C3F33DB1}"/>
              </a:ext>
            </a:extLst>
          </p:cNvPr>
          <p:cNvCxnSpPr>
            <a:cxnSpLocks/>
          </p:cNvCxnSpPr>
          <p:nvPr/>
        </p:nvCxnSpPr>
        <p:spPr>
          <a:xfrm flipV="1">
            <a:off x="8501681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5BFFF30-409D-45C4-9C60-B762F59E890C}"/>
              </a:ext>
            </a:extLst>
          </p:cNvPr>
          <p:cNvCxnSpPr>
            <a:cxnSpLocks/>
          </p:cNvCxnSpPr>
          <p:nvPr/>
        </p:nvCxnSpPr>
        <p:spPr>
          <a:xfrm>
            <a:off x="1898650" y="6700837"/>
            <a:ext cx="7467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B2B0EB-680B-4685-AC74-F5B4EB863777}"/>
              </a:ext>
            </a:extLst>
          </p:cNvPr>
          <p:cNvSpPr/>
          <p:nvPr/>
        </p:nvSpPr>
        <p:spPr>
          <a:xfrm>
            <a:off x="755650" y="6548437"/>
            <a:ext cx="795411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+5 [ </a:t>
            </a:r>
            <a:r>
              <a:rPr lang="en-US" sz="1332" dirty="0" err="1">
                <a:highlight>
                  <a:srgbClr val="FFFF00"/>
                </a:highlight>
              </a:rPr>
              <a:t>Axx</a:t>
            </a:r>
            <a:r>
              <a:rPr lang="en-US" sz="1332" dirty="0">
                <a:highlight>
                  <a:srgbClr val="FFFF00"/>
                </a:highlight>
              </a:rPr>
              <a:t> ]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027FA5-A171-423F-99DD-373BDD97BA04}"/>
              </a:ext>
            </a:extLst>
          </p:cNvPr>
          <p:cNvCxnSpPr>
            <a:cxnSpLocks/>
          </p:cNvCxnSpPr>
          <p:nvPr/>
        </p:nvCxnSpPr>
        <p:spPr>
          <a:xfrm>
            <a:off x="2279650" y="8384712"/>
            <a:ext cx="0" cy="45720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B715B9-7121-42CF-9F06-0AB93590219E}"/>
              </a:ext>
            </a:extLst>
          </p:cNvPr>
          <p:cNvCxnSpPr>
            <a:cxnSpLocks/>
          </p:cNvCxnSpPr>
          <p:nvPr/>
        </p:nvCxnSpPr>
        <p:spPr>
          <a:xfrm flipH="1">
            <a:off x="1898650" y="8613312"/>
            <a:ext cx="3810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670CABD-7002-486B-A5BF-22E15CF81EA1}"/>
              </a:ext>
            </a:extLst>
          </p:cNvPr>
          <p:cNvCxnSpPr>
            <a:cxnSpLocks/>
          </p:cNvCxnSpPr>
          <p:nvPr/>
        </p:nvCxnSpPr>
        <p:spPr>
          <a:xfrm flipH="1">
            <a:off x="1898650" y="8841912"/>
            <a:ext cx="3810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2CCF77-785D-4292-BD8D-BDB9BD109D71}"/>
              </a:ext>
            </a:extLst>
          </p:cNvPr>
          <p:cNvSpPr/>
          <p:nvPr/>
        </p:nvSpPr>
        <p:spPr>
          <a:xfrm>
            <a:off x="603250" y="8460912"/>
            <a:ext cx="1110304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Ground [ </a:t>
            </a:r>
            <a:r>
              <a:rPr lang="en-US" sz="1332" dirty="0" err="1">
                <a:highlight>
                  <a:srgbClr val="FFFF00"/>
                </a:highlight>
              </a:rPr>
              <a:t>Axx</a:t>
            </a:r>
            <a:r>
              <a:rPr lang="en-US" sz="1332" dirty="0">
                <a:highlight>
                  <a:srgbClr val="FFFF00"/>
                </a:highlight>
              </a:rPr>
              <a:t> 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54C428-0F4E-4FB1-AA75-B77A95F318CB}"/>
              </a:ext>
            </a:extLst>
          </p:cNvPr>
          <p:cNvSpPr/>
          <p:nvPr/>
        </p:nvSpPr>
        <p:spPr>
          <a:xfrm>
            <a:off x="603250" y="8689512"/>
            <a:ext cx="1110304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Ground [ </a:t>
            </a:r>
            <a:r>
              <a:rPr lang="en-US" sz="1332" dirty="0" err="1">
                <a:highlight>
                  <a:srgbClr val="FFFF00"/>
                </a:highlight>
              </a:rPr>
              <a:t>Axx</a:t>
            </a:r>
            <a:r>
              <a:rPr lang="en-US" sz="1332" dirty="0">
                <a:highlight>
                  <a:srgbClr val="FFFF00"/>
                </a:highlight>
              </a:rPr>
              <a:t> ]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9AB8FA3-07A0-4A6A-954F-1573BE94B18C}"/>
              </a:ext>
            </a:extLst>
          </p:cNvPr>
          <p:cNvCxnSpPr>
            <a:cxnSpLocks/>
          </p:cNvCxnSpPr>
          <p:nvPr/>
        </p:nvCxnSpPr>
        <p:spPr>
          <a:xfrm flipV="1">
            <a:off x="9671050" y="6700837"/>
            <a:ext cx="0" cy="167640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BCD7BE-0EE9-4E43-86DE-B1606C156E73}"/>
              </a:ext>
            </a:extLst>
          </p:cNvPr>
          <p:cNvSpPr/>
          <p:nvPr/>
        </p:nvSpPr>
        <p:spPr>
          <a:xfrm>
            <a:off x="8654081" y="601503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x 1K</a:t>
            </a:r>
            <a:endParaRPr lang="en-US" sz="1332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178CEBA-3B92-42D2-B68A-F68CB1649A0D}"/>
              </a:ext>
            </a:extLst>
          </p:cNvPr>
          <p:cNvCxnSpPr>
            <a:cxnSpLocks/>
          </p:cNvCxnSpPr>
          <p:nvPr/>
        </p:nvCxnSpPr>
        <p:spPr>
          <a:xfrm>
            <a:off x="9671050" y="6700837"/>
            <a:ext cx="609600" cy="0"/>
          </a:xfrm>
          <a:prstGeom prst="line">
            <a:avLst/>
          </a:prstGeom>
          <a:ln w="1905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29F3CB-FD27-4935-B444-B86EE1EF5854}"/>
              </a:ext>
            </a:extLst>
          </p:cNvPr>
          <p:cNvCxnSpPr>
            <a:cxnSpLocks/>
          </p:cNvCxnSpPr>
          <p:nvPr/>
        </p:nvCxnSpPr>
        <p:spPr>
          <a:xfrm>
            <a:off x="1974850" y="2052637"/>
            <a:ext cx="37338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27F25D8-F872-41CC-A47D-D0FE15E80A44}"/>
              </a:ext>
            </a:extLst>
          </p:cNvPr>
          <p:cNvSpPr/>
          <p:nvPr/>
        </p:nvSpPr>
        <p:spPr>
          <a:xfrm>
            <a:off x="755650" y="1900237"/>
            <a:ext cx="1306768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Sig Sen 1 [ O13 ]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B910502-379B-45A9-88D9-DEE9260D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73" y="7005637"/>
            <a:ext cx="261135" cy="542359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DB48568-4872-4180-A597-96A46FD0AD75}"/>
              </a:ext>
            </a:extLst>
          </p:cNvPr>
          <p:cNvSpPr/>
          <p:nvPr/>
        </p:nvSpPr>
        <p:spPr>
          <a:xfrm rot="10800000">
            <a:off x="8386173" y="7767637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BE86751-3B7F-45B6-B21C-5E65894329B6}"/>
              </a:ext>
            </a:extLst>
          </p:cNvPr>
          <p:cNvCxnSpPr>
            <a:cxnSpLocks/>
          </p:cNvCxnSpPr>
          <p:nvPr/>
        </p:nvCxnSpPr>
        <p:spPr>
          <a:xfrm>
            <a:off x="8386173" y="7996237"/>
            <a:ext cx="30480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0AB2082-5AB2-4FAD-A61D-643F8C80B651}"/>
              </a:ext>
            </a:extLst>
          </p:cNvPr>
          <p:cNvCxnSpPr>
            <a:cxnSpLocks/>
          </p:cNvCxnSpPr>
          <p:nvPr/>
        </p:nvCxnSpPr>
        <p:spPr>
          <a:xfrm>
            <a:off x="8501681" y="6700837"/>
            <a:ext cx="0" cy="376238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82DA6C9-977C-4EE7-A290-25A15A9DC287}"/>
              </a:ext>
            </a:extLst>
          </p:cNvPr>
          <p:cNvCxnSpPr>
            <a:cxnSpLocks/>
          </p:cNvCxnSpPr>
          <p:nvPr/>
        </p:nvCxnSpPr>
        <p:spPr>
          <a:xfrm>
            <a:off x="8538573" y="7539037"/>
            <a:ext cx="0" cy="376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0425699-3CB7-423C-8715-79156ECCE96A}"/>
              </a:ext>
            </a:extLst>
          </p:cNvPr>
          <p:cNvCxnSpPr>
            <a:cxnSpLocks/>
          </p:cNvCxnSpPr>
          <p:nvPr/>
        </p:nvCxnSpPr>
        <p:spPr>
          <a:xfrm>
            <a:off x="8538573" y="7996237"/>
            <a:ext cx="0" cy="37623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77807D8-6DE3-41D2-BA59-258A51909E38}"/>
              </a:ext>
            </a:extLst>
          </p:cNvPr>
          <p:cNvSpPr/>
          <p:nvPr/>
        </p:nvSpPr>
        <p:spPr>
          <a:xfrm>
            <a:off x="8564942" y="708183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330</a:t>
            </a:r>
            <a:endParaRPr lang="en-US" sz="1332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064C300-9AA8-4B6B-BB9C-C936160FDA89}"/>
              </a:ext>
            </a:extLst>
          </p:cNvPr>
          <p:cNvCxnSpPr>
            <a:cxnSpLocks/>
          </p:cNvCxnSpPr>
          <p:nvPr/>
        </p:nvCxnSpPr>
        <p:spPr>
          <a:xfrm>
            <a:off x="1974850" y="2357437"/>
            <a:ext cx="4038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6AD9230-6933-40D2-8973-6EBB5EF1A71C}"/>
              </a:ext>
            </a:extLst>
          </p:cNvPr>
          <p:cNvSpPr/>
          <p:nvPr/>
        </p:nvSpPr>
        <p:spPr>
          <a:xfrm>
            <a:off x="10280650" y="6548437"/>
            <a:ext cx="76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J4 – 1</a:t>
            </a:r>
          </a:p>
          <a:p>
            <a:r>
              <a:rPr lang="en-US" sz="1400" dirty="0"/>
              <a:t>J4 – 2</a:t>
            </a:r>
          </a:p>
          <a:p>
            <a:r>
              <a:rPr lang="en-US" sz="1400" dirty="0"/>
              <a:t>J4 – 3</a:t>
            </a:r>
          </a:p>
          <a:p>
            <a:r>
              <a:rPr lang="en-US" sz="1400" dirty="0"/>
              <a:t>J4 – 4</a:t>
            </a:r>
          </a:p>
          <a:p>
            <a:r>
              <a:rPr lang="en-US" sz="1400" dirty="0"/>
              <a:t>J4 – 5</a:t>
            </a:r>
          </a:p>
          <a:p>
            <a:r>
              <a:rPr lang="en-US" sz="1400" dirty="0"/>
              <a:t>J4 – 6</a:t>
            </a:r>
          </a:p>
          <a:p>
            <a:r>
              <a:rPr lang="en-US" sz="1400" dirty="0"/>
              <a:t>J4 – 7</a:t>
            </a:r>
          </a:p>
          <a:p>
            <a:r>
              <a:rPr lang="en-US" sz="1400" dirty="0"/>
              <a:t>J4 – 8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57D856D-44AA-4428-BB73-92E6B62B3AEE}"/>
              </a:ext>
            </a:extLst>
          </p:cNvPr>
          <p:cNvSpPr/>
          <p:nvPr/>
        </p:nvSpPr>
        <p:spPr>
          <a:xfrm>
            <a:off x="10814050" y="715803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Wiring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7818222-4B98-4D61-9BB3-2D3A63E5EAAB}"/>
              </a:ext>
            </a:extLst>
          </p:cNvPr>
          <p:cNvSpPr/>
          <p:nvPr/>
        </p:nvSpPr>
        <p:spPr>
          <a:xfrm>
            <a:off x="565963" y="2154638"/>
            <a:ext cx="1509131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News Stand [ O14 ]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7536482-C010-4FF7-BD0D-A0788346AB05}"/>
              </a:ext>
            </a:extLst>
          </p:cNvPr>
          <p:cNvCxnSpPr>
            <a:cxnSpLocks/>
          </p:cNvCxnSpPr>
          <p:nvPr/>
        </p:nvCxnSpPr>
        <p:spPr>
          <a:xfrm>
            <a:off x="1974850" y="5862637"/>
            <a:ext cx="3048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F870A5-C694-4B07-B8B9-DCE68F8AE629}"/>
              </a:ext>
            </a:extLst>
          </p:cNvPr>
          <p:cNvSpPr/>
          <p:nvPr/>
        </p:nvSpPr>
        <p:spPr>
          <a:xfrm>
            <a:off x="832960" y="5710237"/>
            <a:ext cx="1218090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Data Pin[ A12 ]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33DA7A0F-9241-40C4-B97C-4C44271B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6010275"/>
            <a:ext cx="261135" cy="54235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2F2838D-5044-421F-8A51-14067D22E592}"/>
              </a:ext>
            </a:extLst>
          </p:cNvPr>
          <p:cNvCxnSpPr>
            <a:cxnSpLocks/>
          </p:cNvCxnSpPr>
          <p:nvPr/>
        </p:nvCxnSpPr>
        <p:spPr>
          <a:xfrm>
            <a:off x="2279650" y="5862637"/>
            <a:ext cx="0" cy="22860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EC0DEFB-DD43-4EBC-8B38-897971179A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79650" y="6543675"/>
            <a:ext cx="0" cy="157162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625ABEB-5D33-4CCA-9D61-DC1E7F353627}"/>
              </a:ext>
            </a:extLst>
          </p:cNvPr>
          <p:cNvSpPr/>
          <p:nvPr/>
        </p:nvSpPr>
        <p:spPr>
          <a:xfrm>
            <a:off x="1822450" y="6091237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</a:t>
            </a:r>
            <a:endParaRPr lang="en-US" sz="1332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3319EA3F-B1AE-45A2-ADF8-BE562C8A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7005637"/>
            <a:ext cx="261135" cy="542359"/>
          </a:xfrm>
          <a:prstGeom prst="rect">
            <a:avLst/>
          </a:prstGeom>
        </p:spPr>
      </p:pic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A7030299-2EA8-45CC-AD6D-04C141F48DC5}"/>
              </a:ext>
            </a:extLst>
          </p:cNvPr>
          <p:cNvSpPr/>
          <p:nvPr/>
        </p:nvSpPr>
        <p:spPr>
          <a:xfrm rot="10800000">
            <a:off x="2432050" y="7767637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F759E34-09C5-4471-A213-B47D61CAB4A5}"/>
              </a:ext>
            </a:extLst>
          </p:cNvPr>
          <p:cNvCxnSpPr>
            <a:cxnSpLocks/>
          </p:cNvCxnSpPr>
          <p:nvPr/>
        </p:nvCxnSpPr>
        <p:spPr>
          <a:xfrm>
            <a:off x="2432050" y="7996237"/>
            <a:ext cx="30480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302D6DD-5064-4A59-87A4-38264225C71A}"/>
              </a:ext>
            </a:extLst>
          </p:cNvPr>
          <p:cNvCxnSpPr>
            <a:cxnSpLocks/>
          </p:cNvCxnSpPr>
          <p:nvPr/>
        </p:nvCxnSpPr>
        <p:spPr>
          <a:xfrm>
            <a:off x="2584450" y="528637"/>
            <a:ext cx="0" cy="65484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EC0B7F9-3E18-4B64-915B-FC87A62749DF}"/>
              </a:ext>
            </a:extLst>
          </p:cNvPr>
          <p:cNvCxnSpPr>
            <a:cxnSpLocks/>
          </p:cNvCxnSpPr>
          <p:nvPr/>
        </p:nvCxnSpPr>
        <p:spPr>
          <a:xfrm>
            <a:off x="2584450" y="7539037"/>
            <a:ext cx="0" cy="376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8EAE2C0-2E73-4759-B681-7C8F989E62ED}"/>
              </a:ext>
            </a:extLst>
          </p:cNvPr>
          <p:cNvCxnSpPr>
            <a:cxnSpLocks/>
          </p:cNvCxnSpPr>
          <p:nvPr/>
        </p:nvCxnSpPr>
        <p:spPr>
          <a:xfrm>
            <a:off x="2584450" y="7996237"/>
            <a:ext cx="0" cy="37623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116333B3-3EB0-4B57-A379-DCEDB2A9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0" y="5862637"/>
            <a:ext cx="261135" cy="542359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F043CFC-6F46-48EA-ACF7-7BB149261C16}"/>
              </a:ext>
            </a:extLst>
          </p:cNvPr>
          <p:cNvCxnSpPr>
            <a:cxnSpLocks/>
          </p:cNvCxnSpPr>
          <p:nvPr/>
        </p:nvCxnSpPr>
        <p:spPr>
          <a:xfrm>
            <a:off x="6013450" y="2357437"/>
            <a:ext cx="0" cy="342900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E3BED44-938C-4994-ACA0-12A4F7BD2A3B}"/>
              </a:ext>
            </a:extLst>
          </p:cNvPr>
          <p:cNvCxnSpPr>
            <a:cxnSpLocks/>
          </p:cNvCxnSpPr>
          <p:nvPr/>
        </p:nvCxnSpPr>
        <p:spPr>
          <a:xfrm flipV="1">
            <a:off x="6013450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F232C511-873A-4717-A7D9-AF37336D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0" y="5862637"/>
            <a:ext cx="261135" cy="542359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2F28DE1-E0A1-4D1D-87BB-09439DFFAD3E}"/>
              </a:ext>
            </a:extLst>
          </p:cNvPr>
          <p:cNvCxnSpPr>
            <a:cxnSpLocks/>
          </p:cNvCxnSpPr>
          <p:nvPr/>
        </p:nvCxnSpPr>
        <p:spPr>
          <a:xfrm>
            <a:off x="5708650" y="2052637"/>
            <a:ext cx="0" cy="373380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DACA024-CF60-4941-B292-6573E64F2CB8}"/>
              </a:ext>
            </a:extLst>
          </p:cNvPr>
          <p:cNvCxnSpPr>
            <a:cxnSpLocks/>
          </p:cNvCxnSpPr>
          <p:nvPr/>
        </p:nvCxnSpPr>
        <p:spPr>
          <a:xfrm flipV="1">
            <a:off x="5708650" y="6396037"/>
            <a:ext cx="0" cy="309562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175">
            <a:extLst>
              <a:ext uri="{FF2B5EF4-FFF2-40B4-BE49-F238E27FC236}">
                <a16:creationId xmlns:a16="http://schemas.microsoft.com/office/drawing/2014/main" id="{31E17FA9-5C52-4545-8695-E9039066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7005637"/>
            <a:ext cx="261135" cy="542359"/>
          </a:xfrm>
          <a:prstGeom prst="rect">
            <a:avLst/>
          </a:prstGeom>
        </p:spPr>
      </p:pic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76AE6B6C-9441-4A69-8BC3-C06D7005074F}"/>
              </a:ext>
            </a:extLst>
          </p:cNvPr>
          <p:cNvSpPr/>
          <p:nvPr/>
        </p:nvSpPr>
        <p:spPr>
          <a:xfrm rot="10800000">
            <a:off x="2813050" y="7767637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DA3F2C5-7400-4F6B-AEA3-213C662CAB5B}"/>
              </a:ext>
            </a:extLst>
          </p:cNvPr>
          <p:cNvCxnSpPr>
            <a:cxnSpLocks/>
          </p:cNvCxnSpPr>
          <p:nvPr/>
        </p:nvCxnSpPr>
        <p:spPr>
          <a:xfrm>
            <a:off x="2813050" y="7996237"/>
            <a:ext cx="30480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F9938A4-50CB-41B4-B4D2-F17809E91226}"/>
              </a:ext>
            </a:extLst>
          </p:cNvPr>
          <p:cNvCxnSpPr>
            <a:cxnSpLocks/>
          </p:cNvCxnSpPr>
          <p:nvPr/>
        </p:nvCxnSpPr>
        <p:spPr>
          <a:xfrm>
            <a:off x="2965450" y="833437"/>
            <a:ext cx="0" cy="62436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3DF669E-1B2A-412B-B3B7-411FBF060001}"/>
              </a:ext>
            </a:extLst>
          </p:cNvPr>
          <p:cNvCxnSpPr>
            <a:cxnSpLocks/>
          </p:cNvCxnSpPr>
          <p:nvPr/>
        </p:nvCxnSpPr>
        <p:spPr>
          <a:xfrm>
            <a:off x="2965450" y="7539037"/>
            <a:ext cx="0" cy="376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EE80B89-3E7E-4309-9F4F-3FF70DDD6FD9}"/>
              </a:ext>
            </a:extLst>
          </p:cNvPr>
          <p:cNvCxnSpPr>
            <a:cxnSpLocks/>
          </p:cNvCxnSpPr>
          <p:nvPr/>
        </p:nvCxnSpPr>
        <p:spPr>
          <a:xfrm>
            <a:off x="2965450" y="7996237"/>
            <a:ext cx="0" cy="37623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>
            <a:extLst>
              <a:ext uri="{FF2B5EF4-FFF2-40B4-BE49-F238E27FC236}">
                <a16:creationId xmlns:a16="http://schemas.microsoft.com/office/drawing/2014/main" id="{4833DEDF-350B-43B2-BC7C-5CDA4171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7005637"/>
            <a:ext cx="261135" cy="542359"/>
          </a:xfrm>
          <a:prstGeom prst="rect">
            <a:avLst/>
          </a:prstGeom>
        </p:spPr>
      </p:pic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90A9D711-5914-4405-BA46-8A90E57C9896}"/>
              </a:ext>
            </a:extLst>
          </p:cNvPr>
          <p:cNvSpPr/>
          <p:nvPr/>
        </p:nvSpPr>
        <p:spPr>
          <a:xfrm rot="10800000">
            <a:off x="3194050" y="7767637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8B08C3F-B746-4D3D-9246-0D0A8B753A34}"/>
              </a:ext>
            </a:extLst>
          </p:cNvPr>
          <p:cNvCxnSpPr>
            <a:cxnSpLocks/>
          </p:cNvCxnSpPr>
          <p:nvPr/>
        </p:nvCxnSpPr>
        <p:spPr>
          <a:xfrm>
            <a:off x="3194050" y="7996237"/>
            <a:ext cx="30480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0ADED91-E915-4EAF-A4C1-CE1A3BEBCE59}"/>
              </a:ext>
            </a:extLst>
          </p:cNvPr>
          <p:cNvCxnSpPr>
            <a:cxnSpLocks/>
          </p:cNvCxnSpPr>
          <p:nvPr/>
        </p:nvCxnSpPr>
        <p:spPr>
          <a:xfrm>
            <a:off x="3346450" y="1138237"/>
            <a:ext cx="0" cy="59388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AA39524-0310-4B4F-A009-BEBBFAB83B6D}"/>
              </a:ext>
            </a:extLst>
          </p:cNvPr>
          <p:cNvCxnSpPr>
            <a:cxnSpLocks/>
          </p:cNvCxnSpPr>
          <p:nvPr/>
        </p:nvCxnSpPr>
        <p:spPr>
          <a:xfrm>
            <a:off x="3346450" y="7539037"/>
            <a:ext cx="0" cy="376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2988EB5-22E4-463A-818A-2DC65BB5785B}"/>
              </a:ext>
            </a:extLst>
          </p:cNvPr>
          <p:cNvCxnSpPr>
            <a:cxnSpLocks/>
          </p:cNvCxnSpPr>
          <p:nvPr/>
        </p:nvCxnSpPr>
        <p:spPr>
          <a:xfrm>
            <a:off x="3346450" y="7996237"/>
            <a:ext cx="0" cy="37623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3C6C73B5-C588-4143-B989-B778802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7005637"/>
            <a:ext cx="261135" cy="542359"/>
          </a:xfrm>
          <a:prstGeom prst="rect">
            <a:avLst/>
          </a:prstGeom>
        </p:spPr>
      </p:pic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9F3245BC-76FC-4A76-8AFE-D42C857C8F77}"/>
              </a:ext>
            </a:extLst>
          </p:cNvPr>
          <p:cNvSpPr/>
          <p:nvPr/>
        </p:nvSpPr>
        <p:spPr>
          <a:xfrm rot="10800000">
            <a:off x="3575050" y="7767637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93B46E6-8883-47F2-951B-E589C504F5FD}"/>
              </a:ext>
            </a:extLst>
          </p:cNvPr>
          <p:cNvCxnSpPr>
            <a:cxnSpLocks/>
          </p:cNvCxnSpPr>
          <p:nvPr/>
        </p:nvCxnSpPr>
        <p:spPr>
          <a:xfrm>
            <a:off x="3575050" y="7996237"/>
            <a:ext cx="30480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185C6E7-ADD2-4B42-9D52-07D1B70C3B53}"/>
              </a:ext>
            </a:extLst>
          </p:cNvPr>
          <p:cNvCxnSpPr>
            <a:cxnSpLocks/>
          </p:cNvCxnSpPr>
          <p:nvPr/>
        </p:nvCxnSpPr>
        <p:spPr>
          <a:xfrm>
            <a:off x="3727450" y="1443037"/>
            <a:ext cx="0" cy="56340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311E33-F81A-483B-AC2B-0D772BF73AB9}"/>
              </a:ext>
            </a:extLst>
          </p:cNvPr>
          <p:cNvCxnSpPr>
            <a:cxnSpLocks/>
          </p:cNvCxnSpPr>
          <p:nvPr/>
        </p:nvCxnSpPr>
        <p:spPr>
          <a:xfrm>
            <a:off x="3727450" y="7539037"/>
            <a:ext cx="0" cy="376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5E96EEE-3969-4A28-BC92-AD36C220B901}"/>
              </a:ext>
            </a:extLst>
          </p:cNvPr>
          <p:cNvCxnSpPr>
            <a:cxnSpLocks/>
          </p:cNvCxnSpPr>
          <p:nvPr/>
        </p:nvCxnSpPr>
        <p:spPr>
          <a:xfrm>
            <a:off x="3727450" y="7996237"/>
            <a:ext cx="0" cy="37623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Picture 201">
            <a:extLst>
              <a:ext uri="{FF2B5EF4-FFF2-40B4-BE49-F238E27FC236}">
                <a16:creationId xmlns:a16="http://schemas.microsoft.com/office/drawing/2014/main" id="{E762DAAA-A73E-471B-88D4-F73A4866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0" y="7005637"/>
            <a:ext cx="261135" cy="542359"/>
          </a:xfrm>
          <a:prstGeom prst="rect">
            <a:avLst/>
          </a:prstGeom>
        </p:spPr>
      </p:pic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7EF14FB2-FD98-4D7C-9125-9D1F51FAA6B7}"/>
              </a:ext>
            </a:extLst>
          </p:cNvPr>
          <p:cNvSpPr/>
          <p:nvPr/>
        </p:nvSpPr>
        <p:spPr>
          <a:xfrm rot="10800000">
            <a:off x="3956050" y="7767637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2F39412-C4B6-4BCE-A19F-4BAF88897E18}"/>
              </a:ext>
            </a:extLst>
          </p:cNvPr>
          <p:cNvCxnSpPr>
            <a:cxnSpLocks/>
          </p:cNvCxnSpPr>
          <p:nvPr/>
        </p:nvCxnSpPr>
        <p:spPr>
          <a:xfrm>
            <a:off x="3956050" y="7996237"/>
            <a:ext cx="30480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2DF840F-A14C-45BB-8E36-A33AFE99B2A8}"/>
              </a:ext>
            </a:extLst>
          </p:cNvPr>
          <p:cNvCxnSpPr>
            <a:cxnSpLocks/>
          </p:cNvCxnSpPr>
          <p:nvPr/>
        </p:nvCxnSpPr>
        <p:spPr>
          <a:xfrm>
            <a:off x="4108450" y="1747837"/>
            <a:ext cx="0" cy="5329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D88641E-882C-4975-9B7A-705E4F5FC840}"/>
              </a:ext>
            </a:extLst>
          </p:cNvPr>
          <p:cNvCxnSpPr>
            <a:cxnSpLocks/>
          </p:cNvCxnSpPr>
          <p:nvPr/>
        </p:nvCxnSpPr>
        <p:spPr>
          <a:xfrm>
            <a:off x="4108450" y="7539037"/>
            <a:ext cx="0" cy="376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F0AEA52-D4BA-4C4F-ACFD-9F3DF6EAD2FD}"/>
              </a:ext>
            </a:extLst>
          </p:cNvPr>
          <p:cNvCxnSpPr>
            <a:cxnSpLocks/>
          </p:cNvCxnSpPr>
          <p:nvPr/>
        </p:nvCxnSpPr>
        <p:spPr>
          <a:xfrm>
            <a:off x="4108450" y="7996237"/>
            <a:ext cx="0" cy="37623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Picture 207">
            <a:extLst>
              <a:ext uri="{FF2B5EF4-FFF2-40B4-BE49-F238E27FC236}">
                <a16:creationId xmlns:a16="http://schemas.microsoft.com/office/drawing/2014/main" id="{5DDCA168-6ECF-4781-9891-E27292C5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0" y="7005637"/>
            <a:ext cx="261135" cy="542359"/>
          </a:xfrm>
          <a:prstGeom prst="rect">
            <a:avLst/>
          </a:prstGeom>
        </p:spPr>
      </p:pic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0882C3F3-5270-4558-BD0D-5742A9A047C7}"/>
              </a:ext>
            </a:extLst>
          </p:cNvPr>
          <p:cNvSpPr/>
          <p:nvPr/>
        </p:nvSpPr>
        <p:spPr>
          <a:xfrm rot="10800000">
            <a:off x="4337050" y="7767637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077253C-EB22-4D43-BEEB-C7D863B59E10}"/>
              </a:ext>
            </a:extLst>
          </p:cNvPr>
          <p:cNvCxnSpPr>
            <a:cxnSpLocks/>
          </p:cNvCxnSpPr>
          <p:nvPr/>
        </p:nvCxnSpPr>
        <p:spPr>
          <a:xfrm>
            <a:off x="4337050" y="7996237"/>
            <a:ext cx="30480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71F3FB6-A4A0-43AE-932A-D661F2B18431}"/>
              </a:ext>
            </a:extLst>
          </p:cNvPr>
          <p:cNvCxnSpPr>
            <a:cxnSpLocks/>
          </p:cNvCxnSpPr>
          <p:nvPr/>
        </p:nvCxnSpPr>
        <p:spPr>
          <a:xfrm>
            <a:off x="4489450" y="7539037"/>
            <a:ext cx="0" cy="376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1162DBC-86DB-4B42-9910-60E6C9907FFC}"/>
              </a:ext>
            </a:extLst>
          </p:cNvPr>
          <p:cNvCxnSpPr>
            <a:cxnSpLocks/>
          </p:cNvCxnSpPr>
          <p:nvPr/>
        </p:nvCxnSpPr>
        <p:spPr>
          <a:xfrm>
            <a:off x="4489450" y="7996237"/>
            <a:ext cx="0" cy="37623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898DD554-6595-4B30-865D-D792FF55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7005637"/>
            <a:ext cx="261135" cy="542359"/>
          </a:xfrm>
          <a:prstGeom prst="rect">
            <a:avLst/>
          </a:prstGeom>
        </p:spPr>
      </p:pic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DBFD7CE7-5F31-4F1D-9CA5-04064AF80277}"/>
              </a:ext>
            </a:extLst>
          </p:cNvPr>
          <p:cNvSpPr/>
          <p:nvPr/>
        </p:nvSpPr>
        <p:spPr>
          <a:xfrm rot="10800000">
            <a:off x="4718050" y="7767637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348F923-F059-4357-A4A8-A01C7E6CB0A7}"/>
              </a:ext>
            </a:extLst>
          </p:cNvPr>
          <p:cNvCxnSpPr>
            <a:cxnSpLocks/>
          </p:cNvCxnSpPr>
          <p:nvPr/>
        </p:nvCxnSpPr>
        <p:spPr>
          <a:xfrm>
            <a:off x="4718050" y="7996237"/>
            <a:ext cx="30480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B55E212-18FA-4538-8DBB-5687E86A7AE5}"/>
              </a:ext>
            </a:extLst>
          </p:cNvPr>
          <p:cNvCxnSpPr>
            <a:cxnSpLocks/>
          </p:cNvCxnSpPr>
          <p:nvPr/>
        </p:nvCxnSpPr>
        <p:spPr>
          <a:xfrm>
            <a:off x="4870450" y="7539037"/>
            <a:ext cx="0" cy="3762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9BFFCC8-6472-420A-A2B8-AD6B9A980330}"/>
              </a:ext>
            </a:extLst>
          </p:cNvPr>
          <p:cNvCxnSpPr>
            <a:cxnSpLocks/>
          </p:cNvCxnSpPr>
          <p:nvPr/>
        </p:nvCxnSpPr>
        <p:spPr>
          <a:xfrm>
            <a:off x="4870450" y="7996237"/>
            <a:ext cx="0" cy="37623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60BCDE9-0C05-49AF-9555-927B7E5E1822}"/>
              </a:ext>
            </a:extLst>
          </p:cNvPr>
          <p:cNvSpPr/>
          <p:nvPr/>
        </p:nvSpPr>
        <p:spPr>
          <a:xfrm>
            <a:off x="4946650" y="708183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330 x 7</a:t>
            </a:r>
            <a:endParaRPr lang="en-US" sz="1332" dirty="0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D312A2D-A73A-4842-B38E-445CFC4DF674}"/>
              </a:ext>
            </a:extLst>
          </p:cNvPr>
          <p:cNvCxnSpPr>
            <a:cxnSpLocks/>
          </p:cNvCxnSpPr>
          <p:nvPr/>
        </p:nvCxnSpPr>
        <p:spPr>
          <a:xfrm>
            <a:off x="9366250" y="8148637"/>
            <a:ext cx="990600" cy="0"/>
          </a:xfrm>
          <a:prstGeom prst="line">
            <a:avLst/>
          </a:prstGeom>
          <a:ln w="1905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4895812-3A30-48C9-9D43-6BB4EAB288F0}"/>
              </a:ext>
            </a:extLst>
          </p:cNvPr>
          <p:cNvCxnSpPr>
            <a:cxnSpLocks/>
          </p:cNvCxnSpPr>
          <p:nvPr/>
        </p:nvCxnSpPr>
        <p:spPr>
          <a:xfrm>
            <a:off x="9671050" y="6929437"/>
            <a:ext cx="609600" cy="0"/>
          </a:xfrm>
          <a:prstGeom prst="line">
            <a:avLst/>
          </a:prstGeom>
          <a:ln w="1905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6E2F33B-CD44-4C08-857D-2E8916495790}"/>
              </a:ext>
            </a:extLst>
          </p:cNvPr>
          <p:cNvCxnSpPr>
            <a:cxnSpLocks/>
          </p:cNvCxnSpPr>
          <p:nvPr/>
        </p:nvCxnSpPr>
        <p:spPr>
          <a:xfrm flipV="1">
            <a:off x="9366250" y="6700837"/>
            <a:ext cx="0" cy="144780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B4B6689-D2C0-4B78-9D67-F21A306AC9B5}"/>
              </a:ext>
            </a:extLst>
          </p:cNvPr>
          <p:cNvCxnSpPr>
            <a:cxnSpLocks/>
          </p:cNvCxnSpPr>
          <p:nvPr/>
        </p:nvCxnSpPr>
        <p:spPr>
          <a:xfrm>
            <a:off x="1974850" y="4567237"/>
            <a:ext cx="56388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87ADDF-B874-4A2D-BA42-00F5DACEFD29}"/>
              </a:ext>
            </a:extLst>
          </p:cNvPr>
          <p:cNvCxnSpPr>
            <a:cxnSpLocks/>
          </p:cNvCxnSpPr>
          <p:nvPr/>
        </p:nvCxnSpPr>
        <p:spPr>
          <a:xfrm>
            <a:off x="9366250" y="7996237"/>
            <a:ext cx="990600" cy="0"/>
          </a:xfrm>
          <a:prstGeom prst="line">
            <a:avLst/>
          </a:prstGeom>
          <a:ln w="1905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77D48B5-4F36-46A2-B453-3EF2625F1427}"/>
              </a:ext>
            </a:extLst>
          </p:cNvPr>
          <p:cNvSpPr/>
          <p:nvPr/>
        </p:nvSpPr>
        <p:spPr>
          <a:xfrm>
            <a:off x="847805" y="2491511"/>
            <a:ext cx="1225015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Signal 1 [ O15 ]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272F425-737A-4090-BE46-73FDC418CCF8}"/>
              </a:ext>
            </a:extLst>
          </p:cNvPr>
          <p:cNvSpPr/>
          <p:nvPr/>
        </p:nvSpPr>
        <p:spPr>
          <a:xfrm>
            <a:off x="560482" y="2745912"/>
            <a:ext cx="1509131" cy="297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2" dirty="0"/>
              <a:t>News Stand [ O16 ]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4360EF0-92E8-43E3-ACAE-E8DBB34D7330}"/>
              </a:ext>
            </a:extLst>
          </p:cNvPr>
          <p:cNvCxnSpPr>
            <a:cxnSpLocks/>
          </p:cNvCxnSpPr>
          <p:nvPr/>
        </p:nvCxnSpPr>
        <p:spPr>
          <a:xfrm>
            <a:off x="1974850" y="2662237"/>
            <a:ext cx="2514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14934B1-C583-475F-8101-15DC07EBAAB9}"/>
              </a:ext>
            </a:extLst>
          </p:cNvPr>
          <p:cNvCxnSpPr>
            <a:cxnSpLocks/>
          </p:cNvCxnSpPr>
          <p:nvPr/>
        </p:nvCxnSpPr>
        <p:spPr>
          <a:xfrm>
            <a:off x="1974850" y="2967037"/>
            <a:ext cx="2895600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CF943BB-EA63-4484-80F7-D1426E46EDE7}"/>
              </a:ext>
            </a:extLst>
          </p:cNvPr>
          <p:cNvCxnSpPr>
            <a:cxnSpLocks/>
          </p:cNvCxnSpPr>
          <p:nvPr/>
        </p:nvCxnSpPr>
        <p:spPr>
          <a:xfrm>
            <a:off x="4489450" y="2662237"/>
            <a:ext cx="0" cy="44148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1FF0EE7-78FA-44EA-9579-C1D9E2834470}"/>
              </a:ext>
            </a:extLst>
          </p:cNvPr>
          <p:cNvCxnSpPr>
            <a:cxnSpLocks/>
          </p:cNvCxnSpPr>
          <p:nvPr/>
        </p:nvCxnSpPr>
        <p:spPr>
          <a:xfrm>
            <a:off x="4870450" y="2967037"/>
            <a:ext cx="0" cy="411003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72CC382-BA6C-4632-85F3-44E6C391B024}"/>
              </a:ext>
            </a:extLst>
          </p:cNvPr>
          <p:cNvSpPr/>
          <p:nvPr/>
        </p:nvSpPr>
        <p:spPr>
          <a:xfrm>
            <a:off x="0" y="-1"/>
            <a:ext cx="12179300" cy="91344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9C28FF-E199-453A-80CF-2C965B257A44}"/>
              </a:ext>
            </a:extLst>
          </p:cNvPr>
          <p:cNvSpPr/>
          <p:nvPr/>
        </p:nvSpPr>
        <p:spPr>
          <a:xfrm>
            <a:off x="7748629" y="8587915"/>
            <a:ext cx="4414996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15" dirty="0">
                <a:solidFill>
                  <a:schemeClr val="tx1"/>
                </a:solidFill>
              </a:rPr>
              <a:t>Shield 1 Assembly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8D745-CE59-41D4-AAB6-5FCB1ACC0444}"/>
              </a:ext>
            </a:extLst>
          </p:cNvPr>
          <p:cNvSpPr/>
          <p:nvPr/>
        </p:nvSpPr>
        <p:spPr>
          <a:xfrm>
            <a:off x="7748629" y="8582037"/>
            <a:ext cx="532844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3441B-519A-4980-9EF1-304061694E24}"/>
              </a:ext>
            </a:extLst>
          </p:cNvPr>
          <p:cNvSpPr txBox="1"/>
          <p:nvPr/>
        </p:nvSpPr>
        <p:spPr>
          <a:xfrm>
            <a:off x="289983" y="5364691"/>
            <a:ext cx="9405652" cy="52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Notes</a:t>
            </a:r>
          </a:p>
          <a:p>
            <a:r>
              <a:rPr lang="en-US" sz="1399" dirty="0"/>
              <a:t>* Might need to use C1 for additional bus connections between boards, so S3 is only with connectors to layout or control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022F5-803D-4D76-A1C4-B45C8AF9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2" y="144991"/>
            <a:ext cx="11876300" cy="40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72CC382-BA6C-4632-85F3-44E6C391B024}"/>
              </a:ext>
            </a:extLst>
          </p:cNvPr>
          <p:cNvSpPr/>
          <p:nvPr/>
        </p:nvSpPr>
        <p:spPr>
          <a:xfrm>
            <a:off x="0" y="-1"/>
            <a:ext cx="12179300" cy="91344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9C28FF-E199-453A-80CF-2C965B257A44}"/>
              </a:ext>
            </a:extLst>
          </p:cNvPr>
          <p:cNvSpPr/>
          <p:nvPr/>
        </p:nvSpPr>
        <p:spPr>
          <a:xfrm>
            <a:off x="7748629" y="8587915"/>
            <a:ext cx="4414996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15" dirty="0">
                <a:solidFill>
                  <a:schemeClr val="tx1"/>
                </a:solidFill>
              </a:rPr>
              <a:t>Shield 2 Assembly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8D745-CE59-41D4-AAB6-5FCB1ACC0444}"/>
              </a:ext>
            </a:extLst>
          </p:cNvPr>
          <p:cNvSpPr/>
          <p:nvPr/>
        </p:nvSpPr>
        <p:spPr>
          <a:xfrm>
            <a:off x="7748629" y="8582037"/>
            <a:ext cx="532844" cy="53284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4146F-3854-4BD6-9906-CAF3B17254A6}"/>
              </a:ext>
            </a:extLst>
          </p:cNvPr>
          <p:cNvSpPr txBox="1"/>
          <p:nvPr/>
        </p:nvSpPr>
        <p:spPr>
          <a:xfrm>
            <a:off x="289984" y="5364691"/>
            <a:ext cx="8343181" cy="52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/>
              <a:t>Notes</a:t>
            </a:r>
          </a:p>
          <a:p>
            <a:r>
              <a:rPr lang="en-US" sz="1399" dirty="0"/>
              <a:t>* Going to drive LED’s through 1 signal, with inverter and drivers up in control panel… reduces connections by ½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CFD05-4888-4EF9-9CEC-F6C5C393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2" y="144992"/>
            <a:ext cx="11889317" cy="36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2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9612</TotalTime>
  <Words>764</Words>
  <Application>Microsoft Office PowerPoint</Application>
  <PresentationFormat>Ledger Paper (11x17 in)</PresentationFormat>
  <Paragraphs>283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Dyson</dc:creator>
  <cp:lastModifiedBy>David Dyson</cp:lastModifiedBy>
  <cp:revision>292</cp:revision>
  <cp:lastPrinted>2018-04-24T12:23:50Z</cp:lastPrinted>
  <dcterms:created xsi:type="dcterms:W3CDTF">2018-03-21T16:35:33Z</dcterms:created>
  <dcterms:modified xsi:type="dcterms:W3CDTF">2020-01-26T13:21:07Z</dcterms:modified>
</cp:coreProperties>
</file>