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f52c1ce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f52c1ce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f52c1cef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f52c1ce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WEB-проект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Производство: Денис Захаров                                              апрель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поиска домашних животных: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создание,  просмотр и редактирование объявлений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карта с метками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79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добавить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некоторый рейтинг пользователей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картинки одного фиксированного размера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элементы дизайна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 на главной странице не отображается логотип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