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1"/>
    <p:restoredTop sz="94694"/>
  </p:normalViewPr>
  <p:slideViewPr>
    <p:cSldViewPr snapToGrid="0" snapToObjects="1">
      <p:cViewPr>
        <p:scale>
          <a:sx n="100" d="100"/>
          <a:sy n="100" d="100"/>
        </p:scale>
        <p:origin x="14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E509-08AB-E049-93A7-BA1505A03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5E89E-C274-C24C-8DA6-4C6F3931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2CD8-4F33-C749-86BA-1FED0D3A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463-EAB4-9C4E-ABF3-F67CF1D7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6926-80B8-9B47-BA44-AC346C2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B989-1CD2-0F4A-9726-534F44C6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E579-DA0C-D34A-9912-B87F8E32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B93F-C86D-4442-9F0D-C79DD43F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C261-C3E1-9342-9766-D8EE8F72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64148-A83F-A940-BFB4-7813DFC3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7A9CB-3F79-E445-9788-AD6F571F4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59217-B267-DC40-BEAA-F545AFB6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C56-3024-6742-9E2B-246D0D31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697F-1C35-414F-BC81-2B7D2702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A280-A12B-2D4A-B859-D582108D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D646-AD4F-1C46-ACBD-9C333287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998A-6553-9949-8617-60AD9E8D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6F93-FC45-4E4B-90D4-BA27630F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860B-4961-5E4F-94DE-67DCD15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318B-E455-3742-87EE-E3371337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A5D6-AF64-1C43-90DC-741FB290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03FD-A900-CB45-A476-11CAACA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E34E-0961-A545-8681-7389C6A4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0302-7C19-6047-B365-D39803CD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0AFC-F33C-4C49-83D4-8B6ED30B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328-B3C2-2247-B51E-70F459F5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96AF-FBD6-824F-937C-2A701D345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506FE-733D-B940-BD8A-8B45E089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EBF8-486B-8041-A4F0-7B7C5D6E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015E-7945-DD4A-8A59-349725D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4B2B-99BA-6946-BB88-035F436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DD9F-D589-8E4F-BB2B-BA85ED5A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75E6-697B-564F-8797-9E1D6601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F8F69-6186-2F45-A340-0737233D5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B8349-78DD-0F43-899B-C5A36CBE1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6E70A-FF6D-8B40-8369-9FBFFC3A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430B-6AB8-AF4C-8456-FC52A2A7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CC170-9036-0344-84BB-8F41978E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D920D-5E5A-A349-951D-0024F9F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588-3713-8C44-971D-025A5456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28B16-2306-0649-9D16-84D563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C79F9-7C87-124F-8678-0EE9AA98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2698B-C29D-E943-A60F-F6824639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A7FAE-5E91-0847-A4A3-32F0C216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9C68C-0900-C245-960F-D9CB5D6A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52BC-716A-484A-9B1C-68C81B21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C5E8-FC9E-7942-B202-8B456E69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A7BF-2918-2148-BE6D-98A2EE3C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8F5AD-C6F7-5F46-9D5C-2BCF074E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E17E-C5A9-9043-80D0-C87AE574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1A33-4A1A-C541-8BA6-32DE6B15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C7E57-4681-6A48-A16B-501F1F9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874A-9BF6-7646-A500-31880E46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753FD-D78D-5849-A075-85FDDB8EB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65B4-E9E9-8C47-BACA-CBB5992D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5424-CA10-CB4C-9A83-B7F4CA6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D13FB-7069-5F43-9259-725BF557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514A-4FDD-0F41-99A4-1D181262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BCABF-2816-0F43-9574-5E0A17D4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69B6-0C2A-554A-869A-0359134B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4DC8-278C-5541-A37B-42B3D7E7F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0C7F-7614-674F-ABD3-9DF5F90FE15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1148-4ECB-714A-BC41-D0A51B68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3EF6-A8E1-5B4F-A6BB-6C9C7F34C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023D-54AF-E548-90C1-CAB9764AB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954E-863D-E746-8DE4-7C87E9128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Data Management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9FD92-6731-D645-BA9C-61F604151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</p:spTree>
    <p:extLst>
      <p:ext uri="{BB962C8B-B14F-4D97-AF65-F5344CB8AC3E}">
        <p14:creationId xmlns:p14="http://schemas.microsoft.com/office/powerpoint/2010/main" val="8408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6C7E-F6E3-1440-8DD1-08B7F03D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45" y="543493"/>
            <a:ext cx="10515600" cy="16409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Assign sample unique numerical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PMGC submission form that matches identifier to experimental conditions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77344-EE72-4941-9617-3375BEF8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939"/>
            <a:ext cx="12192000" cy="18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DB8F-3351-CF45-AD1D-19EF822F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1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internal ‘master’ spreadsheet that matches identifier to sample information, and current status (submitted, received,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deposition of </a:t>
            </a:r>
            <a:r>
              <a:rPr lang="en-US" dirty="0" err="1"/>
              <a:t>fastq</a:t>
            </a:r>
            <a:r>
              <a:rPr lang="en-US" dirty="0"/>
              <a:t> files to cluster, add </a:t>
            </a:r>
            <a:r>
              <a:rPr lang="en-US" dirty="0" err="1"/>
              <a:t>flowcell</a:t>
            </a:r>
            <a:r>
              <a:rPr lang="en-US" dirty="0"/>
              <a:t> ID and other identifiers to master spreadsheet</a:t>
            </a:r>
          </a:p>
          <a:p>
            <a:pPr lvl="1"/>
            <a:r>
              <a:rPr lang="en-US" dirty="0"/>
              <a:t>Problem here: No indication of sample IDs here. Always have to ask Julie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Forward this same email to bioinformatician and inform them of update to shared spreadsheet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2A1D-29F3-B44D-AB82-D7DCDE1A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5" y="3474290"/>
            <a:ext cx="10007600" cy="2357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6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93C4-2DFA-154C-9CC1-4149385B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DB8F-3351-CF45-AD1D-19EF822F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permissions for bioinformatician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Intermittent visual updates shared via Dropbox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 and forth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preparation of publication, submit raw reads to GEO that includes sample info analogous to PMGC submission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all code publicly available via GitHub.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4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Current Data Management Practices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Ishak, Charles</dc:creator>
  <cp:lastModifiedBy>Ishak, Charles</cp:lastModifiedBy>
  <cp:revision>4</cp:revision>
  <dcterms:created xsi:type="dcterms:W3CDTF">2019-06-28T12:07:37Z</dcterms:created>
  <dcterms:modified xsi:type="dcterms:W3CDTF">2019-06-28T12:55:01Z</dcterms:modified>
</cp:coreProperties>
</file>