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8" r:id="rId4"/>
    <p:sldMasterId id="2147483710" r:id="rId5"/>
    <p:sldMasterId id="2147483723" r:id="rId6"/>
    <p:sldMasterId id="2147483735" r:id="rId7"/>
  </p:sldMasterIdLst>
  <p:notesMasterIdLst>
    <p:notesMasterId r:id="rId19"/>
  </p:notesMasterIdLst>
  <p:sldIdLst>
    <p:sldId id="256" r:id="rId8"/>
    <p:sldId id="258" r:id="rId9"/>
    <p:sldId id="306" r:id="rId10"/>
    <p:sldId id="270" r:id="rId11"/>
    <p:sldId id="281" r:id="rId12"/>
    <p:sldId id="293" r:id="rId13"/>
    <p:sldId id="291" r:id="rId14"/>
    <p:sldId id="292" r:id="rId15"/>
    <p:sldId id="290" r:id="rId16"/>
    <p:sldId id="302" r:id="rId17"/>
    <p:sldId id="28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001"/>
    <a:srgbClr val="FE9606"/>
    <a:srgbClr val="FA8202"/>
    <a:srgbClr val="C30003"/>
    <a:srgbClr val="2A6DBC"/>
    <a:srgbClr val="FF0208"/>
    <a:srgbClr val="1C3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34C3A-A060-D545-857E-C2A823FB5538}" v="988" dt="2019-06-27T20:02:19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Emma" userId="604bf8ae-27c2-4d4d-a82b-f9254ed3bf26" providerId="ADAL" clId="{4D734C3A-A060-D545-857E-C2A823FB5538}"/>
    <pc:docChg chg="undo custSel addSld delSld modSld">
      <pc:chgData name="Bell, Emma" userId="604bf8ae-27c2-4d4d-a82b-f9254ed3bf26" providerId="ADAL" clId="{4D734C3A-A060-D545-857E-C2A823FB5538}" dt="2019-06-28T13:23:35.221" v="1234" actId="2696"/>
      <pc:docMkLst>
        <pc:docMk/>
      </pc:docMkLst>
      <pc:sldChg chg="modSp">
        <pc:chgData name="Bell, Emma" userId="604bf8ae-27c2-4d4d-a82b-f9254ed3bf26" providerId="ADAL" clId="{4D734C3A-A060-D545-857E-C2A823FB5538}" dt="2019-06-17T20:02:26.728" v="48" actId="20577"/>
        <pc:sldMkLst>
          <pc:docMk/>
          <pc:sldMk cId="97927404" sldId="256"/>
        </pc:sldMkLst>
        <pc:spChg chg="mod">
          <ac:chgData name="Bell, Emma" userId="604bf8ae-27c2-4d4d-a82b-f9254ed3bf26" providerId="ADAL" clId="{4D734C3A-A060-D545-857E-C2A823FB5538}" dt="2019-06-17T20:02:18.017" v="38" actId="27636"/>
          <ac:spMkLst>
            <pc:docMk/>
            <pc:sldMk cId="97927404" sldId="256"/>
            <ac:spMk id="2" creationId="{982B24C3-257E-7346-82A5-F096930209AE}"/>
          </ac:spMkLst>
        </pc:spChg>
        <pc:spChg chg="mod">
          <ac:chgData name="Bell, Emma" userId="604bf8ae-27c2-4d4d-a82b-f9254ed3bf26" providerId="ADAL" clId="{4D734C3A-A060-D545-857E-C2A823FB5538}" dt="2019-06-17T20:02:26.728" v="48" actId="20577"/>
          <ac:spMkLst>
            <pc:docMk/>
            <pc:sldMk cId="97927404" sldId="256"/>
            <ac:spMk id="3" creationId="{0E9C7B25-64B0-A140-A0E4-D246FC041E0D}"/>
          </ac:spMkLst>
        </pc:spChg>
      </pc:sldChg>
      <pc:sldChg chg="modSp">
        <pc:chgData name="Bell, Emma" userId="604bf8ae-27c2-4d4d-a82b-f9254ed3bf26" providerId="ADAL" clId="{4D734C3A-A060-D545-857E-C2A823FB5538}" dt="2019-06-27T19:12:24.407" v="140" actId="20577"/>
        <pc:sldMkLst>
          <pc:docMk/>
          <pc:sldMk cId="354934040" sldId="258"/>
        </pc:sldMkLst>
        <pc:spChg chg="mod">
          <ac:chgData name="Bell, Emma" userId="604bf8ae-27c2-4d4d-a82b-f9254ed3bf26" providerId="ADAL" clId="{4D734C3A-A060-D545-857E-C2A823FB5538}" dt="2019-06-27T19:12:24.407" v="140" actId="20577"/>
          <ac:spMkLst>
            <pc:docMk/>
            <pc:sldMk cId="354934040" sldId="258"/>
            <ac:spMk id="5" creationId="{66687CDB-721F-964A-BD29-2B6E02962EDC}"/>
          </ac:spMkLst>
        </pc:spChg>
      </pc:sldChg>
      <pc:sldChg chg="modSp">
        <pc:chgData name="Bell, Emma" userId="604bf8ae-27c2-4d4d-a82b-f9254ed3bf26" providerId="ADAL" clId="{4D734C3A-A060-D545-857E-C2A823FB5538}" dt="2019-06-27T19:10:19.879" v="127" actId="20577"/>
        <pc:sldMkLst>
          <pc:docMk/>
          <pc:sldMk cId="3670662670" sldId="270"/>
        </pc:sldMkLst>
        <pc:spChg chg="mod">
          <ac:chgData name="Bell, Emma" userId="604bf8ae-27c2-4d4d-a82b-f9254ed3bf26" providerId="ADAL" clId="{4D734C3A-A060-D545-857E-C2A823FB5538}" dt="2019-06-27T19:10:19.879" v="127" actId="20577"/>
          <ac:spMkLst>
            <pc:docMk/>
            <pc:sldMk cId="3670662670" sldId="270"/>
            <ac:spMk id="4" creationId="{B6473C11-CD7D-A141-BE1C-D8B608DD66E4}"/>
          </ac:spMkLst>
        </pc:spChg>
      </pc:sldChg>
      <pc:sldChg chg="addSp delSp modSp add del">
        <pc:chgData name="Bell, Emma" userId="604bf8ae-27c2-4d4d-a82b-f9254ed3bf26" providerId="ADAL" clId="{4D734C3A-A060-D545-857E-C2A823FB5538}" dt="2019-06-27T19:34:53.864" v="1084" actId="2696"/>
        <pc:sldMkLst>
          <pc:docMk/>
          <pc:sldMk cId="3591411030" sldId="303"/>
        </pc:sldMkLst>
        <pc:spChg chg="add del mod">
          <ac:chgData name="Bell, Emma" userId="604bf8ae-27c2-4d4d-a82b-f9254ed3bf26" providerId="ADAL" clId="{4D734C3A-A060-D545-857E-C2A823FB5538}" dt="2019-06-27T19:18:42.917" v="336"/>
          <ac:spMkLst>
            <pc:docMk/>
            <pc:sldMk cId="3591411030" sldId="303"/>
            <ac:spMk id="3" creationId="{E3BDBAE3-549E-F14E-A881-2F183413714B}"/>
          </ac:spMkLst>
        </pc:spChg>
        <pc:spChg chg="add mod">
          <ac:chgData name="Bell, Emma" userId="604bf8ae-27c2-4d4d-a82b-f9254ed3bf26" providerId="ADAL" clId="{4D734C3A-A060-D545-857E-C2A823FB5538}" dt="2019-06-27T19:19:08.614" v="414" actId="20577"/>
          <ac:spMkLst>
            <pc:docMk/>
            <pc:sldMk cId="3591411030" sldId="303"/>
            <ac:spMk id="4" creationId="{F63E92C6-531F-0E4A-828F-5D4E89D44188}"/>
          </ac:spMkLst>
        </pc:spChg>
        <pc:spChg chg="add del mod">
          <ac:chgData name="Bell, Emma" userId="604bf8ae-27c2-4d4d-a82b-f9254ed3bf26" providerId="ADAL" clId="{4D734C3A-A060-D545-857E-C2A823FB5538}" dt="2019-06-27T19:18:50.170" v="338"/>
          <ac:spMkLst>
            <pc:docMk/>
            <pc:sldMk cId="3591411030" sldId="303"/>
            <ac:spMk id="5" creationId="{994111EE-0D73-554F-9281-E17BEDCB602B}"/>
          </ac:spMkLst>
        </pc:spChg>
        <pc:spChg chg="add del mod">
          <ac:chgData name="Bell, Emma" userId="604bf8ae-27c2-4d4d-a82b-f9254ed3bf26" providerId="ADAL" clId="{4D734C3A-A060-D545-857E-C2A823FB5538}" dt="2019-06-27T19:33:14.767" v="1049" actId="478"/>
          <ac:spMkLst>
            <pc:docMk/>
            <pc:sldMk cId="3591411030" sldId="303"/>
            <ac:spMk id="7" creationId="{73D4C543-F0B1-DC42-98C9-6ABE48F6F5E4}"/>
          </ac:spMkLst>
        </pc:spChg>
        <pc:spChg chg="add mod">
          <ac:chgData name="Bell, Emma" userId="604bf8ae-27c2-4d4d-a82b-f9254ed3bf26" providerId="ADAL" clId="{4D734C3A-A060-D545-857E-C2A823FB5538}" dt="2019-06-27T19:34:52.560" v="1083" actId="1076"/>
          <ac:spMkLst>
            <pc:docMk/>
            <pc:sldMk cId="3591411030" sldId="303"/>
            <ac:spMk id="8" creationId="{1FD7E30C-6FAE-6249-87D8-0DFB83AF7946}"/>
          </ac:spMkLst>
        </pc:spChg>
        <pc:spChg chg="add mod">
          <ac:chgData name="Bell, Emma" userId="604bf8ae-27c2-4d4d-a82b-f9254ed3bf26" providerId="ADAL" clId="{4D734C3A-A060-D545-857E-C2A823FB5538}" dt="2019-06-27T19:34:52.322" v="1082" actId="14100"/>
          <ac:spMkLst>
            <pc:docMk/>
            <pc:sldMk cId="3591411030" sldId="303"/>
            <ac:spMk id="9" creationId="{FA5EDF58-D80A-CC4F-B389-6E0921432174}"/>
          </ac:spMkLst>
        </pc:spChg>
        <pc:spChg chg="add mod">
          <ac:chgData name="Bell, Emma" userId="604bf8ae-27c2-4d4d-a82b-f9254ed3bf26" providerId="ADAL" clId="{4D734C3A-A060-D545-857E-C2A823FB5538}" dt="2019-06-27T19:34:52.322" v="1082" actId="14100"/>
          <ac:spMkLst>
            <pc:docMk/>
            <pc:sldMk cId="3591411030" sldId="303"/>
            <ac:spMk id="10" creationId="{95CA49ED-5DC0-8146-851C-9CAE44DE3864}"/>
          </ac:spMkLst>
        </pc:spChg>
        <pc:spChg chg="add mod">
          <ac:chgData name="Bell, Emma" userId="604bf8ae-27c2-4d4d-a82b-f9254ed3bf26" providerId="ADAL" clId="{4D734C3A-A060-D545-857E-C2A823FB5538}" dt="2019-06-27T19:34:52.322" v="1082" actId="14100"/>
          <ac:spMkLst>
            <pc:docMk/>
            <pc:sldMk cId="3591411030" sldId="303"/>
            <ac:spMk id="11" creationId="{AB00EFC4-ADEA-C14A-A7F2-F44AF0DAA395}"/>
          </ac:spMkLst>
        </pc:spChg>
        <pc:spChg chg="add mod">
          <ac:chgData name="Bell, Emma" userId="604bf8ae-27c2-4d4d-a82b-f9254ed3bf26" providerId="ADAL" clId="{4D734C3A-A060-D545-857E-C2A823FB5538}" dt="2019-06-27T19:34:52.322" v="1082" actId="14100"/>
          <ac:spMkLst>
            <pc:docMk/>
            <pc:sldMk cId="3591411030" sldId="303"/>
            <ac:spMk id="12" creationId="{FC28AD17-F2C3-D843-BED6-5C47092E5A2E}"/>
          </ac:spMkLst>
        </pc:spChg>
        <pc:spChg chg="add mod">
          <ac:chgData name="Bell, Emma" userId="604bf8ae-27c2-4d4d-a82b-f9254ed3bf26" providerId="ADAL" clId="{4D734C3A-A060-D545-857E-C2A823FB5538}" dt="2019-06-27T19:34:52.322" v="1082" actId="14100"/>
          <ac:spMkLst>
            <pc:docMk/>
            <pc:sldMk cId="3591411030" sldId="303"/>
            <ac:spMk id="13" creationId="{DD586884-1E4A-EA42-B169-4AFEEE79495B}"/>
          </ac:spMkLst>
        </pc:spChg>
        <pc:graphicFrameChg chg="add del mod">
          <ac:chgData name="Bell, Emma" userId="604bf8ae-27c2-4d4d-a82b-f9254ed3bf26" providerId="ADAL" clId="{4D734C3A-A060-D545-857E-C2A823FB5538}" dt="2019-06-27T19:18:48.724" v="337"/>
          <ac:graphicFrameMkLst>
            <pc:docMk/>
            <pc:sldMk cId="3591411030" sldId="303"/>
            <ac:graphicFrameMk id="2" creationId="{084761C2-8378-3D4B-824D-CFFC4A568419}"/>
          </ac:graphicFrameMkLst>
        </pc:graphicFrameChg>
        <pc:graphicFrameChg chg="add del mod">
          <ac:chgData name="Bell, Emma" userId="604bf8ae-27c2-4d4d-a82b-f9254ed3bf26" providerId="ADAL" clId="{4D734C3A-A060-D545-857E-C2A823FB5538}" dt="2019-06-27T19:33:13.129" v="1048" actId="478"/>
          <ac:graphicFrameMkLst>
            <pc:docMk/>
            <pc:sldMk cId="3591411030" sldId="303"/>
            <ac:graphicFrameMk id="6" creationId="{058C4080-E575-D941-8516-DAF6B83B2F9A}"/>
          </ac:graphicFrameMkLst>
        </pc:graphicFrameChg>
      </pc:sldChg>
      <pc:sldChg chg="modSp add del">
        <pc:chgData name="Bell, Emma" userId="604bf8ae-27c2-4d4d-a82b-f9254ed3bf26" providerId="ADAL" clId="{4D734C3A-A060-D545-857E-C2A823FB5538}" dt="2019-06-28T13:23:35.221" v="1234" actId="2696"/>
        <pc:sldMkLst>
          <pc:docMk/>
          <pc:sldMk cId="2904583340" sldId="304"/>
        </pc:sldMkLst>
        <pc:graphicFrameChg chg="mod">
          <ac:chgData name="Bell, Emma" userId="604bf8ae-27c2-4d4d-a82b-f9254ed3bf26" providerId="ADAL" clId="{4D734C3A-A060-D545-857E-C2A823FB5538}" dt="2019-06-27T20:01:20.959" v="1225" actId="14100"/>
          <ac:graphicFrameMkLst>
            <pc:docMk/>
            <pc:sldMk cId="2904583340" sldId="304"/>
            <ac:graphicFrameMk id="6" creationId="{058C4080-E575-D941-8516-DAF6B83B2F9A}"/>
          </ac:graphicFrameMkLst>
        </pc:graphicFrameChg>
      </pc:sldChg>
      <pc:sldChg chg="add del">
        <pc:chgData name="Bell, Emma" userId="604bf8ae-27c2-4d4d-a82b-f9254ed3bf26" providerId="ADAL" clId="{4D734C3A-A060-D545-857E-C2A823FB5538}" dt="2019-06-27T20:01:27.775" v="1226" actId="2696"/>
        <pc:sldMkLst>
          <pc:docMk/>
          <pc:sldMk cId="2724171031" sldId="305"/>
        </pc:sldMkLst>
      </pc:sldChg>
      <pc:sldChg chg="modSp add">
        <pc:chgData name="Bell, Emma" userId="604bf8ae-27c2-4d4d-a82b-f9254ed3bf26" providerId="ADAL" clId="{4D734C3A-A060-D545-857E-C2A823FB5538}" dt="2019-06-27T20:02:19.536" v="1233" actId="12"/>
        <pc:sldMkLst>
          <pc:docMk/>
          <pc:sldMk cId="1709571731" sldId="306"/>
        </pc:sldMkLst>
        <pc:graphicFrameChg chg="mod">
          <ac:chgData name="Bell, Emma" userId="604bf8ae-27c2-4d4d-a82b-f9254ed3bf26" providerId="ADAL" clId="{4D734C3A-A060-D545-857E-C2A823FB5538}" dt="2019-06-27T20:02:19.536" v="1233" actId="12"/>
          <ac:graphicFrameMkLst>
            <pc:docMk/>
            <pc:sldMk cId="1709571731" sldId="306"/>
            <ac:graphicFrameMk id="6" creationId="{058C4080-E575-D941-8516-DAF6B83B2F9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1E827-0117-0A4A-AE13-8EFD30A0C7A2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54FD36-0C2B-0B4D-AC3D-C174E1F7DAE8}">
      <dgm:prSet phldrT="[Text]"/>
      <dgm:spPr/>
      <dgm:t>
        <a:bodyPr anchor="t"/>
        <a:lstStyle/>
        <a:p>
          <a:pPr algn="l">
            <a:buNone/>
          </a:pPr>
          <a:r>
            <a:rPr lang="en-US" dirty="0"/>
            <a:t>1. Sample preparation</a:t>
          </a:r>
        </a:p>
      </dgm:t>
    </dgm:pt>
    <dgm:pt modelId="{314977DD-067B-0245-B168-BA5B5D5157A3}" type="parTrans" cxnId="{B88CEB10-C4FB-5441-9DB2-E8F3F73292B8}">
      <dgm:prSet/>
      <dgm:spPr/>
      <dgm:t>
        <a:bodyPr/>
        <a:lstStyle/>
        <a:p>
          <a:endParaRPr lang="en-US"/>
        </a:p>
      </dgm:t>
    </dgm:pt>
    <dgm:pt modelId="{78A0E570-C9B8-7F42-AFF2-28989376AA6D}" type="sibTrans" cxnId="{B88CEB10-C4FB-5441-9DB2-E8F3F73292B8}">
      <dgm:prSet/>
      <dgm:spPr/>
      <dgm:t>
        <a:bodyPr/>
        <a:lstStyle/>
        <a:p>
          <a:endParaRPr lang="en-US"/>
        </a:p>
      </dgm:t>
    </dgm:pt>
    <dgm:pt modelId="{D57D1C9C-6F91-2F46-B325-0EE40E1BED4B}">
      <dgm:prSet phldrT="[Text]"/>
      <dgm:spPr/>
      <dgm:t>
        <a:bodyPr anchor="t"/>
        <a:lstStyle/>
        <a:p>
          <a:pPr algn="l">
            <a:buNone/>
          </a:pPr>
          <a:r>
            <a:rPr lang="en-US" dirty="0"/>
            <a:t>2. Submission to sequencing core</a:t>
          </a:r>
        </a:p>
      </dgm:t>
    </dgm:pt>
    <dgm:pt modelId="{BBB02C51-8E2B-DC43-A484-DE1B1A9E2E97}" type="parTrans" cxnId="{DA9C5087-FACB-F64F-BDD5-CAF0B8751F66}">
      <dgm:prSet/>
      <dgm:spPr/>
      <dgm:t>
        <a:bodyPr/>
        <a:lstStyle/>
        <a:p>
          <a:endParaRPr lang="en-US"/>
        </a:p>
      </dgm:t>
    </dgm:pt>
    <dgm:pt modelId="{FD25E93E-D137-3F4E-B71C-806C69BD810F}" type="sibTrans" cxnId="{DA9C5087-FACB-F64F-BDD5-CAF0B8751F66}">
      <dgm:prSet/>
      <dgm:spPr/>
      <dgm:t>
        <a:bodyPr/>
        <a:lstStyle/>
        <a:p>
          <a:endParaRPr lang="en-US"/>
        </a:p>
      </dgm:t>
    </dgm:pt>
    <dgm:pt modelId="{AAE11D6F-E498-2E47-AF35-448F77555042}">
      <dgm:prSet phldrT="[Text]"/>
      <dgm:spPr/>
      <dgm:t>
        <a:bodyPr anchor="t"/>
        <a:lstStyle/>
        <a:p>
          <a:pPr algn="l"/>
          <a:r>
            <a:rPr lang="en-US" dirty="0"/>
            <a:t>3. Data received on cluster</a:t>
          </a:r>
        </a:p>
      </dgm:t>
    </dgm:pt>
    <dgm:pt modelId="{3B048D62-A9BB-1149-9811-E23FE6DAAA7A}" type="parTrans" cxnId="{9B589C6F-F360-BD40-8D89-8D124482DCB0}">
      <dgm:prSet/>
      <dgm:spPr/>
      <dgm:t>
        <a:bodyPr/>
        <a:lstStyle/>
        <a:p>
          <a:endParaRPr lang="en-US"/>
        </a:p>
      </dgm:t>
    </dgm:pt>
    <dgm:pt modelId="{95948897-813D-E749-90BA-F492F162F603}" type="sibTrans" cxnId="{9B589C6F-F360-BD40-8D89-8D124482DCB0}">
      <dgm:prSet/>
      <dgm:spPr/>
      <dgm:t>
        <a:bodyPr/>
        <a:lstStyle/>
        <a:p>
          <a:endParaRPr lang="en-US"/>
        </a:p>
      </dgm:t>
    </dgm:pt>
    <dgm:pt modelId="{BB9E5E02-85D5-454D-B5D3-526D68A33838}">
      <dgm:prSet phldrT="[Text]"/>
      <dgm:spPr/>
      <dgm:t>
        <a:bodyPr anchor="t"/>
        <a:lstStyle/>
        <a:p>
          <a:pPr algn="l"/>
          <a:r>
            <a:rPr lang="en-US" dirty="0"/>
            <a:t>4. Data analysis</a:t>
          </a:r>
        </a:p>
      </dgm:t>
    </dgm:pt>
    <dgm:pt modelId="{1D41118E-E415-9243-AD93-D691D3EF4CA7}" type="parTrans" cxnId="{C53E0691-EA7C-6A4D-B99F-4E7EC78CD0D9}">
      <dgm:prSet/>
      <dgm:spPr/>
      <dgm:t>
        <a:bodyPr/>
        <a:lstStyle/>
        <a:p>
          <a:endParaRPr lang="en-US"/>
        </a:p>
      </dgm:t>
    </dgm:pt>
    <dgm:pt modelId="{AF431332-A1EB-6A41-A5B3-CBD67443BB81}" type="sibTrans" cxnId="{C53E0691-EA7C-6A4D-B99F-4E7EC78CD0D9}">
      <dgm:prSet/>
      <dgm:spPr/>
      <dgm:t>
        <a:bodyPr/>
        <a:lstStyle/>
        <a:p>
          <a:endParaRPr lang="en-US"/>
        </a:p>
      </dgm:t>
    </dgm:pt>
    <dgm:pt modelId="{47FFBA24-AA18-6147-95D5-B05EE198878F}">
      <dgm:prSet phldrT="[Text]"/>
      <dgm:spPr/>
      <dgm:t>
        <a:bodyPr anchor="t"/>
        <a:lstStyle/>
        <a:p>
          <a:pPr algn="l"/>
          <a:r>
            <a:rPr lang="en-US" dirty="0"/>
            <a:t>5. Data and analysis submitted to public repositories</a:t>
          </a:r>
        </a:p>
      </dgm:t>
    </dgm:pt>
    <dgm:pt modelId="{C25A3DF7-592A-DA49-924E-2D65F825886C}" type="parTrans" cxnId="{7C9DA8E6-EE4A-924E-82BD-13F6C5A13219}">
      <dgm:prSet/>
      <dgm:spPr/>
      <dgm:t>
        <a:bodyPr/>
        <a:lstStyle/>
        <a:p>
          <a:endParaRPr lang="en-US"/>
        </a:p>
      </dgm:t>
    </dgm:pt>
    <dgm:pt modelId="{1B83E76B-A0F6-B04D-BED5-750626CBC7ED}" type="sibTrans" cxnId="{7C9DA8E6-EE4A-924E-82BD-13F6C5A13219}">
      <dgm:prSet/>
      <dgm:spPr/>
      <dgm:t>
        <a:bodyPr/>
        <a:lstStyle/>
        <a:p>
          <a:endParaRPr lang="en-US"/>
        </a:p>
      </dgm:t>
    </dgm:pt>
    <dgm:pt modelId="{56C3EADA-4855-B24B-836E-E0E128D4AC59}">
      <dgm:prSet phldrT="[Text]"/>
      <dgm:spPr/>
      <dgm:t>
        <a:bodyPr anchor="t"/>
        <a:lstStyle/>
        <a:p>
          <a:pPr algn="l"/>
          <a:r>
            <a:rPr lang="en-US" dirty="0"/>
            <a:t>6. Data and analysis archived</a:t>
          </a:r>
        </a:p>
      </dgm:t>
    </dgm:pt>
    <dgm:pt modelId="{A96B8506-86E6-D24D-B76D-57B6B50EE4E8}" type="parTrans" cxnId="{8B800C5F-6697-DE45-9529-36B60B6C3723}">
      <dgm:prSet/>
      <dgm:spPr/>
      <dgm:t>
        <a:bodyPr/>
        <a:lstStyle/>
        <a:p>
          <a:endParaRPr lang="en-US"/>
        </a:p>
      </dgm:t>
    </dgm:pt>
    <dgm:pt modelId="{F84ECE5E-743D-ED41-8427-8C6785ED76B2}" type="sibTrans" cxnId="{8B800C5F-6697-DE45-9529-36B60B6C3723}">
      <dgm:prSet/>
      <dgm:spPr/>
      <dgm:t>
        <a:bodyPr/>
        <a:lstStyle/>
        <a:p>
          <a:endParaRPr lang="en-US"/>
        </a:p>
      </dgm:t>
    </dgm:pt>
    <dgm:pt modelId="{DAC86830-7ADE-3944-AFD9-9B9061C3079B}">
      <dgm:prSet phldrT="[Text]"/>
      <dgm:spPr/>
      <dgm:t>
        <a:bodyPr/>
        <a:lstStyle/>
        <a:p>
          <a:pPr algn="l">
            <a:buFont typeface=".Apple Color Emoji UI"/>
            <a:buChar char="👎"/>
          </a:pPr>
          <a:r>
            <a:rPr lang="en-US" dirty="0"/>
            <a:t> Bioinformatician unaware of experimental design.</a:t>
          </a:r>
        </a:p>
      </dgm:t>
    </dgm:pt>
    <dgm:pt modelId="{06FAAA40-A06F-7F4B-873B-B37B52993E69}" type="parTrans" cxnId="{4220C9F6-EAAB-5345-B78C-CBFC7E3D3CA1}">
      <dgm:prSet/>
      <dgm:spPr/>
      <dgm:t>
        <a:bodyPr/>
        <a:lstStyle/>
        <a:p>
          <a:endParaRPr lang="en-US"/>
        </a:p>
      </dgm:t>
    </dgm:pt>
    <dgm:pt modelId="{5B189C70-907E-8C43-BEFF-C7F55326B6B2}" type="sibTrans" cxnId="{4220C9F6-EAAB-5345-B78C-CBFC7E3D3CA1}">
      <dgm:prSet/>
      <dgm:spPr/>
      <dgm:t>
        <a:bodyPr/>
        <a:lstStyle/>
        <a:p>
          <a:endParaRPr lang="en-US"/>
        </a:p>
      </dgm:t>
    </dgm:pt>
    <dgm:pt modelId="{7A324E1F-31DD-E443-8205-8D2A9B05A6AC}">
      <dgm:prSet phldrT="[Text]"/>
      <dgm:spPr/>
      <dgm:t>
        <a:bodyPr/>
        <a:lstStyle/>
        <a:p>
          <a:pPr algn="l">
            <a:buFont typeface="Apple Color Emoji" pitchFamily="2" charset="0"/>
            <a:buChar char="👎"/>
          </a:pPr>
          <a:r>
            <a:rPr lang="en-US"/>
            <a:t>Assigned bioinformatician unaware of incoming data.</a:t>
          </a:r>
          <a:endParaRPr lang="en-US" dirty="0"/>
        </a:p>
      </dgm:t>
    </dgm:pt>
    <dgm:pt modelId="{186431DA-1315-4E47-8E05-FEB83E1F737D}" type="parTrans" cxnId="{6ABEDCAA-4ED7-8B40-9522-8442FB9A64FF}">
      <dgm:prSet/>
      <dgm:spPr/>
      <dgm:t>
        <a:bodyPr/>
        <a:lstStyle/>
        <a:p>
          <a:endParaRPr lang="en-US"/>
        </a:p>
      </dgm:t>
    </dgm:pt>
    <dgm:pt modelId="{6438C8EA-7DFD-6B4A-A0DE-1A3403F0657F}" type="sibTrans" cxnId="{6ABEDCAA-4ED7-8B40-9522-8442FB9A64FF}">
      <dgm:prSet/>
      <dgm:spPr/>
      <dgm:t>
        <a:bodyPr/>
        <a:lstStyle/>
        <a:p>
          <a:endParaRPr lang="en-US"/>
        </a:p>
      </dgm:t>
    </dgm:pt>
    <dgm:pt modelId="{E0D7857A-921D-B847-B5F5-3E3FD1B105BC}">
      <dgm:prSet phldrT="[Text]"/>
      <dgm:spPr/>
      <dgm:t>
        <a:bodyPr/>
        <a:lstStyle/>
        <a:p>
          <a:pPr algn="l">
            <a:buFont typeface="Apple Color Emoji" pitchFamily="2" charset="0"/>
            <a:buChar char="👎"/>
          </a:pPr>
          <a:r>
            <a:rPr lang="en-US" dirty="0"/>
            <a:t>Wet-lab researcher doesn’t know how to open up file permissions to others.</a:t>
          </a:r>
        </a:p>
      </dgm:t>
    </dgm:pt>
    <dgm:pt modelId="{2994A960-B7BA-F24E-B559-208398DEA638}" type="parTrans" cxnId="{58547283-8FC9-0243-962B-FD7106CD8ABC}">
      <dgm:prSet/>
      <dgm:spPr/>
      <dgm:t>
        <a:bodyPr/>
        <a:lstStyle/>
        <a:p>
          <a:endParaRPr lang="en-US"/>
        </a:p>
      </dgm:t>
    </dgm:pt>
    <dgm:pt modelId="{2EBF7D79-BB58-7941-BB50-15D63957ADAB}" type="sibTrans" cxnId="{58547283-8FC9-0243-962B-FD7106CD8ABC}">
      <dgm:prSet/>
      <dgm:spPr/>
      <dgm:t>
        <a:bodyPr/>
        <a:lstStyle/>
        <a:p>
          <a:endParaRPr lang="en-US"/>
        </a:p>
      </dgm:t>
    </dgm:pt>
    <dgm:pt modelId="{0BF5866B-97D0-6B46-8C4D-2961A89531CE}">
      <dgm:prSet/>
      <dgm:spPr/>
      <dgm:t>
        <a:bodyPr/>
        <a:lstStyle/>
        <a:p>
          <a:pPr algn="l">
            <a:buFont typeface="Apple Color Emoji" pitchFamily="2" charset="0"/>
            <a:buChar char="👎"/>
          </a:pPr>
          <a:r>
            <a:rPr lang="en-US" dirty="0"/>
            <a:t>Flow cell ID lost – difficult to track and restore the data.</a:t>
          </a:r>
        </a:p>
      </dgm:t>
    </dgm:pt>
    <dgm:pt modelId="{60C4B6FE-12EF-2B43-99C3-8D59ED9782E0}" type="parTrans" cxnId="{4860AF2D-D8C7-7D46-BF10-FE16653BE3CB}">
      <dgm:prSet/>
      <dgm:spPr/>
      <dgm:t>
        <a:bodyPr/>
        <a:lstStyle/>
        <a:p>
          <a:endParaRPr lang="en-US"/>
        </a:p>
      </dgm:t>
    </dgm:pt>
    <dgm:pt modelId="{30C22749-9EA9-B547-8884-4B6DA90BF434}" type="sibTrans" cxnId="{4860AF2D-D8C7-7D46-BF10-FE16653BE3CB}">
      <dgm:prSet/>
      <dgm:spPr/>
      <dgm:t>
        <a:bodyPr/>
        <a:lstStyle/>
        <a:p>
          <a:endParaRPr lang="en-US"/>
        </a:p>
      </dgm:t>
    </dgm:pt>
    <dgm:pt modelId="{E3A7D3DC-93FA-E44F-9FB0-267F347B8034}">
      <dgm:prSet/>
      <dgm:spPr/>
      <dgm:t>
        <a:bodyPr/>
        <a:lstStyle/>
        <a:p>
          <a:pPr algn="l">
            <a:buFont typeface="Apple Color Emoji" pitchFamily="2" charset="0"/>
            <a:buChar char="👎"/>
          </a:pPr>
          <a:r>
            <a:rPr lang="en-US" dirty="0"/>
            <a:t>Bioinformatician receives incoherent, incomplete, and/or inconsistent metadata.</a:t>
          </a:r>
        </a:p>
      </dgm:t>
    </dgm:pt>
    <dgm:pt modelId="{4C5A8D59-2892-A74A-9AFB-F7E3043ADB62}" type="sibTrans" cxnId="{AFC727E0-DB93-F440-B9F9-D0BDCA402C8A}">
      <dgm:prSet/>
      <dgm:spPr/>
      <dgm:t>
        <a:bodyPr/>
        <a:lstStyle/>
        <a:p>
          <a:endParaRPr lang="en-US"/>
        </a:p>
      </dgm:t>
    </dgm:pt>
    <dgm:pt modelId="{150EA214-FA62-EE42-8034-888504D595EC}" type="parTrans" cxnId="{AFC727E0-DB93-F440-B9F9-D0BDCA402C8A}">
      <dgm:prSet/>
      <dgm:spPr/>
      <dgm:t>
        <a:bodyPr/>
        <a:lstStyle/>
        <a:p>
          <a:endParaRPr lang="en-US"/>
        </a:p>
      </dgm:t>
    </dgm:pt>
    <dgm:pt modelId="{79DC8822-7DA5-CF43-AD3B-5DBA27CA2EB4}" type="pres">
      <dgm:prSet presAssocID="{2C31E827-0117-0A4A-AE13-8EFD30A0C7A2}" presName="Name0" presStyleCnt="0">
        <dgm:presLayoutVars>
          <dgm:dir/>
          <dgm:animLvl val="lvl"/>
          <dgm:resizeHandles val="exact"/>
        </dgm:presLayoutVars>
      </dgm:prSet>
      <dgm:spPr/>
    </dgm:pt>
    <dgm:pt modelId="{7144DDA6-DD42-F347-A7F8-9DE6E44493F9}" type="pres">
      <dgm:prSet presAssocID="{2C31E827-0117-0A4A-AE13-8EFD30A0C7A2}" presName="dummy" presStyleCnt="0"/>
      <dgm:spPr/>
    </dgm:pt>
    <dgm:pt modelId="{3D128A54-D634-3B47-AC38-319083BE2551}" type="pres">
      <dgm:prSet presAssocID="{2C31E827-0117-0A4A-AE13-8EFD30A0C7A2}" presName="linH" presStyleCnt="0"/>
      <dgm:spPr/>
    </dgm:pt>
    <dgm:pt modelId="{ED1B5226-39A4-7644-940F-4BC1BAAFE8B2}" type="pres">
      <dgm:prSet presAssocID="{2C31E827-0117-0A4A-AE13-8EFD30A0C7A2}" presName="padding1" presStyleCnt="0"/>
      <dgm:spPr/>
    </dgm:pt>
    <dgm:pt modelId="{2714088F-2FE3-8B45-9FEA-3AE1429351F2}" type="pres">
      <dgm:prSet presAssocID="{D154FD36-0C2B-0B4D-AC3D-C174E1F7DAE8}" presName="linV" presStyleCnt="0"/>
      <dgm:spPr/>
    </dgm:pt>
    <dgm:pt modelId="{A0E781B1-037A-B54A-8768-5C7A342734B9}" type="pres">
      <dgm:prSet presAssocID="{D154FD36-0C2B-0B4D-AC3D-C174E1F7DAE8}" presName="spVertical1" presStyleCnt="0"/>
      <dgm:spPr/>
    </dgm:pt>
    <dgm:pt modelId="{52A1D059-CCCD-034E-A6D6-D6C2C3FEAF81}" type="pres">
      <dgm:prSet presAssocID="{D154FD36-0C2B-0B4D-AC3D-C174E1F7DAE8}" presName="parTx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97128F19-F903-1740-8F2D-A1FD1A11B185}" type="pres">
      <dgm:prSet presAssocID="{D154FD36-0C2B-0B4D-AC3D-C174E1F7DAE8}" presName="spVertical2" presStyleCnt="0"/>
      <dgm:spPr/>
    </dgm:pt>
    <dgm:pt modelId="{6003562A-6671-7C4A-B3A9-F883F9FA4DA3}" type="pres">
      <dgm:prSet presAssocID="{D154FD36-0C2B-0B4D-AC3D-C174E1F7DAE8}" presName="spVertical3" presStyleCnt="0"/>
      <dgm:spPr/>
    </dgm:pt>
    <dgm:pt modelId="{6DAA480C-ED80-CE44-9099-693C98A6459F}" type="pres">
      <dgm:prSet presAssocID="{D154FD36-0C2B-0B4D-AC3D-C174E1F7DAE8}" presName="desTx" presStyleLbl="revTx" presStyleIdx="1" presStyleCnt="9">
        <dgm:presLayoutVars>
          <dgm:bulletEnabled val="1"/>
        </dgm:presLayoutVars>
      </dgm:prSet>
      <dgm:spPr/>
    </dgm:pt>
    <dgm:pt modelId="{269115B9-1A32-1D4D-B058-CD5D6A19A2DA}" type="pres">
      <dgm:prSet presAssocID="{78A0E570-C9B8-7F42-AFF2-28989376AA6D}" presName="space" presStyleCnt="0"/>
      <dgm:spPr/>
    </dgm:pt>
    <dgm:pt modelId="{7CFEC262-51DD-FC4A-85D5-9A08B04D60AE}" type="pres">
      <dgm:prSet presAssocID="{D57D1C9C-6F91-2F46-B325-0EE40E1BED4B}" presName="linV" presStyleCnt="0"/>
      <dgm:spPr/>
    </dgm:pt>
    <dgm:pt modelId="{CE4CC9AB-7AF9-674B-81FD-399656295A41}" type="pres">
      <dgm:prSet presAssocID="{D57D1C9C-6F91-2F46-B325-0EE40E1BED4B}" presName="spVertical1" presStyleCnt="0"/>
      <dgm:spPr/>
    </dgm:pt>
    <dgm:pt modelId="{C94DE476-68F7-4B4D-98A2-9ED228E64F50}" type="pres">
      <dgm:prSet presAssocID="{D57D1C9C-6F91-2F46-B325-0EE40E1BED4B}" presName="parTx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662BB732-338F-0C49-849D-1CAEC8F5E061}" type="pres">
      <dgm:prSet presAssocID="{D57D1C9C-6F91-2F46-B325-0EE40E1BED4B}" presName="spVertical2" presStyleCnt="0"/>
      <dgm:spPr/>
    </dgm:pt>
    <dgm:pt modelId="{6DD9D4A8-E860-394F-A504-87261197896F}" type="pres">
      <dgm:prSet presAssocID="{D57D1C9C-6F91-2F46-B325-0EE40E1BED4B}" presName="spVertical3" presStyleCnt="0"/>
      <dgm:spPr/>
    </dgm:pt>
    <dgm:pt modelId="{310BEC30-6A42-DD49-9BA6-5978A238E39A}" type="pres">
      <dgm:prSet presAssocID="{D57D1C9C-6F91-2F46-B325-0EE40E1BED4B}" presName="desTx" presStyleLbl="revTx" presStyleIdx="3" presStyleCnt="9">
        <dgm:presLayoutVars>
          <dgm:bulletEnabled val="1"/>
        </dgm:presLayoutVars>
      </dgm:prSet>
      <dgm:spPr/>
    </dgm:pt>
    <dgm:pt modelId="{D8A7CBDA-18FF-E043-BD81-A8C64E6496BC}" type="pres">
      <dgm:prSet presAssocID="{FD25E93E-D137-3F4E-B71C-806C69BD810F}" presName="space" presStyleCnt="0"/>
      <dgm:spPr/>
    </dgm:pt>
    <dgm:pt modelId="{50FD0092-9883-7840-900C-D90FF9DBBF86}" type="pres">
      <dgm:prSet presAssocID="{AAE11D6F-E498-2E47-AF35-448F77555042}" presName="linV" presStyleCnt="0"/>
      <dgm:spPr/>
    </dgm:pt>
    <dgm:pt modelId="{81E6E7E2-F79B-0B48-B1F0-22F1D79FCD07}" type="pres">
      <dgm:prSet presAssocID="{AAE11D6F-E498-2E47-AF35-448F77555042}" presName="spVertical1" presStyleCnt="0"/>
      <dgm:spPr/>
    </dgm:pt>
    <dgm:pt modelId="{B398352B-1CE2-8B49-ABC3-5FC2180F423E}" type="pres">
      <dgm:prSet presAssocID="{AAE11D6F-E498-2E47-AF35-448F77555042}" presName="parTx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E5A73C63-B16C-6F4C-9FA0-25C721890C61}" type="pres">
      <dgm:prSet presAssocID="{AAE11D6F-E498-2E47-AF35-448F77555042}" presName="spVertical2" presStyleCnt="0"/>
      <dgm:spPr/>
    </dgm:pt>
    <dgm:pt modelId="{B42BF25D-62B8-3C41-8A13-3D978E9FD0D8}" type="pres">
      <dgm:prSet presAssocID="{AAE11D6F-E498-2E47-AF35-448F77555042}" presName="spVertical3" presStyleCnt="0"/>
      <dgm:spPr/>
    </dgm:pt>
    <dgm:pt modelId="{C3B89448-6BB9-D44E-84B0-BC9D1AF4DB8C}" type="pres">
      <dgm:prSet presAssocID="{AAE11D6F-E498-2E47-AF35-448F77555042}" presName="desTx" presStyleLbl="revTx" presStyleIdx="5" presStyleCnt="9">
        <dgm:presLayoutVars>
          <dgm:bulletEnabled val="1"/>
        </dgm:presLayoutVars>
      </dgm:prSet>
      <dgm:spPr/>
    </dgm:pt>
    <dgm:pt modelId="{DA09196A-6C4A-C346-9DB0-14318402BAC2}" type="pres">
      <dgm:prSet presAssocID="{95948897-813D-E749-90BA-F492F162F603}" presName="space" presStyleCnt="0"/>
      <dgm:spPr/>
    </dgm:pt>
    <dgm:pt modelId="{92C3EDEF-0885-5047-B596-A6180E8C3BBA}" type="pres">
      <dgm:prSet presAssocID="{BB9E5E02-85D5-454D-B5D3-526D68A33838}" presName="linV" presStyleCnt="0"/>
      <dgm:spPr/>
    </dgm:pt>
    <dgm:pt modelId="{B3211309-A645-E444-A544-BDD70649CA0C}" type="pres">
      <dgm:prSet presAssocID="{BB9E5E02-85D5-454D-B5D3-526D68A33838}" presName="spVertical1" presStyleCnt="0"/>
      <dgm:spPr/>
    </dgm:pt>
    <dgm:pt modelId="{80B40A5B-2B56-C043-B2AB-E5812048B2F5}" type="pres">
      <dgm:prSet presAssocID="{BB9E5E02-85D5-454D-B5D3-526D68A33838}" presName="parTx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B3C76A37-0F2D-5E49-9381-272043675E12}" type="pres">
      <dgm:prSet presAssocID="{BB9E5E02-85D5-454D-B5D3-526D68A33838}" presName="spVertical2" presStyleCnt="0"/>
      <dgm:spPr/>
    </dgm:pt>
    <dgm:pt modelId="{09756870-0B5F-144F-A7B9-23AE530D91C3}" type="pres">
      <dgm:prSet presAssocID="{BB9E5E02-85D5-454D-B5D3-526D68A33838}" presName="spVertical3" presStyleCnt="0"/>
      <dgm:spPr/>
    </dgm:pt>
    <dgm:pt modelId="{598E00E0-A485-5E4A-ACB9-2B1F5B5976E0}" type="pres">
      <dgm:prSet presAssocID="{AF431332-A1EB-6A41-A5B3-CBD67443BB81}" presName="space" presStyleCnt="0"/>
      <dgm:spPr/>
    </dgm:pt>
    <dgm:pt modelId="{915C397B-7C76-EF48-972F-981721E55130}" type="pres">
      <dgm:prSet presAssocID="{47FFBA24-AA18-6147-95D5-B05EE198878F}" presName="linV" presStyleCnt="0"/>
      <dgm:spPr/>
    </dgm:pt>
    <dgm:pt modelId="{664CC7AE-624E-B041-870E-505F29DD117F}" type="pres">
      <dgm:prSet presAssocID="{47FFBA24-AA18-6147-95D5-B05EE198878F}" presName="spVertical1" presStyleCnt="0"/>
      <dgm:spPr/>
    </dgm:pt>
    <dgm:pt modelId="{FA6C7996-C321-2E4D-AFCA-3C6EB53C2B2A}" type="pres">
      <dgm:prSet presAssocID="{47FFBA24-AA18-6147-95D5-B05EE198878F}" presName="parTx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37C0227F-240F-2C4A-B0B5-EE751FA31D9F}" type="pres">
      <dgm:prSet presAssocID="{47FFBA24-AA18-6147-95D5-B05EE198878F}" presName="spVertical2" presStyleCnt="0"/>
      <dgm:spPr/>
    </dgm:pt>
    <dgm:pt modelId="{B92D3792-8EBB-784F-862C-F0AEC197AFE4}" type="pres">
      <dgm:prSet presAssocID="{47FFBA24-AA18-6147-95D5-B05EE198878F}" presName="spVertical3" presStyleCnt="0"/>
      <dgm:spPr/>
    </dgm:pt>
    <dgm:pt modelId="{2EC8DADB-325D-EE45-8AD7-BAC229127727}" type="pres">
      <dgm:prSet presAssocID="{1B83E76B-A0F6-B04D-BED5-750626CBC7ED}" presName="space" presStyleCnt="0"/>
      <dgm:spPr/>
    </dgm:pt>
    <dgm:pt modelId="{F48E23FD-4FFA-E64C-B494-2B02FF2BE32E}" type="pres">
      <dgm:prSet presAssocID="{56C3EADA-4855-B24B-836E-E0E128D4AC59}" presName="linV" presStyleCnt="0"/>
      <dgm:spPr/>
    </dgm:pt>
    <dgm:pt modelId="{6D048647-FB60-F341-A5F5-AED66E06391C}" type="pres">
      <dgm:prSet presAssocID="{56C3EADA-4855-B24B-836E-E0E128D4AC59}" presName="spVertical1" presStyleCnt="0"/>
      <dgm:spPr/>
    </dgm:pt>
    <dgm:pt modelId="{B36DC1EC-FF15-4B41-BBED-B0F735F2A2C8}" type="pres">
      <dgm:prSet presAssocID="{56C3EADA-4855-B24B-836E-E0E128D4AC59}" presName="parTx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62BFFEE3-30DC-AE40-A53E-170951ADC47F}" type="pres">
      <dgm:prSet presAssocID="{56C3EADA-4855-B24B-836E-E0E128D4AC59}" presName="spVertical2" presStyleCnt="0"/>
      <dgm:spPr/>
    </dgm:pt>
    <dgm:pt modelId="{E49911DD-500F-054A-90E3-5C440F9C7C3D}" type="pres">
      <dgm:prSet presAssocID="{56C3EADA-4855-B24B-836E-E0E128D4AC59}" presName="spVertical3" presStyleCnt="0"/>
      <dgm:spPr/>
    </dgm:pt>
    <dgm:pt modelId="{21D694DD-E49A-6646-808B-C68C0B3BB454}" type="pres">
      <dgm:prSet presAssocID="{2C31E827-0117-0A4A-AE13-8EFD30A0C7A2}" presName="padding2" presStyleCnt="0"/>
      <dgm:spPr/>
    </dgm:pt>
    <dgm:pt modelId="{E6433DAB-0DF0-0E47-9C71-FD630179226D}" type="pres">
      <dgm:prSet presAssocID="{2C31E827-0117-0A4A-AE13-8EFD30A0C7A2}" presName="negArrow" presStyleCnt="0"/>
      <dgm:spPr/>
    </dgm:pt>
    <dgm:pt modelId="{6050EA93-415E-E34C-AB70-BA4F39E8AF11}" type="pres">
      <dgm:prSet presAssocID="{2C31E827-0117-0A4A-AE13-8EFD30A0C7A2}" presName="backgroundArrow" presStyleLbl="node1" presStyleIdx="0" presStyleCnt="1"/>
      <dgm:spPr/>
    </dgm:pt>
  </dgm:ptLst>
  <dgm:cxnLst>
    <dgm:cxn modelId="{4438D201-90C6-434D-B90B-592EE275270F}" type="presOf" srcId="{7A324E1F-31DD-E443-8205-8D2A9B05A6AC}" destId="{310BEC30-6A42-DD49-9BA6-5978A238E39A}" srcOrd="0" destOrd="0" presId="urn:microsoft.com/office/officeart/2005/8/layout/hProcess3"/>
    <dgm:cxn modelId="{A4E8A603-E59E-6345-865E-9E9B581A30C0}" type="presOf" srcId="{AAE11D6F-E498-2E47-AF35-448F77555042}" destId="{B398352B-1CE2-8B49-ABC3-5FC2180F423E}" srcOrd="0" destOrd="0" presId="urn:microsoft.com/office/officeart/2005/8/layout/hProcess3"/>
    <dgm:cxn modelId="{E25CFF09-46CC-7247-9096-4E6A1B38CDF4}" type="presOf" srcId="{0BF5866B-97D0-6B46-8C4D-2961A89531CE}" destId="{C3B89448-6BB9-D44E-84B0-BC9D1AF4DB8C}" srcOrd="0" destOrd="2" presId="urn:microsoft.com/office/officeart/2005/8/layout/hProcess3"/>
    <dgm:cxn modelId="{B88CEB10-C4FB-5441-9DB2-E8F3F73292B8}" srcId="{2C31E827-0117-0A4A-AE13-8EFD30A0C7A2}" destId="{D154FD36-0C2B-0B4D-AC3D-C174E1F7DAE8}" srcOrd="0" destOrd="0" parTransId="{314977DD-067B-0245-B168-BA5B5D5157A3}" sibTransId="{78A0E570-C9B8-7F42-AFF2-28989376AA6D}"/>
    <dgm:cxn modelId="{4860AF2D-D8C7-7D46-BF10-FE16653BE3CB}" srcId="{AAE11D6F-E498-2E47-AF35-448F77555042}" destId="{0BF5866B-97D0-6B46-8C4D-2961A89531CE}" srcOrd="2" destOrd="0" parTransId="{60C4B6FE-12EF-2B43-99C3-8D59ED9782E0}" sibTransId="{30C22749-9EA9-B547-8884-4B6DA90BF434}"/>
    <dgm:cxn modelId="{B1EDB84C-8A65-E143-9FBE-B15E6533B760}" type="presOf" srcId="{D57D1C9C-6F91-2F46-B325-0EE40E1BED4B}" destId="{C94DE476-68F7-4B4D-98A2-9ED228E64F50}" srcOrd="0" destOrd="0" presId="urn:microsoft.com/office/officeart/2005/8/layout/hProcess3"/>
    <dgm:cxn modelId="{129A115D-CB9D-5F4D-B5D8-273FB96BC85C}" type="presOf" srcId="{E0D7857A-921D-B847-B5F5-3E3FD1B105BC}" destId="{C3B89448-6BB9-D44E-84B0-BC9D1AF4DB8C}" srcOrd="0" destOrd="0" presId="urn:microsoft.com/office/officeart/2005/8/layout/hProcess3"/>
    <dgm:cxn modelId="{8B800C5F-6697-DE45-9529-36B60B6C3723}" srcId="{2C31E827-0117-0A4A-AE13-8EFD30A0C7A2}" destId="{56C3EADA-4855-B24B-836E-E0E128D4AC59}" srcOrd="5" destOrd="0" parTransId="{A96B8506-86E6-D24D-B76D-57B6B50EE4E8}" sibTransId="{F84ECE5E-743D-ED41-8427-8C6785ED76B2}"/>
    <dgm:cxn modelId="{9B589C6F-F360-BD40-8D89-8D124482DCB0}" srcId="{2C31E827-0117-0A4A-AE13-8EFD30A0C7A2}" destId="{AAE11D6F-E498-2E47-AF35-448F77555042}" srcOrd="2" destOrd="0" parTransId="{3B048D62-A9BB-1149-9811-E23FE6DAAA7A}" sibTransId="{95948897-813D-E749-90BA-F492F162F603}"/>
    <dgm:cxn modelId="{B5DA6670-153C-DB42-B55A-6BF14A4A4170}" type="presOf" srcId="{DAC86830-7ADE-3944-AFD9-9B9061C3079B}" destId="{6DAA480C-ED80-CE44-9099-693C98A6459F}" srcOrd="0" destOrd="0" presId="urn:microsoft.com/office/officeart/2005/8/layout/hProcess3"/>
    <dgm:cxn modelId="{8D518980-E63F-CA45-AD04-2469491F0826}" type="presOf" srcId="{47FFBA24-AA18-6147-95D5-B05EE198878F}" destId="{FA6C7996-C321-2E4D-AFCA-3C6EB53C2B2A}" srcOrd="0" destOrd="0" presId="urn:microsoft.com/office/officeart/2005/8/layout/hProcess3"/>
    <dgm:cxn modelId="{58547283-8FC9-0243-962B-FD7106CD8ABC}" srcId="{AAE11D6F-E498-2E47-AF35-448F77555042}" destId="{E0D7857A-921D-B847-B5F5-3E3FD1B105BC}" srcOrd="0" destOrd="0" parTransId="{2994A960-B7BA-F24E-B559-208398DEA638}" sibTransId="{2EBF7D79-BB58-7941-BB50-15D63957ADAB}"/>
    <dgm:cxn modelId="{DA9C5087-FACB-F64F-BDD5-CAF0B8751F66}" srcId="{2C31E827-0117-0A4A-AE13-8EFD30A0C7A2}" destId="{D57D1C9C-6F91-2F46-B325-0EE40E1BED4B}" srcOrd="1" destOrd="0" parTransId="{BBB02C51-8E2B-DC43-A484-DE1B1A9E2E97}" sibTransId="{FD25E93E-D137-3F4E-B71C-806C69BD810F}"/>
    <dgm:cxn modelId="{89EA2190-4001-6249-A3EB-0424E5371D85}" type="presOf" srcId="{BB9E5E02-85D5-454D-B5D3-526D68A33838}" destId="{80B40A5B-2B56-C043-B2AB-E5812048B2F5}" srcOrd="0" destOrd="0" presId="urn:microsoft.com/office/officeart/2005/8/layout/hProcess3"/>
    <dgm:cxn modelId="{C53E0691-EA7C-6A4D-B99F-4E7EC78CD0D9}" srcId="{2C31E827-0117-0A4A-AE13-8EFD30A0C7A2}" destId="{BB9E5E02-85D5-454D-B5D3-526D68A33838}" srcOrd="3" destOrd="0" parTransId="{1D41118E-E415-9243-AD93-D691D3EF4CA7}" sibTransId="{AF431332-A1EB-6A41-A5B3-CBD67443BB81}"/>
    <dgm:cxn modelId="{522604A0-C1DD-2A48-9C58-8188ED581383}" type="presOf" srcId="{56C3EADA-4855-B24B-836E-E0E128D4AC59}" destId="{B36DC1EC-FF15-4B41-BBED-B0F735F2A2C8}" srcOrd="0" destOrd="0" presId="urn:microsoft.com/office/officeart/2005/8/layout/hProcess3"/>
    <dgm:cxn modelId="{6ABEDCAA-4ED7-8B40-9522-8442FB9A64FF}" srcId="{D57D1C9C-6F91-2F46-B325-0EE40E1BED4B}" destId="{7A324E1F-31DD-E443-8205-8D2A9B05A6AC}" srcOrd="0" destOrd="0" parTransId="{186431DA-1315-4E47-8E05-FEB83E1F737D}" sibTransId="{6438C8EA-7DFD-6B4A-A0DE-1A3403F0657F}"/>
    <dgm:cxn modelId="{C4A21BBE-B14A-5542-A999-7620B0CCE596}" type="presOf" srcId="{E3A7D3DC-93FA-E44F-9FB0-267F347B8034}" destId="{C3B89448-6BB9-D44E-84B0-BC9D1AF4DB8C}" srcOrd="0" destOrd="1" presId="urn:microsoft.com/office/officeart/2005/8/layout/hProcess3"/>
    <dgm:cxn modelId="{DBACF4D0-C73D-3349-B8AA-F7B72EAA2515}" type="presOf" srcId="{2C31E827-0117-0A4A-AE13-8EFD30A0C7A2}" destId="{79DC8822-7DA5-CF43-AD3B-5DBA27CA2EB4}" srcOrd="0" destOrd="0" presId="urn:microsoft.com/office/officeart/2005/8/layout/hProcess3"/>
    <dgm:cxn modelId="{AFC727E0-DB93-F440-B9F9-D0BDCA402C8A}" srcId="{AAE11D6F-E498-2E47-AF35-448F77555042}" destId="{E3A7D3DC-93FA-E44F-9FB0-267F347B8034}" srcOrd="1" destOrd="0" parTransId="{150EA214-FA62-EE42-8034-888504D595EC}" sibTransId="{4C5A8D59-2892-A74A-9AFB-F7E3043ADB62}"/>
    <dgm:cxn modelId="{7C9DA8E6-EE4A-924E-82BD-13F6C5A13219}" srcId="{2C31E827-0117-0A4A-AE13-8EFD30A0C7A2}" destId="{47FFBA24-AA18-6147-95D5-B05EE198878F}" srcOrd="4" destOrd="0" parTransId="{C25A3DF7-592A-DA49-924E-2D65F825886C}" sibTransId="{1B83E76B-A0F6-B04D-BED5-750626CBC7ED}"/>
    <dgm:cxn modelId="{4220C9F6-EAAB-5345-B78C-CBFC7E3D3CA1}" srcId="{D154FD36-0C2B-0B4D-AC3D-C174E1F7DAE8}" destId="{DAC86830-7ADE-3944-AFD9-9B9061C3079B}" srcOrd="0" destOrd="0" parTransId="{06FAAA40-A06F-7F4B-873B-B37B52993E69}" sibTransId="{5B189C70-907E-8C43-BEFF-C7F55326B6B2}"/>
    <dgm:cxn modelId="{557C9AF8-141D-6B44-887E-9F38A30F2035}" type="presOf" srcId="{D154FD36-0C2B-0B4D-AC3D-C174E1F7DAE8}" destId="{52A1D059-CCCD-034E-A6D6-D6C2C3FEAF81}" srcOrd="0" destOrd="0" presId="urn:microsoft.com/office/officeart/2005/8/layout/hProcess3"/>
    <dgm:cxn modelId="{858B0939-0179-E94F-A343-ABF29AB0891E}" type="presParOf" srcId="{79DC8822-7DA5-CF43-AD3B-5DBA27CA2EB4}" destId="{7144DDA6-DD42-F347-A7F8-9DE6E44493F9}" srcOrd="0" destOrd="0" presId="urn:microsoft.com/office/officeart/2005/8/layout/hProcess3"/>
    <dgm:cxn modelId="{2AA10349-99D1-BD4B-9EA2-BF8CDFF4C75E}" type="presParOf" srcId="{79DC8822-7DA5-CF43-AD3B-5DBA27CA2EB4}" destId="{3D128A54-D634-3B47-AC38-319083BE2551}" srcOrd="1" destOrd="0" presId="urn:microsoft.com/office/officeart/2005/8/layout/hProcess3"/>
    <dgm:cxn modelId="{071A347B-5B71-7540-8FFA-B834395B4B58}" type="presParOf" srcId="{3D128A54-D634-3B47-AC38-319083BE2551}" destId="{ED1B5226-39A4-7644-940F-4BC1BAAFE8B2}" srcOrd="0" destOrd="0" presId="urn:microsoft.com/office/officeart/2005/8/layout/hProcess3"/>
    <dgm:cxn modelId="{6C51A37C-8AAF-D34B-8208-81AAC4E9B488}" type="presParOf" srcId="{3D128A54-D634-3B47-AC38-319083BE2551}" destId="{2714088F-2FE3-8B45-9FEA-3AE1429351F2}" srcOrd="1" destOrd="0" presId="urn:microsoft.com/office/officeart/2005/8/layout/hProcess3"/>
    <dgm:cxn modelId="{627078F3-A7FA-0E43-B461-04C5AEE8DE58}" type="presParOf" srcId="{2714088F-2FE3-8B45-9FEA-3AE1429351F2}" destId="{A0E781B1-037A-B54A-8768-5C7A342734B9}" srcOrd="0" destOrd="0" presId="urn:microsoft.com/office/officeart/2005/8/layout/hProcess3"/>
    <dgm:cxn modelId="{5BAE55AF-0A96-FD40-B3D9-4FEFE92329DA}" type="presParOf" srcId="{2714088F-2FE3-8B45-9FEA-3AE1429351F2}" destId="{52A1D059-CCCD-034E-A6D6-D6C2C3FEAF81}" srcOrd="1" destOrd="0" presId="urn:microsoft.com/office/officeart/2005/8/layout/hProcess3"/>
    <dgm:cxn modelId="{3AEBFC74-D600-3E45-82A9-5E814F839E22}" type="presParOf" srcId="{2714088F-2FE3-8B45-9FEA-3AE1429351F2}" destId="{97128F19-F903-1740-8F2D-A1FD1A11B185}" srcOrd="2" destOrd="0" presId="urn:microsoft.com/office/officeart/2005/8/layout/hProcess3"/>
    <dgm:cxn modelId="{52D52A01-C1E6-2144-9FFA-5818745C9DD6}" type="presParOf" srcId="{2714088F-2FE3-8B45-9FEA-3AE1429351F2}" destId="{6003562A-6671-7C4A-B3A9-F883F9FA4DA3}" srcOrd="3" destOrd="0" presId="urn:microsoft.com/office/officeart/2005/8/layout/hProcess3"/>
    <dgm:cxn modelId="{BA077B21-0A36-404A-8822-43CE767B5097}" type="presParOf" srcId="{2714088F-2FE3-8B45-9FEA-3AE1429351F2}" destId="{6DAA480C-ED80-CE44-9099-693C98A6459F}" srcOrd="4" destOrd="0" presId="urn:microsoft.com/office/officeart/2005/8/layout/hProcess3"/>
    <dgm:cxn modelId="{718E5771-C426-6940-8680-94F8430411A8}" type="presParOf" srcId="{3D128A54-D634-3B47-AC38-319083BE2551}" destId="{269115B9-1A32-1D4D-B058-CD5D6A19A2DA}" srcOrd="2" destOrd="0" presId="urn:microsoft.com/office/officeart/2005/8/layout/hProcess3"/>
    <dgm:cxn modelId="{E7C304A6-CE55-BB44-BD60-ECFD5C48AB32}" type="presParOf" srcId="{3D128A54-D634-3B47-AC38-319083BE2551}" destId="{7CFEC262-51DD-FC4A-85D5-9A08B04D60AE}" srcOrd="3" destOrd="0" presId="urn:microsoft.com/office/officeart/2005/8/layout/hProcess3"/>
    <dgm:cxn modelId="{3061388D-5452-7745-8379-F4D6C4341D78}" type="presParOf" srcId="{7CFEC262-51DD-FC4A-85D5-9A08B04D60AE}" destId="{CE4CC9AB-7AF9-674B-81FD-399656295A41}" srcOrd="0" destOrd="0" presId="urn:microsoft.com/office/officeart/2005/8/layout/hProcess3"/>
    <dgm:cxn modelId="{0B0B79BA-9917-0142-8E7F-1C2DADCB7960}" type="presParOf" srcId="{7CFEC262-51DD-FC4A-85D5-9A08B04D60AE}" destId="{C94DE476-68F7-4B4D-98A2-9ED228E64F50}" srcOrd="1" destOrd="0" presId="urn:microsoft.com/office/officeart/2005/8/layout/hProcess3"/>
    <dgm:cxn modelId="{8DD1E735-D0B8-7041-B339-09ED6B51043A}" type="presParOf" srcId="{7CFEC262-51DD-FC4A-85D5-9A08B04D60AE}" destId="{662BB732-338F-0C49-849D-1CAEC8F5E061}" srcOrd="2" destOrd="0" presId="urn:microsoft.com/office/officeart/2005/8/layout/hProcess3"/>
    <dgm:cxn modelId="{65E86D3B-501B-0349-8596-BC86B006DB48}" type="presParOf" srcId="{7CFEC262-51DD-FC4A-85D5-9A08B04D60AE}" destId="{6DD9D4A8-E860-394F-A504-87261197896F}" srcOrd="3" destOrd="0" presId="urn:microsoft.com/office/officeart/2005/8/layout/hProcess3"/>
    <dgm:cxn modelId="{9E801ADD-5F07-7445-9B2D-F04333DAAB1F}" type="presParOf" srcId="{7CFEC262-51DD-FC4A-85D5-9A08B04D60AE}" destId="{310BEC30-6A42-DD49-9BA6-5978A238E39A}" srcOrd="4" destOrd="0" presId="urn:microsoft.com/office/officeart/2005/8/layout/hProcess3"/>
    <dgm:cxn modelId="{74416ABC-6D22-164E-BE55-7E9DE9081D21}" type="presParOf" srcId="{3D128A54-D634-3B47-AC38-319083BE2551}" destId="{D8A7CBDA-18FF-E043-BD81-A8C64E6496BC}" srcOrd="4" destOrd="0" presId="urn:microsoft.com/office/officeart/2005/8/layout/hProcess3"/>
    <dgm:cxn modelId="{A1623CCE-5417-D048-9446-78958B696017}" type="presParOf" srcId="{3D128A54-D634-3B47-AC38-319083BE2551}" destId="{50FD0092-9883-7840-900C-D90FF9DBBF86}" srcOrd="5" destOrd="0" presId="urn:microsoft.com/office/officeart/2005/8/layout/hProcess3"/>
    <dgm:cxn modelId="{E9A839D7-281E-2548-8412-33AA4E8BE96C}" type="presParOf" srcId="{50FD0092-9883-7840-900C-D90FF9DBBF86}" destId="{81E6E7E2-F79B-0B48-B1F0-22F1D79FCD07}" srcOrd="0" destOrd="0" presId="urn:microsoft.com/office/officeart/2005/8/layout/hProcess3"/>
    <dgm:cxn modelId="{296A411C-6FE4-FB48-AEB6-AE7E7054F63F}" type="presParOf" srcId="{50FD0092-9883-7840-900C-D90FF9DBBF86}" destId="{B398352B-1CE2-8B49-ABC3-5FC2180F423E}" srcOrd="1" destOrd="0" presId="urn:microsoft.com/office/officeart/2005/8/layout/hProcess3"/>
    <dgm:cxn modelId="{135B31AB-21DF-C94B-8F34-8E09374F9C9B}" type="presParOf" srcId="{50FD0092-9883-7840-900C-D90FF9DBBF86}" destId="{E5A73C63-B16C-6F4C-9FA0-25C721890C61}" srcOrd="2" destOrd="0" presId="urn:microsoft.com/office/officeart/2005/8/layout/hProcess3"/>
    <dgm:cxn modelId="{E8C78B2C-6772-3548-89F9-F5DB368EAE4A}" type="presParOf" srcId="{50FD0092-9883-7840-900C-D90FF9DBBF86}" destId="{B42BF25D-62B8-3C41-8A13-3D978E9FD0D8}" srcOrd="3" destOrd="0" presId="urn:microsoft.com/office/officeart/2005/8/layout/hProcess3"/>
    <dgm:cxn modelId="{874C7339-51F0-4348-9A1C-552458CF09EE}" type="presParOf" srcId="{50FD0092-9883-7840-900C-D90FF9DBBF86}" destId="{C3B89448-6BB9-D44E-84B0-BC9D1AF4DB8C}" srcOrd="4" destOrd="0" presId="urn:microsoft.com/office/officeart/2005/8/layout/hProcess3"/>
    <dgm:cxn modelId="{66F05D4F-4723-344D-BFC0-1FC7A47BB464}" type="presParOf" srcId="{3D128A54-D634-3B47-AC38-319083BE2551}" destId="{DA09196A-6C4A-C346-9DB0-14318402BAC2}" srcOrd="6" destOrd="0" presId="urn:microsoft.com/office/officeart/2005/8/layout/hProcess3"/>
    <dgm:cxn modelId="{CC5781F4-A1FC-194A-A95F-12DCB91D1D67}" type="presParOf" srcId="{3D128A54-D634-3B47-AC38-319083BE2551}" destId="{92C3EDEF-0885-5047-B596-A6180E8C3BBA}" srcOrd="7" destOrd="0" presId="urn:microsoft.com/office/officeart/2005/8/layout/hProcess3"/>
    <dgm:cxn modelId="{09E73334-89E2-5846-9D60-C14C0051F246}" type="presParOf" srcId="{92C3EDEF-0885-5047-B596-A6180E8C3BBA}" destId="{B3211309-A645-E444-A544-BDD70649CA0C}" srcOrd="0" destOrd="0" presId="urn:microsoft.com/office/officeart/2005/8/layout/hProcess3"/>
    <dgm:cxn modelId="{06481456-EDF1-0147-B0D1-C816928371A3}" type="presParOf" srcId="{92C3EDEF-0885-5047-B596-A6180E8C3BBA}" destId="{80B40A5B-2B56-C043-B2AB-E5812048B2F5}" srcOrd="1" destOrd="0" presId="urn:microsoft.com/office/officeart/2005/8/layout/hProcess3"/>
    <dgm:cxn modelId="{59E80598-F31C-1C4E-8487-C289BC6A78CA}" type="presParOf" srcId="{92C3EDEF-0885-5047-B596-A6180E8C3BBA}" destId="{B3C76A37-0F2D-5E49-9381-272043675E12}" srcOrd="2" destOrd="0" presId="urn:microsoft.com/office/officeart/2005/8/layout/hProcess3"/>
    <dgm:cxn modelId="{2C87356C-A223-764C-B8F2-D0147F646251}" type="presParOf" srcId="{92C3EDEF-0885-5047-B596-A6180E8C3BBA}" destId="{09756870-0B5F-144F-A7B9-23AE530D91C3}" srcOrd="3" destOrd="0" presId="urn:microsoft.com/office/officeart/2005/8/layout/hProcess3"/>
    <dgm:cxn modelId="{AE651630-97CF-FB4C-ACDF-1D105E23244F}" type="presParOf" srcId="{3D128A54-D634-3B47-AC38-319083BE2551}" destId="{598E00E0-A485-5E4A-ACB9-2B1F5B5976E0}" srcOrd="8" destOrd="0" presId="urn:microsoft.com/office/officeart/2005/8/layout/hProcess3"/>
    <dgm:cxn modelId="{1CB03E68-D3F5-7A4E-9111-11B1FAF5AC83}" type="presParOf" srcId="{3D128A54-D634-3B47-AC38-319083BE2551}" destId="{915C397B-7C76-EF48-972F-981721E55130}" srcOrd="9" destOrd="0" presId="urn:microsoft.com/office/officeart/2005/8/layout/hProcess3"/>
    <dgm:cxn modelId="{063CEDCB-157D-DE47-A74D-1C437ED94CBA}" type="presParOf" srcId="{915C397B-7C76-EF48-972F-981721E55130}" destId="{664CC7AE-624E-B041-870E-505F29DD117F}" srcOrd="0" destOrd="0" presId="urn:microsoft.com/office/officeart/2005/8/layout/hProcess3"/>
    <dgm:cxn modelId="{6A7258C2-299B-804C-B8F0-BB336B4DE64F}" type="presParOf" srcId="{915C397B-7C76-EF48-972F-981721E55130}" destId="{FA6C7996-C321-2E4D-AFCA-3C6EB53C2B2A}" srcOrd="1" destOrd="0" presId="urn:microsoft.com/office/officeart/2005/8/layout/hProcess3"/>
    <dgm:cxn modelId="{1D73DA93-E456-974B-996D-BF0BADF757F0}" type="presParOf" srcId="{915C397B-7C76-EF48-972F-981721E55130}" destId="{37C0227F-240F-2C4A-B0B5-EE751FA31D9F}" srcOrd="2" destOrd="0" presId="urn:microsoft.com/office/officeart/2005/8/layout/hProcess3"/>
    <dgm:cxn modelId="{F22A09D1-6EFE-DB4A-8238-9D98ED7A3DD3}" type="presParOf" srcId="{915C397B-7C76-EF48-972F-981721E55130}" destId="{B92D3792-8EBB-784F-862C-F0AEC197AFE4}" srcOrd="3" destOrd="0" presId="urn:microsoft.com/office/officeart/2005/8/layout/hProcess3"/>
    <dgm:cxn modelId="{25E4A2F9-DA60-884C-99D0-CCE7F64FCDBE}" type="presParOf" srcId="{3D128A54-D634-3B47-AC38-319083BE2551}" destId="{2EC8DADB-325D-EE45-8AD7-BAC229127727}" srcOrd="10" destOrd="0" presId="urn:microsoft.com/office/officeart/2005/8/layout/hProcess3"/>
    <dgm:cxn modelId="{F98A05C5-E069-0B46-9315-1ECFC73B7BA5}" type="presParOf" srcId="{3D128A54-D634-3B47-AC38-319083BE2551}" destId="{F48E23FD-4FFA-E64C-B494-2B02FF2BE32E}" srcOrd="11" destOrd="0" presId="urn:microsoft.com/office/officeart/2005/8/layout/hProcess3"/>
    <dgm:cxn modelId="{0ACA4E3D-CEF6-C448-9DD7-7A919C8CADFC}" type="presParOf" srcId="{F48E23FD-4FFA-E64C-B494-2B02FF2BE32E}" destId="{6D048647-FB60-F341-A5F5-AED66E06391C}" srcOrd="0" destOrd="0" presId="urn:microsoft.com/office/officeart/2005/8/layout/hProcess3"/>
    <dgm:cxn modelId="{CC6B9022-495E-334A-AE6D-B9865A9FCEE0}" type="presParOf" srcId="{F48E23FD-4FFA-E64C-B494-2B02FF2BE32E}" destId="{B36DC1EC-FF15-4B41-BBED-B0F735F2A2C8}" srcOrd="1" destOrd="0" presId="urn:microsoft.com/office/officeart/2005/8/layout/hProcess3"/>
    <dgm:cxn modelId="{FC153358-A253-3943-A8AB-6CFF3C71D375}" type="presParOf" srcId="{F48E23FD-4FFA-E64C-B494-2B02FF2BE32E}" destId="{62BFFEE3-30DC-AE40-A53E-170951ADC47F}" srcOrd="2" destOrd="0" presId="urn:microsoft.com/office/officeart/2005/8/layout/hProcess3"/>
    <dgm:cxn modelId="{5994C82F-FF0F-B14D-80D3-40A8AEAE5842}" type="presParOf" srcId="{F48E23FD-4FFA-E64C-B494-2B02FF2BE32E}" destId="{E49911DD-500F-054A-90E3-5C440F9C7C3D}" srcOrd="3" destOrd="0" presId="urn:microsoft.com/office/officeart/2005/8/layout/hProcess3"/>
    <dgm:cxn modelId="{7159C5E8-E8FD-3549-BEB6-1BD49686B933}" type="presParOf" srcId="{3D128A54-D634-3B47-AC38-319083BE2551}" destId="{21D694DD-E49A-6646-808B-C68C0B3BB454}" srcOrd="12" destOrd="0" presId="urn:microsoft.com/office/officeart/2005/8/layout/hProcess3"/>
    <dgm:cxn modelId="{FE8AA283-D6EB-F146-AF17-EAE486DD8D52}" type="presParOf" srcId="{3D128A54-D634-3B47-AC38-319083BE2551}" destId="{E6433DAB-0DF0-0E47-9C71-FD630179226D}" srcOrd="13" destOrd="0" presId="urn:microsoft.com/office/officeart/2005/8/layout/hProcess3"/>
    <dgm:cxn modelId="{FB6DD39E-4E40-1C41-A613-5D550980086E}" type="presParOf" srcId="{3D128A54-D634-3B47-AC38-319083BE2551}" destId="{6050EA93-415E-E34C-AB70-BA4F39E8AF11}" srcOrd="1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0EA93-415E-E34C-AB70-BA4F39E8AF11}">
      <dsp:nvSpPr>
        <dsp:cNvPr id="0" name=""/>
        <dsp:cNvSpPr/>
      </dsp:nvSpPr>
      <dsp:spPr>
        <a:xfrm>
          <a:off x="0" y="181522"/>
          <a:ext cx="11277600" cy="2595315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6DC1EC-FF15-4B41-BBED-B0F735F2A2C8}">
      <dsp:nvSpPr>
        <dsp:cNvPr id="0" name=""/>
        <dsp:cNvSpPr/>
      </dsp:nvSpPr>
      <dsp:spPr>
        <a:xfrm>
          <a:off x="8864041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6. Data and analysis archived</a:t>
          </a:r>
        </a:p>
      </dsp:txBody>
      <dsp:txXfrm>
        <a:off x="8864041" y="830351"/>
        <a:ext cx="1325723" cy="1297657"/>
      </dsp:txXfrm>
    </dsp:sp>
    <dsp:sp modelId="{FA6C7996-C321-2E4D-AFCA-3C6EB53C2B2A}">
      <dsp:nvSpPr>
        <dsp:cNvPr id="0" name=""/>
        <dsp:cNvSpPr/>
      </dsp:nvSpPr>
      <dsp:spPr>
        <a:xfrm>
          <a:off x="7273173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Data and analysis submitted to public repositories</a:t>
          </a:r>
        </a:p>
      </dsp:txBody>
      <dsp:txXfrm>
        <a:off x="7273173" y="830351"/>
        <a:ext cx="1325723" cy="1297657"/>
      </dsp:txXfrm>
    </dsp:sp>
    <dsp:sp modelId="{80B40A5B-2B56-C043-B2AB-E5812048B2F5}">
      <dsp:nvSpPr>
        <dsp:cNvPr id="0" name=""/>
        <dsp:cNvSpPr/>
      </dsp:nvSpPr>
      <dsp:spPr>
        <a:xfrm>
          <a:off x="5682304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Data analysis</a:t>
          </a:r>
        </a:p>
      </dsp:txBody>
      <dsp:txXfrm>
        <a:off x="5682304" y="830351"/>
        <a:ext cx="1325723" cy="1297657"/>
      </dsp:txXfrm>
    </dsp:sp>
    <dsp:sp modelId="{C3B89448-6BB9-D44E-84B0-BC9D1AF4DB8C}">
      <dsp:nvSpPr>
        <dsp:cNvPr id="0" name=""/>
        <dsp:cNvSpPr/>
      </dsp:nvSpPr>
      <dsp:spPr>
        <a:xfrm>
          <a:off x="4091436" y="2257774"/>
          <a:ext cx="1325723" cy="19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ple Color Emoji" pitchFamily="2" charset="0"/>
            <a:buChar char="👎"/>
          </a:pPr>
          <a:r>
            <a:rPr lang="en-US" sz="1100" kern="1200" dirty="0"/>
            <a:t>Wet-lab researcher doesn’t know how to open up file permissions to others.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ple Color Emoji" pitchFamily="2" charset="0"/>
            <a:buChar char="👎"/>
          </a:pPr>
          <a:r>
            <a:rPr lang="en-US" sz="1100" kern="1200" dirty="0"/>
            <a:t>Bioinformatician receives incoherent, incomplete, and/or inconsistent metadata.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ple Color Emoji" pitchFamily="2" charset="0"/>
            <a:buChar char="👎"/>
          </a:pPr>
          <a:r>
            <a:rPr lang="en-US" sz="1100" kern="1200" dirty="0"/>
            <a:t>Flow cell ID lost – difficult to track and restore the data.</a:t>
          </a:r>
        </a:p>
      </dsp:txBody>
      <dsp:txXfrm>
        <a:off x="4091436" y="2257774"/>
        <a:ext cx="1325723" cy="1912040"/>
      </dsp:txXfrm>
    </dsp:sp>
    <dsp:sp modelId="{B398352B-1CE2-8B49-ABC3-5FC2180F423E}">
      <dsp:nvSpPr>
        <dsp:cNvPr id="0" name=""/>
        <dsp:cNvSpPr/>
      </dsp:nvSpPr>
      <dsp:spPr>
        <a:xfrm>
          <a:off x="4091436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Data received on cluster</a:t>
          </a:r>
        </a:p>
      </dsp:txBody>
      <dsp:txXfrm>
        <a:off x="4091436" y="830351"/>
        <a:ext cx="1325723" cy="1297657"/>
      </dsp:txXfrm>
    </dsp:sp>
    <dsp:sp modelId="{310BEC30-6A42-DD49-9BA6-5978A238E39A}">
      <dsp:nvSpPr>
        <dsp:cNvPr id="0" name=""/>
        <dsp:cNvSpPr/>
      </dsp:nvSpPr>
      <dsp:spPr>
        <a:xfrm>
          <a:off x="2500567" y="2257774"/>
          <a:ext cx="1325723" cy="19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ple Color Emoji" pitchFamily="2" charset="0"/>
            <a:buChar char="👎"/>
          </a:pPr>
          <a:r>
            <a:rPr lang="en-US" sz="1100" kern="1200"/>
            <a:t>Assigned bioinformatician unaware of incoming data.</a:t>
          </a:r>
          <a:endParaRPr lang="en-US" sz="1100" kern="1200" dirty="0"/>
        </a:p>
      </dsp:txBody>
      <dsp:txXfrm>
        <a:off x="2500567" y="2257774"/>
        <a:ext cx="1325723" cy="1912040"/>
      </dsp:txXfrm>
    </dsp:sp>
    <dsp:sp modelId="{C94DE476-68F7-4B4D-98A2-9ED228E64F50}">
      <dsp:nvSpPr>
        <dsp:cNvPr id="0" name=""/>
        <dsp:cNvSpPr/>
      </dsp:nvSpPr>
      <dsp:spPr>
        <a:xfrm>
          <a:off x="2500567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Submission to sequencing core</a:t>
          </a:r>
        </a:p>
      </dsp:txBody>
      <dsp:txXfrm>
        <a:off x="2500567" y="830351"/>
        <a:ext cx="1325723" cy="1297657"/>
      </dsp:txXfrm>
    </dsp:sp>
    <dsp:sp modelId="{6DAA480C-ED80-CE44-9099-693C98A6459F}">
      <dsp:nvSpPr>
        <dsp:cNvPr id="0" name=""/>
        <dsp:cNvSpPr/>
      </dsp:nvSpPr>
      <dsp:spPr>
        <a:xfrm>
          <a:off x="909699" y="2257774"/>
          <a:ext cx="1325723" cy="19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.Apple Color Emoji UI"/>
            <a:buChar char="👎"/>
          </a:pPr>
          <a:r>
            <a:rPr lang="en-US" sz="1100" kern="1200" dirty="0"/>
            <a:t> Bioinformatician unaware of experimental design.</a:t>
          </a:r>
        </a:p>
      </dsp:txBody>
      <dsp:txXfrm>
        <a:off x="909699" y="2257774"/>
        <a:ext cx="1325723" cy="1912040"/>
      </dsp:txXfrm>
    </dsp:sp>
    <dsp:sp modelId="{52A1D059-CCCD-034E-A6D6-D6C2C3FEAF81}">
      <dsp:nvSpPr>
        <dsp:cNvPr id="0" name=""/>
        <dsp:cNvSpPr/>
      </dsp:nvSpPr>
      <dsp:spPr>
        <a:xfrm>
          <a:off x="909699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Sample preparation</a:t>
          </a:r>
        </a:p>
      </dsp:txBody>
      <dsp:txXfrm>
        <a:off x="909699" y="830351"/>
        <a:ext cx="1325723" cy="129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973AE-4BF1-E44A-BA01-3BBB7E758EB7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4F67-936A-8645-B208-605DB105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the data not the pain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computational biologist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5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6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15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A454-6592-7A47-84EF-5520781CE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4E3E6-8558-AE42-8E20-74B82E0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FE82-38D0-6D46-8F57-94502D30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2A37-C366-204B-BEC9-67A1DF2E8BC6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DDD5-E9A2-5249-8CD4-37DC4C81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83F9-749D-5E47-88ED-BC7F0DAE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2DAA-5AB0-A349-A5F5-2C4F5442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680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83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581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83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338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429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7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396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06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463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125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429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974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913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6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2373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669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7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656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71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976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99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365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73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5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5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893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498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583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4466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092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90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28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35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860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3004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953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3020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7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914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578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481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5485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639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1235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213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296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921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8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4932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083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7777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521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1856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0167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799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797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291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2281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9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2130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9649-DA60-584E-9344-D9BD4090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C58D-1F0C-B64D-BA70-D79F9B7B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F8F9-156A-814C-AEC9-46A772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0316-7F98-3649-BED3-424C4338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2E5D-97A1-7043-BEFE-D3F2F42A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53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98B7-BB0A-5A45-B720-8249B1EE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C9B-E5E8-4B47-A597-D7A8D4F8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666-454D-CC40-B1E2-E5599A84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1B68-34E0-4145-BA7B-FB4294E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A139-26A7-7343-AFAD-2A015594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41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577E-59D0-4547-A2DF-DDDB03BB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723-A967-CB4D-989C-FC6469BF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F031-5702-9047-A29C-43CE390E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6858F-AEF7-044A-BB05-C775E126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DA3F-17C7-884C-88EB-61E0082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34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F8C3-76BA-4441-B432-8DE94B2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0D5E-59DF-A04B-935D-9FEFE60A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CC9B-D8EE-EA42-BDA2-76A2F366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8C5F-5971-5A49-8B73-75A0B0A2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E6D5E-9943-EF4F-9047-AF45C398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C6464-AB25-E74E-AF35-ABCED98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23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5EC7-6AF3-3949-8A46-3C65A215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B760-F1DC-4548-8BA0-CDCD54C9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D685-3515-2248-87AF-41ECC1A5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FCBD7-77A7-5540-A0A3-D56D346A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3C1D8-2E14-F349-854E-8F477E62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8BCE7-5C64-6E40-891F-974C6E8D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4F34-264D-824F-A344-3EE77981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35B3A-4318-2846-810E-4965221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10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F7F7-30EE-4146-9962-EA6DBF5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4AFA3-6509-124F-B103-2A449222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273D-D4AA-924E-B400-4DCF513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E181-6802-7648-A924-03E2A653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34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18B59-25FB-204E-BFB0-5AACE91F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0E9BA-BECC-2C42-86EF-88CE21A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1C7A-9717-0444-AA2D-22C0121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1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E29-AC5C-CA4A-887A-14A4D145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FEC9-7CC6-F740-9A47-6B945A90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21402-54C2-8147-B847-7BBF2F79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1D87-31F3-1448-A5E1-0A790914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FF70-4CDB-F34A-B8E4-A1E771C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E7CC-9218-B940-8615-C3E1A325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68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DD63-6669-E24C-B4A5-FC3EE9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D3C34-A1E6-4843-A3C0-269582A7C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B106-86E0-BF4C-BDA2-515CAF01A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E8A1-0C71-C244-9844-C6D8EFF5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AFFE2-C99D-DB4A-B92E-B82F39E7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9DD8-A3D6-E34D-9757-FACD9401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31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EBD5-ABA4-7B4C-AE05-C5D12F27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720C-E90A-5C46-820C-40E82F03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6FC5-037A-AB47-A213-AFC7DAAC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54F6-D8C4-4245-AA44-5CD339B6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9A9F-DA4D-5743-AB11-056D733C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4523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39CD4-F3CD-F748-99D1-D2C6E3D93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7DAC6-827D-C247-9181-38CAA034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E917-5D89-1047-BA53-F9CA046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D2FF-2A26-504B-A71E-FB33BF85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B47B-4BC1-8A42-9A55-8441CFE0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212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3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681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1295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5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FEE66-DA4D-564A-8ADD-8E967ABA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7AA2-9D2F-6E44-A436-86101663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0AB8-4E78-884F-87BA-7FE9F542C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1435-0C09-2646-9F4F-0AC3F7D3A97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D4D9-FFDE-F347-9D31-A0FD78B0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0208-FDAD-C742-B3BC-96A95EC8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B24C3-257E-7346-82A5-F09693020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  <a:latin typeface="+mn-lt"/>
                <a:ea typeface="+mj-ea"/>
              </a:rPr>
              <a:t>Research Data Management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C7B25-64B0-A140-A0E4-D246FC04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2019-06-21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687F6D-A6D1-BA44-B50C-6376396DA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20" r="51731"/>
          <a:stretch/>
        </p:blipFill>
        <p:spPr>
          <a:xfrm>
            <a:off x="6096000" y="2733463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  <a:latin typeface="+mn-lt"/>
              </a:rPr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27CD3-55BD-D94B-8A6B-E11856D2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Emma Bell, PhD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emma.bell@uhnresearch.ca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@emmabell42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D4CF828-A3F8-2A4D-ADCD-E60C95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0" r="51731"/>
          <a:stretch/>
        </p:blipFill>
        <p:spPr>
          <a:xfrm>
            <a:off x="6260123" y="4826848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0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70070A-36FE-2E4B-8AA0-03B9B67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References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93F8E88-5466-2942-9F6D-A4E426F0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CA" sz="2400" dirty="0">
                <a:latin typeface="+mn-lt"/>
              </a:rPr>
              <a:t>Reference 1</a:t>
            </a:r>
          </a:p>
          <a:p>
            <a:r>
              <a:rPr lang="en-CA" sz="2400" dirty="0"/>
              <a:t>Reference 2</a:t>
            </a:r>
          </a:p>
          <a:p>
            <a:r>
              <a:rPr lang="en-CA" sz="2400" dirty="0">
                <a:latin typeface="+mn-lt"/>
              </a:rPr>
              <a:t>Reference 3</a:t>
            </a:r>
          </a:p>
        </p:txBody>
      </p:sp>
    </p:spTree>
    <p:extLst>
      <p:ext uri="{BB962C8B-B14F-4D97-AF65-F5344CB8AC3E}">
        <p14:creationId xmlns:p14="http://schemas.microsoft.com/office/powerpoint/2010/main" val="17441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E3B4F-309B-9941-8E10-A08C6CBB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687CDB-721F-964A-BD29-2B6E0296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How do we currently approach RDM in the De Carvalho lab?</a:t>
            </a:r>
          </a:p>
          <a:p>
            <a:r>
              <a:rPr lang="en-US" sz="2400" dirty="0"/>
              <a:t>What problems</a:t>
            </a:r>
          </a:p>
          <a:p>
            <a:r>
              <a:rPr lang="en-US" sz="2400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3549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E92C6-531F-0E4A-828F-5D4E89D4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cycle of our sequencing experiments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8C4080-E575-D941-8516-DAF6B83B2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381936"/>
              </p:ext>
            </p:extLst>
          </p:nvPr>
        </p:nvGraphicFramePr>
        <p:xfrm>
          <a:off x="493986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57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How is </a:t>
            </a:r>
          </a:p>
          <a:p>
            <a:r>
              <a:rPr lang="en-US" sz="2400" dirty="0"/>
              <a:t>Point 2</a:t>
            </a:r>
          </a:p>
          <a:p>
            <a:r>
              <a:rPr lang="en-US" sz="2400" dirty="0"/>
              <a:t>Point 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66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Problem</a:t>
            </a:r>
          </a:p>
          <a:p>
            <a:r>
              <a:rPr lang="en-US" sz="2400"/>
              <a:t>Context</a:t>
            </a:r>
          </a:p>
          <a:p>
            <a:r>
              <a:rPr lang="en-US" sz="2400"/>
              <a:t>Solution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9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Problem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 dirty="0"/>
              <a:t>Problem</a:t>
            </a:r>
          </a:p>
          <a:p>
            <a:pPr lvl="1"/>
            <a:r>
              <a:rPr lang="en-US" sz="2000" dirty="0"/>
              <a:t>A</a:t>
            </a:r>
          </a:p>
          <a:p>
            <a:pPr lvl="1"/>
            <a:r>
              <a:rPr lang="en-US" sz="2000" dirty="0"/>
              <a:t>B</a:t>
            </a:r>
          </a:p>
          <a:p>
            <a:pPr lvl="1"/>
            <a:r>
              <a:rPr lang="en-US" sz="2000" dirty="0"/>
              <a:t>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F9C7-DF0D-E04D-B211-E485F6A6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772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Context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Context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5633-5961-C346-B2AF-21567CF9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398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Solution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Solution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C91F-C086-8E45-99E3-F828ECDF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812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Point 1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2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3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5712975"/>
      </p:ext>
    </p:extLst>
  </p:cSld>
  <p:clrMapOvr>
    <a:masterClrMapping/>
  </p:clrMapOvr>
</p:sld>
</file>

<file path=ppt/theme/theme1.xml><?xml version="1.0" encoding="utf-8"?>
<a:theme xmlns:a="http://schemas.openxmlformats.org/drawingml/2006/main" name="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2.xml><?xml version="1.0" encoding="utf-8"?>
<a:theme xmlns:a="http://schemas.openxmlformats.org/drawingml/2006/main" name="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4.xml><?xml version="1.0" encoding="utf-8"?>
<a:theme xmlns:a="http://schemas.openxmlformats.org/drawingml/2006/main" name="1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6.xml><?xml version="1.0" encoding="utf-8"?>
<a:theme xmlns:a="http://schemas.openxmlformats.org/drawingml/2006/main" name="2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203</Words>
  <Application>Microsoft Macintosh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.Apple Color Emoji UI</vt:lpstr>
      <vt:lpstr>Apple Color Emoji</vt:lpstr>
      <vt:lpstr>Arial</vt:lpstr>
      <vt:lpstr>Calibri</vt:lpstr>
      <vt:lpstr>Calibri Light</vt:lpstr>
      <vt:lpstr>Times New Roman</vt:lpstr>
      <vt:lpstr>uhn</vt:lpstr>
      <vt:lpstr>Title Slide</vt:lpstr>
      <vt:lpstr>1_uhn</vt:lpstr>
      <vt:lpstr>1_Title Slide</vt:lpstr>
      <vt:lpstr>2_uhn</vt:lpstr>
      <vt:lpstr>2_Title Slide</vt:lpstr>
      <vt:lpstr>Office Theme</vt:lpstr>
      <vt:lpstr>Research Data Management Working Group</vt:lpstr>
      <vt:lpstr>Background</vt:lpstr>
      <vt:lpstr>The life cycle of our sequencing experiments</vt:lpstr>
      <vt:lpstr>Introduction</vt:lpstr>
      <vt:lpstr>Point 1</vt:lpstr>
      <vt:lpstr>Point 1 - Problem</vt:lpstr>
      <vt:lpstr>Point 1 - Context</vt:lpstr>
      <vt:lpstr>Point 1 - Solution</vt:lpstr>
      <vt:lpstr>Conclusion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Bell, Emma</dc:creator>
  <cp:lastModifiedBy>Bell, Emma</cp:lastModifiedBy>
  <cp:revision>1</cp:revision>
  <dcterms:created xsi:type="dcterms:W3CDTF">2019-06-02T18:41:22Z</dcterms:created>
  <dcterms:modified xsi:type="dcterms:W3CDTF">2019-06-28T13:23:45Z</dcterms:modified>
</cp:coreProperties>
</file>