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AA7-464E-A846-A2A6-5EB86322D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7B161-1848-4046-A4E8-9417F571F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5A35-3D9D-584C-B4B8-91E5D034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CB29-7F64-DB46-A47B-25C6AF16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646E7-D2FE-F446-9FDE-C7FABB23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21F0-2CC9-3948-AA70-C8E119B2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8562F-E2A9-5F40-A5D0-2CB41913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4902-9F3E-8F4C-A8B6-FBAA34D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030E-F737-B543-8C7E-762D74B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7A86-59C2-5A4D-967F-3E1068D8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8A67A-C5C2-B044-B2BB-851259582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21844-C285-5D44-B02C-E56AC7C78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A4C2-0AC3-7B43-8590-BE3B182D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4E24-5C9D-0A43-9726-2636FAD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679A-8233-8644-B0FB-8315D9EC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3D2-7E62-0A4E-81DC-A5F74AB8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005B-9669-0249-ADE6-1B2611E8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CD76-CE17-C744-9F28-A36151C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F592-E17A-394E-80F1-6E5B47C1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0831-02B8-C14F-80A0-D4C32860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2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FE95-0C11-1A47-9CA0-36E27689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B8D0D-9CBF-8547-B47A-B6F5595B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D28D-581C-AF4B-A821-EC7749BE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A077-2D67-9A41-8A53-364F050A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4C97-54C5-3644-A371-60949A3C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6D7-A8FA-EE49-B78D-5DCDE8E5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81B1-E033-4A49-9F2E-D64ED6BC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7EC78-EEEA-7D44-939F-4DB19758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CAC9-4630-6E43-8D20-553587B0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FD96A-0F13-ED49-9533-AD590E61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963F2-F31D-8D42-8E90-BE37F1DA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134B-9839-244F-AD72-9291BEC2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7B2F-90F1-7946-BC19-C0DB6ADA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AA1E1-4521-4C46-A887-7EBCDFFDD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5B4DF-567D-504B-B9F6-057F596CC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1F986-C7B4-A24B-BEEE-01379B40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401D0-26D8-A446-B749-63CFCBF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7B477-79FB-2F4D-995B-4E29DA7F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1477F-66BC-5D46-8994-2A975860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7DDE-1E65-7343-B27D-91233BEB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A4BEE-BAB6-5B4C-9695-48E4741B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F4620-25E9-8F4F-95C0-FA6CE5D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3026E-183D-A648-8971-AA377ED3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681BF-194C-BA42-B9B2-6D7ECC8E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56252-4356-C840-9484-A8C9F15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4F0F4-4D23-8147-B7AF-40EEE63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27F-9695-FA4D-8FB0-1DFDA0BB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7240-C4F1-DC41-BAFA-D4AD61EB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A7748-2577-3848-BE1A-4F3DC218C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BD893-E83F-0C4B-8BB5-77CD7A9C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FA6B-6237-BC48-898E-C5239BC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AF8B-1E27-3442-8859-ADEA9AA9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4DFD-DBCB-6344-841A-00039B15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99E89-58FC-7544-BC36-A423AFE3F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2C66-BE57-9944-AB51-FF0787E8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78293-5F4C-CF40-8406-3C49B88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00BBB-6DAC-8644-A52B-852B377F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30DF-4345-6D4D-8809-D4BB38EC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5D44F-C87B-9E44-A507-0CE2763B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CD01-DE60-5348-8961-0194E481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C739-6A4B-BB4B-9EC7-C78A75B5C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B85D-9EB9-6D42-9526-1B01D911FFB4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81B0-7D5E-4442-AAC6-28156CFCA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98507-90AC-6E40-96E5-6A7C7668F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C3332-8774-B04B-9D23-D2953024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79k01tlr46y4irc/Nektar_Sample_Information.xlsx?dl=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3AAD-620D-E24B-97FE-0BC92602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2636" cy="4636366"/>
          </a:xfrm>
        </p:spPr>
        <p:txBody>
          <a:bodyPr/>
          <a:lstStyle/>
          <a:p>
            <a:r>
              <a:rPr lang="en-US" dirty="0"/>
              <a:t>1. Samples Receipt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AA303-E0B1-7740-857A-803A0EF2D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219" y="365125"/>
            <a:ext cx="7570469" cy="5703921"/>
          </a:xfrm>
        </p:spPr>
      </p:pic>
    </p:spTree>
    <p:extLst>
      <p:ext uri="{BB962C8B-B14F-4D97-AF65-F5344CB8AC3E}">
        <p14:creationId xmlns:p14="http://schemas.microsoft.com/office/powerpoint/2010/main" val="4195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51B6-2AB8-5B41-A3F2-310DE058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Organizing files from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46C25-AA4F-194F-B90E-55F2C254A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37697"/>
            <a:ext cx="5798127" cy="5416081"/>
          </a:xfrm>
        </p:spPr>
      </p:pic>
    </p:spTree>
    <p:extLst>
      <p:ext uri="{BB962C8B-B14F-4D97-AF65-F5344CB8AC3E}">
        <p14:creationId xmlns:p14="http://schemas.microsoft.com/office/powerpoint/2010/main" val="45303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80BB-5C3C-B240-986D-901CD92A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600" cy="1075748"/>
          </a:xfrm>
        </p:spPr>
        <p:txBody>
          <a:bodyPr/>
          <a:lstStyle/>
          <a:p>
            <a:r>
              <a:rPr lang="en-US" dirty="0"/>
              <a:t>2. Processing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EA08-43CC-4B40-B245-EAFD9D30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Processing of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DFB4-7230-5E4B-9C9A-B986DCF1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675"/>
            <a:ext cx="13397345" cy="63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DF0B-7A05-7D44-8859-06AA883F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95255" cy="3063875"/>
          </a:xfrm>
        </p:spPr>
        <p:txBody>
          <a:bodyPr>
            <a:normAutofit/>
          </a:bodyPr>
          <a:lstStyle/>
          <a:p>
            <a:r>
              <a:rPr lang="en-US" dirty="0"/>
              <a:t>2. Subsequent workflow for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F5A5F-23EB-2647-8AA7-EDDB02AA7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510" y="-321830"/>
            <a:ext cx="5989963" cy="7751718"/>
          </a:xfrm>
        </p:spPr>
      </p:pic>
    </p:spTree>
    <p:extLst>
      <p:ext uri="{BB962C8B-B14F-4D97-AF65-F5344CB8AC3E}">
        <p14:creationId xmlns:p14="http://schemas.microsoft.com/office/powerpoint/2010/main" val="264440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CE87-A634-8241-A8D0-AE61DC84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Updating sample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C3D5D-DA62-DA49-937C-8F6CACB2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9990"/>
            <a:ext cx="12170565" cy="1269972"/>
          </a:xfrm>
        </p:spPr>
      </p:pic>
    </p:spTree>
    <p:extLst>
      <p:ext uri="{BB962C8B-B14F-4D97-AF65-F5344CB8AC3E}">
        <p14:creationId xmlns:p14="http://schemas.microsoft.com/office/powerpoint/2010/main" val="31841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FB83-499F-5544-B34C-3EC9B9FC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Submission to PMGC - </a:t>
            </a:r>
            <a:r>
              <a:rPr lang="en-US" dirty="0" err="1"/>
              <a:t>BioA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F2BBB-4882-4E4C-8855-6AD0D7E6A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0" y="2401094"/>
            <a:ext cx="9969500" cy="3200400"/>
          </a:xfrm>
        </p:spPr>
      </p:pic>
    </p:spTree>
    <p:extLst>
      <p:ext uri="{BB962C8B-B14F-4D97-AF65-F5344CB8AC3E}">
        <p14:creationId xmlns:p14="http://schemas.microsoft.com/office/powerpoint/2010/main" val="33615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86FC-6EC6-F441-B1DF-1EA61218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Submission to PMGC - Sequencing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CF28C-C758-DC43-A22A-B2D52D0CD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769" y="1825625"/>
            <a:ext cx="7284462" cy="4351338"/>
          </a:xfrm>
        </p:spPr>
      </p:pic>
    </p:spTree>
    <p:extLst>
      <p:ext uri="{BB962C8B-B14F-4D97-AF65-F5344CB8AC3E}">
        <p14:creationId xmlns:p14="http://schemas.microsoft.com/office/powerpoint/2010/main" val="163518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0DAD-00C0-1948-BA1E-CA44A7C6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Information provided to Bioinformatician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886A-F388-DA4D-802C-34E67F98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https://www.dropbox.com/s/79k01tlr46y4irc/Nektar_Sample_Information.xlsx?dl=0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5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962A-5B0F-7A4C-B59F-F778A5D0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Receiving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1CAA0-4BE7-1A46-8C92-2E14ED6B1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87342"/>
            <a:ext cx="10515600" cy="1627903"/>
          </a:xfrm>
        </p:spPr>
      </p:pic>
    </p:spTree>
    <p:extLst>
      <p:ext uri="{BB962C8B-B14F-4D97-AF65-F5344CB8AC3E}">
        <p14:creationId xmlns:p14="http://schemas.microsoft.com/office/powerpoint/2010/main" val="164784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D806-845B-D245-B501-67CD7CFB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Updating Master sequencing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7AADA-BC1C-764E-A939-A539D042D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81" y="1415156"/>
            <a:ext cx="11845637" cy="6408296"/>
          </a:xfrm>
        </p:spPr>
      </p:pic>
    </p:spTree>
    <p:extLst>
      <p:ext uri="{BB962C8B-B14F-4D97-AF65-F5344CB8AC3E}">
        <p14:creationId xmlns:p14="http://schemas.microsoft.com/office/powerpoint/2010/main" val="294428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83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1. Samples Receipt</vt:lpstr>
      <vt:lpstr>2. Processing Samples</vt:lpstr>
      <vt:lpstr>2. Subsequent workflow for samples</vt:lpstr>
      <vt:lpstr>4. Updating sample information</vt:lpstr>
      <vt:lpstr>5. Submission to PMGC - BioA</vt:lpstr>
      <vt:lpstr>6. Submission to PMGC - Sequencing</vt:lpstr>
      <vt:lpstr>7. Information provided to Bioinformatician</vt:lpstr>
      <vt:lpstr>8. Receiving data</vt:lpstr>
      <vt:lpstr>9. Updating Master sequencing list</vt:lpstr>
      <vt:lpstr>10. Organizing files from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Samples Receipt</dc:title>
  <dc:creator>Roxana Shen</dc:creator>
  <cp:lastModifiedBy>Roxana Shen</cp:lastModifiedBy>
  <cp:revision>3</cp:revision>
  <dcterms:created xsi:type="dcterms:W3CDTF">2019-06-28T12:19:56Z</dcterms:created>
  <dcterms:modified xsi:type="dcterms:W3CDTF">2019-06-28T12:38:11Z</dcterms:modified>
</cp:coreProperties>
</file>