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  <p:sldMasterId id="2147483698" r:id="rId4"/>
    <p:sldMasterId id="2147483710" r:id="rId5"/>
    <p:sldMasterId id="2147483723" r:id="rId6"/>
    <p:sldMasterId id="2147483735" r:id="rId7"/>
  </p:sldMasterIdLst>
  <p:notesMasterIdLst>
    <p:notesMasterId r:id="rId18"/>
  </p:notesMasterIdLst>
  <p:sldIdLst>
    <p:sldId id="256" r:id="rId8"/>
    <p:sldId id="258" r:id="rId9"/>
    <p:sldId id="270" r:id="rId10"/>
    <p:sldId id="281" r:id="rId11"/>
    <p:sldId id="293" r:id="rId12"/>
    <p:sldId id="291" r:id="rId13"/>
    <p:sldId id="292" r:id="rId14"/>
    <p:sldId id="290" r:id="rId15"/>
    <p:sldId id="302" r:id="rId16"/>
    <p:sldId id="286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0001"/>
    <a:srgbClr val="FE9606"/>
    <a:srgbClr val="FA8202"/>
    <a:srgbClr val="C30003"/>
    <a:srgbClr val="2A6DBC"/>
    <a:srgbClr val="FF0208"/>
    <a:srgbClr val="1C3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1502A-EE5A-9941-91DD-9C6223369541}" v="49" dt="2019-06-02T18:44:21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0"/>
    <p:restoredTop sz="94767"/>
  </p:normalViewPr>
  <p:slideViewPr>
    <p:cSldViewPr snapToGrid="0" snapToObjects="1">
      <p:cViewPr varScale="1">
        <p:scale>
          <a:sx n="109" d="100"/>
          <a:sy n="109" d="100"/>
        </p:scale>
        <p:origin x="20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973AE-4BF1-E44A-BA01-3BBB7E758EB7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4F67-936A-8645-B208-605DB1058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 the data not the pain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4F67-936A-8645-B208-605DB10582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computational biologist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4F67-936A-8645-B208-605DB10582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7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bottom-piece-for-PPT">
            <a:extLst>
              <a:ext uri="{FF2B5EF4-FFF2-40B4-BE49-F238E27FC236}">
                <a16:creationId xmlns:a16="http://schemas.microsoft.com/office/drawing/2014/main" id="{C24FB546-9570-1C42-9A2B-9DF36B0B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MH large.jpg">
            <a:extLst>
              <a:ext uri="{FF2B5EF4-FFF2-40B4-BE49-F238E27FC236}">
                <a16:creationId xmlns:a16="http://schemas.microsoft.com/office/drawing/2014/main" id="{AF4457A6-6958-9B45-A94B-9CC7B45E5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251075"/>
            <a:ext cx="93472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35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764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5157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A454-6592-7A47-84EF-5520781CE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4E3E6-8558-AE42-8E20-74B82E062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DFE82-38D0-6D46-8F57-94502D30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2A37-C366-204B-BEC9-67A1DF2E8BC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ADDD5-E9A2-5249-8CD4-37DC4C81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83F9-749D-5E47-88ED-BC7F0DAE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2DAA-5AB0-A349-A5F5-2C4F5442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0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5680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3835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581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1836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4338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0429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70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3965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206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3463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1259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0"/>
            <a:ext cx="27432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67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429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bottom-piece-for-PPT">
            <a:extLst>
              <a:ext uri="{FF2B5EF4-FFF2-40B4-BE49-F238E27FC236}">
                <a16:creationId xmlns:a16="http://schemas.microsoft.com/office/drawing/2014/main" id="{C24FB546-9570-1C42-9A2B-9DF36B0B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MH large.jpg">
            <a:extLst>
              <a:ext uri="{FF2B5EF4-FFF2-40B4-BE49-F238E27FC236}">
                <a16:creationId xmlns:a16="http://schemas.microsoft.com/office/drawing/2014/main" id="{AF4457A6-6958-9B45-A94B-9CC7B45E5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251075"/>
            <a:ext cx="93472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9742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99138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16250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WH large.jpg">
            <a:extLst>
              <a:ext uri="{FF2B5EF4-FFF2-40B4-BE49-F238E27FC236}">
                <a16:creationId xmlns:a16="http://schemas.microsoft.com/office/drawing/2014/main" id="{B9CBD9BB-7B62-674B-9745-EA130D0A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7600"/>
            <a:ext cx="121920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2373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16699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978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6566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7715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89765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5991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53658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04737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056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6595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893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84987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WH large.jpg">
            <a:extLst>
              <a:ext uri="{FF2B5EF4-FFF2-40B4-BE49-F238E27FC236}">
                <a16:creationId xmlns:a16="http://schemas.microsoft.com/office/drawing/2014/main" id="{B9CBD9BB-7B62-674B-9745-EA130D0A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7600"/>
            <a:ext cx="121920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5835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44466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00920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9906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6280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4356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98603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0"/>
            <a:ext cx="27432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67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3004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bottom-piece-for-PPT">
            <a:extLst>
              <a:ext uri="{FF2B5EF4-FFF2-40B4-BE49-F238E27FC236}">
                <a16:creationId xmlns:a16="http://schemas.microsoft.com/office/drawing/2014/main" id="{C24FB546-9570-1C42-9A2B-9DF36B0B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MH large.jpg">
            <a:extLst>
              <a:ext uri="{FF2B5EF4-FFF2-40B4-BE49-F238E27FC236}">
                <a16:creationId xmlns:a16="http://schemas.microsoft.com/office/drawing/2014/main" id="{AF4457A6-6958-9B45-A94B-9CC7B45E5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251075"/>
            <a:ext cx="93472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9533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43020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574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69140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WH large.jpg">
            <a:extLst>
              <a:ext uri="{FF2B5EF4-FFF2-40B4-BE49-F238E27FC236}">
                <a16:creationId xmlns:a16="http://schemas.microsoft.com/office/drawing/2014/main" id="{B9CBD9BB-7B62-674B-9745-EA130D0A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7600"/>
            <a:ext cx="121920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578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34812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55485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5639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1235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213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17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82962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9213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588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44932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70830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47777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75210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21856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80167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8799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43797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2919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22281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0"/>
            <a:ext cx="27432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67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093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2130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9649-DA60-584E-9344-D9BD40907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BC58D-1F0C-B64D-BA70-D79F9B7B8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CF8F9-156A-814C-AEC9-46A77238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0316-7F98-3649-BED3-424C4338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92E5D-97A1-7043-BEFE-D3F2F42A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753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98B7-BB0A-5A45-B720-8249B1EE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5C9B-E5E8-4B47-A597-D7A8D4F8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97666-454D-CC40-B1E2-E5599A84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1B68-34E0-4145-BA7B-FB4294E8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5A139-26A7-7343-AFAD-2A015594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41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577E-59D0-4547-A2DF-DDDB03BB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66723-A967-CB4D-989C-FC6469BFE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DF031-5702-9047-A29C-43CE390E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6858F-AEF7-044A-BB05-C775E126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DA3F-17C7-884C-88EB-61E00822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8346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F8C3-76BA-4441-B432-8DE94B2B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40D5E-59DF-A04B-935D-9FEFE60A3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5CC9B-D8EE-EA42-BDA2-76A2F3665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28C5F-5971-5A49-8B73-75A0B0A2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E6D5E-9943-EF4F-9047-AF45C398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C6464-AB25-E74E-AF35-ABCED98F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923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5EC7-6AF3-3949-8A46-3C65A215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6B760-F1DC-4548-8BA0-CDCD54C94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9D685-3515-2248-87AF-41ECC1A54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FCBD7-77A7-5540-A0A3-D56D346AB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3C1D8-2E14-F349-854E-8F477E62D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8BCE7-5C64-6E40-891F-974C6E8D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44F34-264D-824F-A344-3EE77981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35B3A-4318-2846-810E-4965221C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610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F7F7-30EE-4146-9962-EA6DBF5B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4AFA3-6509-124F-B103-2A449222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C273D-D4AA-924E-B400-4DCF513C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AE181-6802-7648-A924-03E2A653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834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18B59-25FB-204E-BFB0-5AACE91F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0E9BA-BECC-2C42-86EF-88CE21AE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91C7A-9717-0444-AA2D-22C01212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516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5E29-AC5C-CA4A-887A-14A4D145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FEC9-7CC6-F740-9A47-6B945A90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21402-54C2-8147-B847-7BBF2F798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31D87-31F3-1448-A5E1-0A790914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EFF70-4CDB-F34A-B8E4-A1E771CC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AE7CC-9218-B940-8615-C3E1A325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8683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DD63-6669-E24C-B4A5-FC3EE95D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D3C34-A1E6-4843-A3C0-269582A7C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6B106-86E0-BF4C-BDA2-515CAF01A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4E8A1-0C71-C244-9844-C6D8EFF5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AFFE2-C99D-DB4A-B92E-B82F39E7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F9DD8-A3D6-E34D-9757-FACD9401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531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EBD5-ABA4-7B4C-AE05-C5D12F27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2720C-E90A-5C46-820C-40E82F036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D6FC5-037A-AB47-A213-AFC7DAAC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54F6-D8C4-4245-AA44-5CD339B6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99A9F-DA4D-5743-AB11-056D733C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4523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39CD4-F3CD-F748-99D1-D2C6E3D93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7DAC6-827D-C247-9181-38CAA0341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9E917-5D89-1047-BA53-F9CA0463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D2FF-2A26-504B-A71E-FB33BF85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B47B-4BC1-8A42-9A55-8441CFE0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0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11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bottom-piece-for-PPT">
            <a:extLst>
              <a:ext uri="{FF2B5EF4-FFF2-40B4-BE49-F238E27FC236}">
                <a16:creationId xmlns:a16="http://schemas.microsoft.com/office/drawing/2014/main" id="{EF386400-49A6-7D40-BAC1-8B8A4E1B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A551732-F53C-6343-92FF-F076D6372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77024-6B56-FD48-9FE2-3CA8E2127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MH large.jpg">
            <a:extLst>
              <a:ext uri="{FF2B5EF4-FFF2-40B4-BE49-F238E27FC236}">
                <a16:creationId xmlns:a16="http://schemas.microsoft.com/office/drawing/2014/main" id="{052424FF-BCC3-BA45-8A7F-6B387F7780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294438"/>
            <a:ext cx="30480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8212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3200">
          <a:solidFill>
            <a:srgbClr val="2A6EBB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800">
          <a:solidFill>
            <a:srgbClr val="2A6EBB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2400">
          <a:solidFill>
            <a:srgbClr val="2A6EBB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bottom-piece-for-PPT">
            <a:extLst>
              <a:ext uri="{FF2B5EF4-FFF2-40B4-BE49-F238E27FC236}">
                <a16:creationId xmlns:a16="http://schemas.microsoft.com/office/drawing/2014/main" id="{15A5E782-7097-8B4F-AF36-458712C7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0">
            <a:extLst>
              <a:ext uri="{FF2B5EF4-FFF2-40B4-BE49-F238E27FC236}">
                <a16:creationId xmlns:a16="http://schemas.microsoft.com/office/drawing/2014/main" id="{CCB21584-BB7D-E44F-B02D-570E44B0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47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2" name="Picture 13" descr="UHN Hospitals with tag">
            <a:extLst>
              <a:ext uri="{FF2B5EF4-FFF2-40B4-BE49-F238E27FC236}">
                <a16:creationId xmlns:a16="http://schemas.microsoft.com/office/drawing/2014/main" id="{72A6606E-DB17-8C41-986D-22313AF4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69014"/>
            <a:ext cx="32512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37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bottom-piece-for-PPT">
            <a:extLst>
              <a:ext uri="{FF2B5EF4-FFF2-40B4-BE49-F238E27FC236}">
                <a16:creationId xmlns:a16="http://schemas.microsoft.com/office/drawing/2014/main" id="{EF386400-49A6-7D40-BAC1-8B8A4E1B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A551732-F53C-6343-92FF-F076D6372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77024-6B56-FD48-9FE2-3CA8E2127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MH large.jpg">
            <a:extLst>
              <a:ext uri="{FF2B5EF4-FFF2-40B4-BE49-F238E27FC236}">
                <a16:creationId xmlns:a16="http://schemas.microsoft.com/office/drawing/2014/main" id="{052424FF-BCC3-BA45-8A7F-6B387F7780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294438"/>
            <a:ext cx="30480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4681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3200">
          <a:solidFill>
            <a:srgbClr val="2A6EBB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800">
          <a:solidFill>
            <a:srgbClr val="2A6EBB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2400">
          <a:solidFill>
            <a:srgbClr val="2A6EBB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bottom-piece-for-PPT">
            <a:extLst>
              <a:ext uri="{FF2B5EF4-FFF2-40B4-BE49-F238E27FC236}">
                <a16:creationId xmlns:a16="http://schemas.microsoft.com/office/drawing/2014/main" id="{15A5E782-7097-8B4F-AF36-458712C7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0">
            <a:extLst>
              <a:ext uri="{FF2B5EF4-FFF2-40B4-BE49-F238E27FC236}">
                <a16:creationId xmlns:a16="http://schemas.microsoft.com/office/drawing/2014/main" id="{CCB21584-BB7D-E44F-B02D-570E44B0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47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2" name="Picture 13" descr="UHN Hospitals with tag">
            <a:extLst>
              <a:ext uri="{FF2B5EF4-FFF2-40B4-BE49-F238E27FC236}">
                <a16:creationId xmlns:a16="http://schemas.microsoft.com/office/drawing/2014/main" id="{72A6606E-DB17-8C41-986D-22313AF4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69014"/>
            <a:ext cx="32512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7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bottom-piece-for-PPT">
            <a:extLst>
              <a:ext uri="{FF2B5EF4-FFF2-40B4-BE49-F238E27FC236}">
                <a16:creationId xmlns:a16="http://schemas.microsoft.com/office/drawing/2014/main" id="{EF386400-49A6-7D40-BAC1-8B8A4E1B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A551732-F53C-6343-92FF-F076D6372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77024-6B56-FD48-9FE2-3CA8E2127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MH large.jpg">
            <a:extLst>
              <a:ext uri="{FF2B5EF4-FFF2-40B4-BE49-F238E27FC236}">
                <a16:creationId xmlns:a16="http://schemas.microsoft.com/office/drawing/2014/main" id="{052424FF-BCC3-BA45-8A7F-6B387F7780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294438"/>
            <a:ext cx="30480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1295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3200">
          <a:solidFill>
            <a:srgbClr val="2A6EBB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800">
          <a:solidFill>
            <a:srgbClr val="2A6EBB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2400">
          <a:solidFill>
            <a:srgbClr val="2A6EBB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bottom-piece-for-PPT">
            <a:extLst>
              <a:ext uri="{FF2B5EF4-FFF2-40B4-BE49-F238E27FC236}">
                <a16:creationId xmlns:a16="http://schemas.microsoft.com/office/drawing/2014/main" id="{15A5E782-7097-8B4F-AF36-458712C7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0">
            <a:extLst>
              <a:ext uri="{FF2B5EF4-FFF2-40B4-BE49-F238E27FC236}">
                <a16:creationId xmlns:a16="http://schemas.microsoft.com/office/drawing/2014/main" id="{CCB21584-BB7D-E44F-B02D-570E44B0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47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2" name="Picture 13" descr="UHN Hospitals with tag">
            <a:extLst>
              <a:ext uri="{FF2B5EF4-FFF2-40B4-BE49-F238E27FC236}">
                <a16:creationId xmlns:a16="http://schemas.microsoft.com/office/drawing/2014/main" id="{72A6606E-DB17-8C41-986D-22313AF4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69014"/>
            <a:ext cx="32512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54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FEE66-DA4D-564A-8ADD-8E967ABA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97AA2-9D2F-6E44-A436-861016635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C0AB8-4E78-884F-87BA-7FE9F542C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11435-0C09-2646-9F4F-0AC3F7D3A974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D4D9-FFDE-F347-9D31-A0FD78B0F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0208-FDAD-C742-B3BC-96A95EC8F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4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B24C3-257E-7346-82A5-F09693020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  <a:latin typeface="+mn-lt"/>
                <a:ea typeface="+mj-ea"/>
              </a:rPr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C7B25-64B0-A140-A0E4-D246FC041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Emma Bell, PhD</a:t>
            </a:r>
          </a:p>
          <a:p>
            <a:pPr algn="r"/>
            <a:r>
              <a:rPr lang="en-US" sz="1800" dirty="0" err="1">
                <a:solidFill>
                  <a:srgbClr val="FFFFFF"/>
                </a:solidFill>
              </a:rPr>
              <a:t>emma.bell@uhnresearch.ca</a:t>
            </a:r>
            <a:endParaRPr lang="en-US" sz="1800" dirty="0">
              <a:solidFill>
                <a:srgbClr val="FFFFFF"/>
              </a:solidFill>
            </a:endParaRP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@emmabell42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C687F6D-A6D1-BA44-B50C-6376396DAC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120" r="51731"/>
          <a:stretch/>
        </p:blipFill>
        <p:spPr>
          <a:xfrm>
            <a:off x="6096000" y="2733463"/>
            <a:ext cx="5459470" cy="139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C70070A-36FE-2E4B-8AA0-03B9B672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References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93F8E88-5466-2942-9F6D-A4E426F0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CA" sz="2400" dirty="0">
                <a:latin typeface="+mn-lt"/>
              </a:rPr>
              <a:t>Reference 1</a:t>
            </a:r>
          </a:p>
          <a:p>
            <a:r>
              <a:rPr lang="en-CA" sz="2400" dirty="0"/>
              <a:t>Reference 2</a:t>
            </a:r>
          </a:p>
          <a:p>
            <a:r>
              <a:rPr lang="en-CA" sz="2400" dirty="0">
                <a:latin typeface="+mn-lt"/>
              </a:rPr>
              <a:t>Reference 3</a:t>
            </a:r>
          </a:p>
        </p:txBody>
      </p:sp>
    </p:spTree>
    <p:extLst>
      <p:ext uri="{BB962C8B-B14F-4D97-AF65-F5344CB8AC3E}">
        <p14:creationId xmlns:p14="http://schemas.microsoft.com/office/powerpoint/2010/main" val="174419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1E3B4F-309B-9941-8E10-A08C6CBB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Background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687CDB-721F-964A-BD29-2B6E0296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Question 1</a:t>
            </a:r>
          </a:p>
          <a:p>
            <a:r>
              <a:rPr lang="en-US" sz="2400"/>
              <a:t>Question 2</a:t>
            </a:r>
          </a:p>
          <a:p>
            <a:r>
              <a:rPr lang="en-US" sz="2400"/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35493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73C11-CD7D-A141-BE1C-D8B608DD6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Point 1</a:t>
            </a:r>
          </a:p>
          <a:p>
            <a:r>
              <a:rPr lang="en-US" sz="2400" dirty="0"/>
              <a:t>Point 2</a:t>
            </a:r>
          </a:p>
          <a:p>
            <a:r>
              <a:rPr lang="en-US" sz="2400" dirty="0"/>
              <a:t>Point 3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066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Point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2B7238-F257-FB43-828C-01781C2C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Problem</a:t>
            </a:r>
          </a:p>
          <a:p>
            <a:r>
              <a:rPr lang="en-US" sz="2400"/>
              <a:t>Context</a:t>
            </a:r>
          </a:p>
          <a:p>
            <a:r>
              <a:rPr lang="en-US" sz="2400"/>
              <a:t>Solution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9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Point 1 - Problem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2B7238-F257-FB43-828C-01781C2C5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2000" dirty="0"/>
              <a:t>Problem</a:t>
            </a:r>
          </a:p>
          <a:p>
            <a:pPr lvl="1"/>
            <a:r>
              <a:rPr lang="en-US" sz="2000" dirty="0"/>
              <a:t>A</a:t>
            </a:r>
          </a:p>
          <a:p>
            <a:pPr lvl="1"/>
            <a:r>
              <a:rPr lang="en-US" sz="2000" dirty="0"/>
              <a:t>B</a:t>
            </a:r>
          </a:p>
          <a:p>
            <a:pPr lvl="1"/>
            <a:r>
              <a:rPr lang="en-US" sz="2000" dirty="0"/>
              <a:t>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8F9C7-DF0D-E04D-B211-E485F6A67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7772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Point 1 - Context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2B7238-F257-FB43-828C-01781C2C5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2000"/>
              <a:t>Context</a:t>
            </a:r>
          </a:p>
          <a:p>
            <a:pPr lvl="1"/>
            <a:r>
              <a:rPr lang="en-US" sz="2000"/>
              <a:t>A</a:t>
            </a:r>
          </a:p>
          <a:p>
            <a:pPr lvl="1"/>
            <a:r>
              <a:rPr lang="en-US" sz="2000"/>
              <a:t>B</a:t>
            </a:r>
          </a:p>
          <a:p>
            <a:pPr lvl="1"/>
            <a:r>
              <a:rPr lang="en-US" sz="2000"/>
              <a:t>C</a:t>
            </a:r>
          </a:p>
          <a:p>
            <a:pPr lvl="1"/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B5633-5961-C346-B2AF-21567CF9D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3398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Point 1 - Solution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2B7238-F257-FB43-828C-01781C2C5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2000"/>
              <a:t>Solution</a:t>
            </a:r>
          </a:p>
          <a:p>
            <a:pPr lvl="1"/>
            <a:r>
              <a:rPr lang="en-US" sz="2000"/>
              <a:t>A</a:t>
            </a:r>
          </a:p>
          <a:p>
            <a:pPr lvl="1"/>
            <a:r>
              <a:rPr lang="en-US" sz="2000"/>
              <a:t>B</a:t>
            </a:r>
          </a:p>
          <a:p>
            <a:pPr lvl="1"/>
            <a:r>
              <a:rPr lang="en-US" sz="2000"/>
              <a:t>C</a:t>
            </a:r>
          </a:p>
          <a:p>
            <a:pPr lvl="1"/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C91F-C086-8E45-99E3-F828ECDF7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8812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73C11-CD7D-A141-BE1C-D8B608DD6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Point 1</a:t>
            </a:r>
          </a:p>
          <a:p>
            <a:pPr lvl="1"/>
            <a:r>
              <a:rPr lang="en-US"/>
              <a:t>Problem</a:t>
            </a:r>
          </a:p>
          <a:p>
            <a:pPr lvl="1"/>
            <a:r>
              <a:rPr lang="en-US"/>
              <a:t>Context</a:t>
            </a:r>
          </a:p>
          <a:p>
            <a:pPr lvl="1"/>
            <a:r>
              <a:rPr lang="en-US"/>
              <a:t>Solution</a:t>
            </a:r>
          </a:p>
          <a:p>
            <a:r>
              <a:rPr lang="en-US" sz="2400"/>
              <a:t>Point 2</a:t>
            </a:r>
          </a:p>
          <a:p>
            <a:pPr lvl="1"/>
            <a:r>
              <a:rPr lang="en-US"/>
              <a:t>Problem</a:t>
            </a:r>
          </a:p>
          <a:p>
            <a:pPr lvl="1"/>
            <a:r>
              <a:rPr lang="en-US"/>
              <a:t>Context</a:t>
            </a:r>
          </a:p>
          <a:p>
            <a:pPr lvl="1"/>
            <a:r>
              <a:rPr lang="en-US"/>
              <a:t>Solution</a:t>
            </a:r>
          </a:p>
          <a:p>
            <a:r>
              <a:rPr lang="en-US" sz="2400"/>
              <a:t>Point 3</a:t>
            </a:r>
          </a:p>
          <a:p>
            <a:pPr lvl="1"/>
            <a:r>
              <a:rPr lang="en-US"/>
              <a:t>Problem</a:t>
            </a:r>
          </a:p>
          <a:p>
            <a:pPr lvl="1"/>
            <a:r>
              <a:rPr lang="en-US"/>
              <a:t>Context</a:t>
            </a:r>
          </a:p>
          <a:p>
            <a:pPr lvl="1"/>
            <a:r>
              <a:rPr lang="en-US"/>
              <a:t>Solution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4571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3800">
                <a:solidFill>
                  <a:srgbClr val="FFFFFF"/>
                </a:solidFill>
                <a:latin typeface="+mn-lt"/>
              </a:rPr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27CD3-55BD-D94B-8A6B-E11856D2F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Emma Bell, PhD</a:t>
            </a:r>
          </a:p>
          <a:p>
            <a:pPr algn="r"/>
            <a:r>
              <a:rPr lang="en-US" sz="1800" dirty="0" err="1">
                <a:solidFill>
                  <a:srgbClr val="FFFFFF"/>
                </a:solidFill>
              </a:rPr>
              <a:t>emma.bell@uhnresearch.ca</a:t>
            </a:r>
            <a:endParaRPr lang="en-US" sz="1800" dirty="0">
              <a:solidFill>
                <a:srgbClr val="FFFFFF"/>
              </a:solidFill>
            </a:endParaRP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@emmabell42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D4CF828-A3F8-2A4D-ADCD-E60C95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20" r="51731"/>
          <a:stretch/>
        </p:blipFill>
        <p:spPr>
          <a:xfrm>
            <a:off x="6260123" y="4826848"/>
            <a:ext cx="5459470" cy="139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09398"/>
      </p:ext>
    </p:extLst>
  </p:cSld>
  <p:clrMapOvr>
    <a:masterClrMapping/>
  </p:clrMapOvr>
</p:sld>
</file>

<file path=ppt/theme/theme1.xml><?xml version="1.0" encoding="utf-8"?>
<a:theme xmlns:a="http://schemas.openxmlformats.org/drawingml/2006/main" name="uhn">
  <a:themeElements>
    <a:clrScheme name="">
      <a:dk1>
        <a:srgbClr val="969696"/>
      </a:dk1>
      <a:lt1>
        <a:srgbClr val="FFFFFF"/>
      </a:lt1>
      <a:dk2>
        <a:srgbClr val="3848A3"/>
      </a:dk2>
      <a:lt2>
        <a:srgbClr val="FFFF00"/>
      </a:lt2>
      <a:accent1>
        <a:srgbClr val="00CC99"/>
      </a:accent1>
      <a:accent2>
        <a:srgbClr val="CC3300"/>
      </a:accent2>
      <a:accent3>
        <a:srgbClr val="AEB1CE"/>
      </a:accent3>
      <a:accent4>
        <a:srgbClr val="DADADA"/>
      </a:accent4>
      <a:accent5>
        <a:srgbClr val="AAE2CA"/>
      </a:accent5>
      <a:accent6>
        <a:srgbClr val="B92D00"/>
      </a:accent6>
      <a:hlink>
        <a:srgbClr val="CCCCFF"/>
      </a:hlink>
      <a:folHlink>
        <a:srgbClr val="B2B2B2"/>
      </a:folHlink>
    </a:clrScheme>
    <a:fontScheme name="Logo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Logo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o 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hn" id="{A137E20B-5DA1-7444-8845-FDD69DB553C6}" vid="{C432214B-3638-974C-A964-0EA4D6175B37}"/>
    </a:ext>
  </a:extLst>
</a:theme>
</file>

<file path=ppt/theme/theme2.xml><?xml version="1.0" encoding="utf-8"?>
<a:theme xmlns:a="http://schemas.openxmlformats.org/drawingml/2006/main" name="Title Slide">
  <a:themeElements>
    <a:clrScheme name="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uhn">
  <a:themeElements>
    <a:clrScheme name="">
      <a:dk1>
        <a:srgbClr val="969696"/>
      </a:dk1>
      <a:lt1>
        <a:srgbClr val="FFFFFF"/>
      </a:lt1>
      <a:dk2>
        <a:srgbClr val="3848A3"/>
      </a:dk2>
      <a:lt2>
        <a:srgbClr val="FFFF00"/>
      </a:lt2>
      <a:accent1>
        <a:srgbClr val="00CC99"/>
      </a:accent1>
      <a:accent2>
        <a:srgbClr val="CC3300"/>
      </a:accent2>
      <a:accent3>
        <a:srgbClr val="AEB1CE"/>
      </a:accent3>
      <a:accent4>
        <a:srgbClr val="DADADA"/>
      </a:accent4>
      <a:accent5>
        <a:srgbClr val="AAE2CA"/>
      </a:accent5>
      <a:accent6>
        <a:srgbClr val="B92D00"/>
      </a:accent6>
      <a:hlink>
        <a:srgbClr val="CCCCFF"/>
      </a:hlink>
      <a:folHlink>
        <a:srgbClr val="B2B2B2"/>
      </a:folHlink>
    </a:clrScheme>
    <a:fontScheme name="Logo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Logo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o 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hn" id="{A137E20B-5DA1-7444-8845-FDD69DB553C6}" vid="{C432214B-3638-974C-A964-0EA4D6175B37}"/>
    </a:ext>
  </a:extLst>
</a:theme>
</file>

<file path=ppt/theme/theme4.xml><?xml version="1.0" encoding="utf-8"?>
<a:theme xmlns:a="http://schemas.openxmlformats.org/drawingml/2006/main" name="1_Title Slide">
  <a:themeElements>
    <a:clrScheme name="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uhn">
  <a:themeElements>
    <a:clrScheme name="">
      <a:dk1>
        <a:srgbClr val="969696"/>
      </a:dk1>
      <a:lt1>
        <a:srgbClr val="FFFFFF"/>
      </a:lt1>
      <a:dk2>
        <a:srgbClr val="3848A3"/>
      </a:dk2>
      <a:lt2>
        <a:srgbClr val="FFFF00"/>
      </a:lt2>
      <a:accent1>
        <a:srgbClr val="00CC99"/>
      </a:accent1>
      <a:accent2>
        <a:srgbClr val="CC3300"/>
      </a:accent2>
      <a:accent3>
        <a:srgbClr val="AEB1CE"/>
      </a:accent3>
      <a:accent4>
        <a:srgbClr val="DADADA"/>
      </a:accent4>
      <a:accent5>
        <a:srgbClr val="AAE2CA"/>
      </a:accent5>
      <a:accent6>
        <a:srgbClr val="B92D00"/>
      </a:accent6>
      <a:hlink>
        <a:srgbClr val="CCCCFF"/>
      </a:hlink>
      <a:folHlink>
        <a:srgbClr val="B2B2B2"/>
      </a:folHlink>
    </a:clrScheme>
    <a:fontScheme name="Logo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Logo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o 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hn" id="{A137E20B-5DA1-7444-8845-FDD69DB553C6}" vid="{C432214B-3638-974C-A964-0EA4D6175B37}"/>
    </a:ext>
  </a:extLst>
</a:theme>
</file>

<file path=ppt/theme/theme6.xml><?xml version="1.0" encoding="utf-8"?>
<a:theme xmlns:a="http://schemas.openxmlformats.org/drawingml/2006/main" name="2_Title Slide">
  <a:themeElements>
    <a:clrScheme name="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106</Words>
  <Application>Microsoft Macintosh PowerPoint</Application>
  <PresentationFormat>Widescreen</PresentationFormat>
  <Paragraphs>56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uhn</vt:lpstr>
      <vt:lpstr>Title Slide</vt:lpstr>
      <vt:lpstr>1_uhn</vt:lpstr>
      <vt:lpstr>1_Title Slide</vt:lpstr>
      <vt:lpstr>2_uhn</vt:lpstr>
      <vt:lpstr>2_Title Slide</vt:lpstr>
      <vt:lpstr>Office Theme</vt:lpstr>
      <vt:lpstr>TITLE</vt:lpstr>
      <vt:lpstr>Background</vt:lpstr>
      <vt:lpstr>Introduction</vt:lpstr>
      <vt:lpstr>Point 1</vt:lpstr>
      <vt:lpstr>Point 1 - Problem</vt:lpstr>
      <vt:lpstr>Point 1 - Context</vt:lpstr>
      <vt:lpstr>Point 1 - Solution</vt:lpstr>
      <vt:lpstr>Conclusion</vt:lpstr>
      <vt:lpstr>Acknowledgements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Bell, Emma</dc:creator>
  <cp:lastModifiedBy>Bell, Emma</cp:lastModifiedBy>
  <cp:revision>1</cp:revision>
  <dcterms:created xsi:type="dcterms:W3CDTF">2019-06-02T18:41:22Z</dcterms:created>
  <dcterms:modified xsi:type="dcterms:W3CDTF">2019-06-02T18:44:31Z</dcterms:modified>
</cp:coreProperties>
</file>