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5634-A49A-7033-1624-E6CB3E2C4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6BBB6-AE73-C36A-4E37-1C87EA595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7DC9F-C3CB-B536-7BD6-8671F01F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DB23-032D-40A1-A4C8-0641729C8FB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1E337-5182-0E16-765F-F2F70D17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258C-EE30-385E-A225-55533ED1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0A93-3A0F-4520-B8A8-6E950036D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4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1153-F95C-D2B4-6482-7324E7BB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16702-7844-D0C8-BB90-900B537C3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B2F0-AE15-3ED9-6725-39DBE51F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DB23-032D-40A1-A4C8-0641729C8FB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5024-BEF9-643B-0D2C-D116DB39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9024-0DAD-0020-B462-5A46B039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0A93-3A0F-4520-B8A8-6E950036D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1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51528-8FC3-446B-66B7-88C80C82D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01510-8DCC-BD95-46E3-F5FDFEC66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A0DE-4285-7ECB-1CB7-6CBEB441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DB23-032D-40A1-A4C8-0641729C8FB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2CAB-AF13-31AD-56D1-81D36F61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FDB2-A9E5-2695-A3B3-1B929286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0A93-3A0F-4520-B8A8-6E950036D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5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05D-F32A-F3C0-D54B-A75E8173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2DC8-3500-C61C-8379-5520F886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3560-5784-A1B5-0A14-A42CC5F0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DB23-032D-40A1-A4C8-0641729C8FB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6A9C-5D1B-1F14-DDB7-111C8E73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9EBD9-337F-A029-DAE9-ECD02B73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0A93-3A0F-4520-B8A8-6E950036D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0340-82E6-3578-BC59-28171BFA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008B-0D1D-E7E6-3125-C8AEC6A3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652CF-E657-7E29-4CD8-5B849DC9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DB23-032D-40A1-A4C8-0641729C8FB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7888-1765-F73B-D465-BD590F32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F7AE-FA56-A631-486F-21ECD1A9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0A93-3A0F-4520-B8A8-6E950036D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1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1B18-D352-8837-E5A1-A7FCEB57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95973-BFA8-85DA-7152-49E530C73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C2B2F-7577-38C2-F6F6-C38C11B73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4F2D0-AA8B-1465-04D1-02D7F6E0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DB23-032D-40A1-A4C8-0641729C8FB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0E950-2BFB-1F5D-DB47-8D5753EF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4CAD4-C157-52EC-C98C-635D12C5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0A93-3A0F-4520-B8A8-6E950036D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99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D1B-0BA3-E24F-0903-0E9C5AC2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A0C9E-AB32-9D3A-E60E-4E2DC723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9B57D-57E2-E60C-5934-7EDF0F7D0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2692D-97E3-8E06-E27D-FDDC6158C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3677A-F712-A452-6AE2-B19992E56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10B7C-A01E-DC19-5423-CBFC0B08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DB23-032D-40A1-A4C8-0641729C8FB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46603-161A-549D-1F7F-A938BD0A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DC9F8-4FBB-CE3E-FD08-5B896D38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0A93-3A0F-4520-B8A8-6E950036D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8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07B9-C187-F5F4-AC6E-A7173969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642CD-C018-00E8-E9FF-077AC675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DB23-032D-40A1-A4C8-0641729C8FB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6AFF9-B135-EA40-5D32-59B54250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BA276-D62A-BB0D-7610-4241D269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0A93-3A0F-4520-B8A8-6E950036D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41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6A893-6518-0290-709D-F36E3752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DB23-032D-40A1-A4C8-0641729C8FB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50023-A6D7-0DB3-2475-78C1E3C0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823ED-CAF0-CD2B-1ACD-964FCCE6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0A93-3A0F-4520-B8A8-6E950036D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61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F8E3-9B95-ED4C-CC2C-CE0D7573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8A0A-172B-42B0-6E1E-246669F7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476EC-BC52-7DAE-E462-9A157C66C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8E6BE-3A0F-FB2C-A358-B2131522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DB23-032D-40A1-A4C8-0641729C8FB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8A3F8-4E9C-D2F4-B575-21248F66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6002-9071-F2F6-0A1E-72100307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0A93-3A0F-4520-B8A8-6E950036D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9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80D2-BB4A-BEB6-782A-0740B36F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A83FB-DFD5-3796-EF69-9A5623F13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2B742-95C6-E872-8AFD-7368131A1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F79E2-C814-5494-17E1-FA677D34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DB23-032D-40A1-A4C8-0641729C8FB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56F4-004F-14FD-B999-8D7A4DE5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6125F-BFD5-05C7-5B8F-FD64BDCA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0A93-3A0F-4520-B8A8-6E950036D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6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CA05F-A955-6AB9-A057-3D8D0DC8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1B991-DF53-C63C-41F7-B55BA177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77E6-6F2D-EA5A-7785-391CDC87B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6DB23-032D-40A1-A4C8-0641729C8FB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8F7-1B2A-BDF0-4250-2C2AA778B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782A-5E49-24FE-9A66-97D0E65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0A93-3A0F-4520-B8A8-6E950036D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09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5668ED51-A5DE-E982-8EBC-D036356FC5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76"/>
            <a:ext cx="12192000" cy="4249542"/>
          </a:xfrm>
          <a:prstGeom prst="rect">
            <a:avLst/>
          </a:prstGeom>
        </p:spPr>
      </p:pic>
      <p:pic>
        <p:nvPicPr>
          <p:cNvPr id="4" name="Picture 3" descr="2">
            <a:extLst>
              <a:ext uri="{FF2B5EF4-FFF2-40B4-BE49-F238E27FC236}">
                <a16:creationId xmlns:a16="http://schemas.microsoft.com/office/drawing/2014/main" id="{33BA50CE-B803-5D5F-051F-0123E0D8FE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0010"/>
            <a:ext cx="121920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9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">
            <a:extLst>
              <a:ext uri="{FF2B5EF4-FFF2-40B4-BE49-F238E27FC236}">
                <a16:creationId xmlns:a16="http://schemas.microsoft.com/office/drawing/2014/main" id="{20EC4171-2181-2921-844B-1C4EBFB666C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638"/>
            <a:ext cx="12192000" cy="60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7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">
            <a:extLst>
              <a:ext uri="{FF2B5EF4-FFF2-40B4-BE49-F238E27FC236}">
                <a16:creationId xmlns:a16="http://schemas.microsoft.com/office/drawing/2014/main" id="{D15ED816-2386-4473-273B-62675B2A32E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1"/>
          <a:stretch/>
        </p:blipFill>
        <p:spPr>
          <a:xfrm>
            <a:off x="133432" y="0"/>
            <a:ext cx="1160303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0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">
            <a:extLst>
              <a:ext uri="{FF2B5EF4-FFF2-40B4-BE49-F238E27FC236}">
                <a16:creationId xmlns:a16="http://schemas.microsoft.com/office/drawing/2014/main" id="{CEDC8D0F-3798-D750-6C65-8683836395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438"/>
            <a:ext cx="12192000" cy="3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">
            <a:extLst>
              <a:ext uri="{FF2B5EF4-FFF2-40B4-BE49-F238E27FC236}">
                <a16:creationId xmlns:a16="http://schemas.microsoft.com/office/drawing/2014/main" id="{208D1366-15D3-88B1-0AC9-763D647FB9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463"/>
            <a:ext cx="12192000" cy="45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3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">
            <a:extLst>
              <a:ext uri="{FF2B5EF4-FFF2-40B4-BE49-F238E27FC236}">
                <a16:creationId xmlns:a16="http://schemas.microsoft.com/office/drawing/2014/main" id="{72B969C0-6062-A8AC-F19C-542DE1D8A2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463"/>
            <a:ext cx="12192000" cy="45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">
            <a:extLst>
              <a:ext uri="{FF2B5EF4-FFF2-40B4-BE49-F238E27FC236}">
                <a16:creationId xmlns:a16="http://schemas.microsoft.com/office/drawing/2014/main" id="{839E5896-7667-D32E-19CE-45996AEC6C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8"/>
            <a:ext cx="12192000" cy="67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8">
            <a:extLst>
              <a:ext uri="{FF2B5EF4-FFF2-40B4-BE49-F238E27FC236}">
                <a16:creationId xmlns:a16="http://schemas.microsoft.com/office/drawing/2014/main" id="{FB2FAD20-6EAA-554B-747F-A7C6BCFD82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763"/>
            <a:ext cx="12192000" cy="354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9">
            <a:extLst>
              <a:ext uri="{FF2B5EF4-FFF2-40B4-BE49-F238E27FC236}">
                <a16:creationId xmlns:a16="http://schemas.microsoft.com/office/drawing/2014/main" id="{55A57F50-94CB-518B-86F9-BC01601BFA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12192000" cy="65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3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">
            <a:extLst>
              <a:ext uri="{FF2B5EF4-FFF2-40B4-BE49-F238E27FC236}">
                <a16:creationId xmlns:a16="http://schemas.microsoft.com/office/drawing/2014/main" id="{FFD2616C-1BF6-0830-CDE8-65162C8C3E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12192000" cy="65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6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1">
            <a:extLst>
              <a:ext uri="{FF2B5EF4-FFF2-40B4-BE49-F238E27FC236}">
                <a16:creationId xmlns:a16="http://schemas.microsoft.com/office/drawing/2014/main" id="{E34716B5-2CDF-9D77-C3F4-B4A011E09A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0"/>
            <a:ext cx="1075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9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82C9AA14-D57E-B981-C868-5707742E80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" y="0"/>
            <a:ext cx="10369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16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2">
            <a:extLst>
              <a:ext uri="{FF2B5EF4-FFF2-40B4-BE49-F238E27FC236}">
                <a16:creationId xmlns:a16="http://schemas.microsoft.com/office/drawing/2014/main" id="{2C8D7929-1183-B4AC-6E68-7A6BB8699C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0"/>
            <a:ext cx="1075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7ECD0852-EC2C-25BE-BD69-967F93EF55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638"/>
            <a:ext cx="12192000" cy="60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B97DB316-FE28-66FF-6983-829677CD04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225"/>
            <a:ext cx="12192000" cy="63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3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8E1662D0-DED5-485D-3FA0-1665B77EEC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0"/>
            <a:ext cx="5561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0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50B97F6C-7D49-1009-28FE-B998E847A6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5" y="0"/>
            <a:ext cx="8921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7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39CA2D8F-64C7-55BA-C01F-28560BCDA4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5" y="0"/>
            <a:ext cx="8921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0D882768-3D8C-923C-1F25-C4D3E882E9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148"/>
            <a:ext cx="12192000" cy="3432175"/>
          </a:xfrm>
          <a:prstGeom prst="rect">
            <a:avLst/>
          </a:prstGeom>
        </p:spPr>
      </p:pic>
      <p:pic>
        <p:nvPicPr>
          <p:cNvPr id="4" name="Picture 3" descr="10">
            <a:extLst>
              <a:ext uri="{FF2B5EF4-FFF2-40B4-BE49-F238E27FC236}">
                <a16:creationId xmlns:a16="http://schemas.microsoft.com/office/drawing/2014/main" id="{A59FB4B8-91C5-8E2A-B4CA-55F01FDCA1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9499"/>
            <a:ext cx="121920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1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">
            <a:extLst>
              <a:ext uri="{FF2B5EF4-FFF2-40B4-BE49-F238E27FC236}">
                <a16:creationId xmlns:a16="http://schemas.microsoft.com/office/drawing/2014/main" id="{B7F0D8E9-397B-36A4-B6ED-8A8A201BDE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8" y="0"/>
            <a:ext cx="9001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9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Vats</dc:creator>
  <cp:lastModifiedBy>Yash Vats</cp:lastModifiedBy>
  <cp:revision>1</cp:revision>
  <dcterms:created xsi:type="dcterms:W3CDTF">2023-06-03T13:51:25Z</dcterms:created>
  <dcterms:modified xsi:type="dcterms:W3CDTF">2023-06-03T13:53:41Z</dcterms:modified>
</cp:coreProperties>
</file>