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93" r:id="rId2"/>
    <p:sldMasterId id="2147483711" r:id="rId3"/>
  </p:sldMasterIdLst>
  <p:notesMasterIdLst>
    <p:notesMasterId r:id="rId34"/>
  </p:notesMasterIdLst>
  <p:sldIdLst>
    <p:sldId id="256" r:id="rId4"/>
    <p:sldId id="276" r:id="rId5"/>
    <p:sldId id="257" r:id="rId6"/>
    <p:sldId id="258" r:id="rId7"/>
    <p:sldId id="259" r:id="rId8"/>
    <p:sldId id="269" r:id="rId9"/>
    <p:sldId id="275" r:id="rId10"/>
    <p:sldId id="278" r:id="rId11"/>
    <p:sldId id="279" r:id="rId12"/>
    <p:sldId id="274" r:id="rId13"/>
    <p:sldId id="280" r:id="rId14"/>
    <p:sldId id="281" r:id="rId15"/>
    <p:sldId id="282" r:id="rId16"/>
    <p:sldId id="283" r:id="rId17"/>
    <p:sldId id="284" r:id="rId18"/>
    <p:sldId id="277" r:id="rId19"/>
    <p:sldId id="270" r:id="rId20"/>
    <p:sldId id="271" r:id="rId21"/>
    <p:sldId id="288" r:id="rId22"/>
    <p:sldId id="262" r:id="rId23"/>
    <p:sldId id="267" r:id="rId24"/>
    <p:sldId id="263" r:id="rId25"/>
    <p:sldId id="273" r:id="rId26"/>
    <p:sldId id="264" r:id="rId27"/>
    <p:sldId id="265" r:id="rId28"/>
    <p:sldId id="266" r:id="rId29"/>
    <p:sldId id="268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6A3B"/>
    <a:srgbClr val="5DB943"/>
    <a:srgbClr val="009682"/>
    <a:srgbClr val="01080E"/>
    <a:srgbClr val="000910"/>
    <a:srgbClr val="000912"/>
    <a:srgbClr val="000D20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91727" autoAdjust="0"/>
  </p:normalViewPr>
  <p:slideViewPr>
    <p:cSldViewPr snapToGrid="0">
      <p:cViewPr>
        <p:scale>
          <a:sx n="100" d="100"/>
          <a:sy n="100" d="100"/>
        </p:scale>
        <p:origin x="840" y="72"/>
      </p:cViewPr>
      <p:guideLst>
        <p:guide orient="horz" pos="2159"/>
        <p:guide pos="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4A3B5-4C5A-4AC0-B951-E28E7E2C8793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7AB453E-2A20-4BE9-A356-DC0E3B0E4A2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Motivation</a:t>
          </a:r>
        </a:p>
      </dgm:t>
    </dgm:pt>
    <dgm:pt modelId="{2C2C0EA7-FC20-423C-8A27-973F8A954AD1}" type="parTrans" cxnId="{51AF0329-3853-4737-BA6D-71F20F2E893F}">
      <dgm:prSet/>
      <dgm:spPr/>
      <dgm:t>
        <a:bodyPr/>
        <a:lstStyle/>
        <a:p>
          <a:endParaRPr lang="en-US"/>
        </a:p>
      </dgm:t>
    </dgm:pt>
    <dgm:pt modelId="{4B0A81F0-3038-498E-9650-4030D2A826D3}" type="sibTrans" cxnId="{51AF0329-3853-4737-BA6D-71F20F2E893F}">
      <dgm:prSet/>
      <dgm:spPr/>
      <dgm:t>
        <a:bodyPr/>
        <a:lstStyle/>
        <a:p>
          <a:endParaRPr lang="en-US"/>
        </a:p>
      </dgm:t>
    </dgm:pt>
    <dgm:pt modelId="{8F6CD245-AED8-49F3-B7A0-3E7EAA6B039E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Related Work</a:t>
          </a:r>
        </a:p>
      </dgm:t>
    </dgm:pt>
    <dgm:pt modelId="{39EF2835-7F2B-4514-842B-79E87379133D}" type="parTrans" cxnId="{163B18AB-1A4D-42A4-BF11-3CBB8B97AEF8}">
      <dgm:prSet/>
      <dgm:spPr/>
      <dgm:t>
        <a:bodyPr/>
        <a:lstStyle/>
        <a:p>
          <a:endParaRPr lang="en-US"/>
        </a:p>
      </dgm:t>
    </dgm:pt>
    <dgm:pt modelId="{3FDE92F6-6BEA-4085-A70D-17E2DBE7C1FB}" type="sibTrans" cxnId="{163B18AB-1A4D-42A4-BF11-3CBB8B97AEF8}">
      <dgm:prSet/>
      <dgm:spPr/>
      <dgm:t>
        <a:bodyPr/>
        <a:lstStyle/>
        <a:p>
          <a:endParaRPr lang="en-US"/>
        </a:p>
      </dgm:t>
    </dgm:pt>
    <dgm:pt modelId="{ED011A5C-EC9F-41E7-9BBD-9C3401A5481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Objective &amp; Research Questions</a:t>
          </a:r>
        </a:p>
      </dgm:t>
    </dgm:pt>
    <dgm:pt modelId="{6BC3C168-8DA2-49D2-878E-B0BE68A6A36B}" type="parTrans" cxnId="{E4958D1D-8BF3-4BFF-B6C5-A67B7387A5C7}">
      <dgm:prSet/>
      <dgm:spPr/>
      <dgm:t>
        <a:bodyPr/>
        <a:lstStyle/>
        <a:p>
          <a:endParaRPr lang="en-US"/>
        </a:p>
      </dgm:t>
    </dgm:pt>
    <dgm:pt modelId="{BCA49230-C39D-4609-80D6-89329707CEC9}" type="sibTrans" cxnId="{E4958D1D-8BF3-4BFF-B6C5-A67B7387A5C7}">
      <dgm:prSet/>
      <dgm:spPr/>
      <dgm:t>
        <a:bodyPr/>
        <a:lstStyle/>
        <a:p>
          <a:endParaRPr lang="en-US"/>
        </a:p>
      </dgm:t>
    </dgm:pt>
    <dgm:pt modelId="{7383952D-7BF6-466E-8E6F-7474838CC8A6}">
      <dgm:prSet/>
      <dgm:spPr/>
      <dgm:t>
        <a:bodyPr/>
        <a:lstStyle/>
        <a:p>
          <a:r>
            <a:rPr lang="en-US" dirty="0"/>
            <a:t>Methodology</a:t>
          </a:r>
        </a:p>
      </dgm:t>
    </dgm:pt>
    <dgm:pt modelId="{16E4D363-2B08-41A9-A631-C6ACCA072E16}" type="parTrans" cxnId="{DF17D241-03FD-4613-8C13-ECC637F4076C}">
      <dgm:prSet/>
      <dgm:spPr/>
      <dgm:t>
        <a:bodyPr/>
        <a:lstStyle/>
        <a:p>
          <a:endParaRPr lang="en-US"/>
        </a:p>
      </dgm:t>
    </dgm:pt>
    <dgm:pt modelId="{089B21ED-F6A9-415F-B26A-7C10DC7B0121}" type="sibTrans" cxnId="{DF17D241-03FD-4613-8C13-ECC637F4076C}">
      <dgm:prSet/>
      <dgm:spPr/>
      <dgm:t>
        <a:bodyPr/>
        <a:lstStyle/>
        <a:p>
          <a:endParaRPr lang="en-US"/>
        </a:p>
      </dgm:t>
    </dgm:pt>
    <dgm:pt modelId="{F7BC6C32-89A5-475A-B8E8-C14BF128D612}">
      <dgm:prSet/>
      <dgm:spPr/>
      <dgm:t>
        <a:bodyPr/>
        <a:lstStyle/>
        <a:p>
          <a:r>
            <a:rPr lang="en-US" dirty="0"/>
            <a:t>Evaluation Procedures</a:t>
          </a:r>
        </a:p>
      </dgm:t>
    </dgm:pt>
    <dgm:pt modelId="{78FCD7BB-49F2-4D28-B2E4-C1C6AA21EF3A}" type="parTrans" cxnId="{357F3D41-4FA5-439E-8435-1BBFA7DD0F91}">
      <dgm:prSet/>
      <dgm:spPr/>
      <dgm:t>
        <a:bodyPr/>
        <a:lstStyle/>
        <a:p>
          <a:endParaRPr lang="en-US"/>
        </a:p>
      </dgm:t>
    </dgm:pt>
    <dgm:pt modelId="{947B177C-B0AF-47F7-8001-50E30DD134EF}" type="sibTrans" cxnId="{357F3D41-4FA5-439E-8435-1BBFA7DD0F91}">
      <dgm:prSet/>
      <dgm:spPr/>
      <dgm:t>
        <a:bodyPr/>
        <a:lstStyle/>
        <a:p>
          <a:endParaRPr lang="en-US"/>
        </a:p>
      </dgm:t>
    </dgm:pt>
    <dgm:pt modelId="{54F80979-D753-49E9-90DA-FD1783B7D331}">
      <dgm:prSet/>
      <dgm:spPr/>
      <dgm:t>
        <a:bodyPr/>
        <a:lstStyle/>
        <a:p>
          <a:r>
            <a:rPr lang="en-US" dirty="0"/>
            <a:t>Results &amp; Key Findings</a:t>
          </a:r>
        </a:p>
      </dgm:t>
    </dgm:pt>
    <dgm:pt modelId="{7D4B7548-5999-4A32-85D3-836333814AD6}" type="parTrans" cxnId="{5F4A9FD0-6086-4F6E-8328-6A56F91BCB14}">
      <dgm:prSet/>
      <dgm:spPr/>
      <dgm:t>
        <a:bodyPr/>
        <a:lstStyle/>
        <a:p>
          <a:endParaRPr lang="en-US"/>
        </a:p>
      </dgm:t>
    </dgm:pt>
    <dgm:pt modelId="{41C4C1F6-2540-4826-AE10-1C866DC157F8}" type="sibTrans" cxnId="{5F4A9FD0-6086-4F6E-8328-6A56F91BCB14}">
      <dgm:prSet/>
      <dgm:spPr/>
      <dgm:t>
        <a:bodyPr/>
        <a:lstStyle/>
        <a:p>
          <a:endParaRPr lang="en-US"/>
        </a:p>
      </dgm:t>
    </dgm:pt>
    <dgm:pt modelId="{97177583-5C88-4152-9798-9009D6AD81B9}">
      <dgm:prSet/>
      <dgm:spPr/>
      <dgm:t>
        <a:bodyPr/>
        <a:lstStyle/>
        <a:p>
          <a:r>
            <a:rPr lang="en-US" dirty="0"/>
            <a:t>Limitations</a:t>
          </a:r>
        </a:p>
      </dgm:t>
    </dgm:pt>
    <dgm:pt modelId="{CDC260F9-5CAF-4B2A-8EB1-4BC149FF3C8B}" type="parTrans" cxnId="{45EA7172-F15C-4F73-88B2-2E7A3BDF2B5E}">
      <dgm:prSet/>
      <dgm:spPr/>
      <dgm:t>
        <a:bodyPr/>
        <a:lstStyle/>
        <a:p>
          <a:endParaRPr lang="en-US"/>
        </a:p>
      </dgm:t>
    </dgm:pt>
    <dgm:pt modelId="{B33AD7A7-7094-405B-AAA9-158689849AAF}" type="sibTrans" cxnId="{45EA7172-F15C-4F73-88B2-2E7A3BDF2B5E}">
      <dgm:prSet/>
      <dgm:spPr/>
      <dgm:t>
        <a:bodyPr/>
        <a:lstStyle/>
        <a:p>
          <a:endParaRPr lang="en-US"/>
        </a:p>
      </dgm:t>
    </dgm:pt>
    <dgm:pt modelId="{399D8448-4C4D-4533-A357-C56186B245BA}" type="pres">
      <dgm:prSet presAssocID="{6A44A3B5-4C5A-4AC0-B951-E28E7E2C8793}" presName="Name0" presStyleCnt="0">
        <dgm:presLayoutVars>
          <dgm:chMax val="7"/>
          <dgm:chPref val="7"/>
          <dgm:dir/>
        </dgm:presLayoutVars>
      </dgm:prSet>
      <dgm:spPr/>
    </dgm:pt>
    <dgm:pt modelId="{E7EF645F-2209-44C3-AD3C-3A6504B6ABD8}" type="pres">
      <dgm:prSet presAssocID="{6A44A3B5-4C5A-4AC0-B951-E28E7E2C8793}" presName="Name1" presStyleCnt="0"/>
      <dgm:spPr/>
    </dgm:pt>
    <dgm:pt modelId="{ED2F0FEA-2F9D-484D-9B27-3A70C62878E8}" type="pres">
      <dgm:prSet presAssocID="{6A44A3B5-4C5A-4AC0-B951-E28E7E2C8793}" presName="cycle" presStyleCnt="0"/>
      <dgm:spPr/>
    </dgm:pt>
    <dgm:pt modelId="{2EF8DED9-BDEC-4844-8168-C39D194D1E2C}" type="pres">
      <dgm:prSet presAssocID="{6A44A3B5-4C5A-4AC0-B951-E28E7E2C8793}" presName="srcNode" presStyleLbl="node1" presStyleIdx="0" presStyleCnt="7"/>
      <dgm:spPr/>
    </dgm:pt>
    <dgm:pt modelId="{B9F98EA1-4D5B-4121-9BB0-03572393FD4B}" type="pres">
      <dgm:prSet presAssocID="{6A44A3B5-4C5A-4AC0-B951-E28E7E2C8793}" presName="conn" presStyleLbl="parChTrans1D2" presStyleIdx="0" presStyleCnt="1"/>
      <dgm:spPr/>
    </dgm:pt>
    <dgm:pt modelId="{A0B4F5B3-E7D5-4138-A705-93FAF5A18B27}" type="pres">
      <dgm:prSet presAssocID="{6A44A3B5-4C5A-4AC0-B951-E28E7E2C8793}" presName="extraNode" presStyleLbl="node1" presStyleIdx="0" presStyleCnt="7"/>
      <dgm:spPr/>
    </dgm:pt>
    <dgm:pt modelId="{324A9860-B31C-4039-82F5-A47ED2A3782E}" type="pres">
      <dgm:prSet presAssocID="{6A44A3B5-4C5A-4AC0-B951-E28E7E2C8793}" presName="dstNode" presStyleLbl="node1" presStyleIdx="0" presStyleCnt="7"/>
      <dgm:spPr/>
    </dgm:pt>
    <dgm:pt modelId="{6AA16669-E45B-4A8D-898E-0108D79BE177}" type="pres">
      <dgm:prSet presAssocID="{17AB453E-2A20-4BE9-A356-DC0E3B0E4A25}" presName="text_1" presStyleLbl="node1" presStyleIdx="0" presStyleCnt="7">
        <dgm:presLayoutVars>
          <dgm:bulletEnabled val="1"/>
        </dgm:presLayoutVars>
      </dgm:prSet>
      <dgm:spPr/>
    </dgm:pt>
    <dgm:pt modelId="{36B34A7A-9B0C-4A62-AA0E-F80501A56D8E}" type="pres">
      <dgm:prSet presAssocID="{17AB453E-2A20-4BE9-A356-DC0E3B0E4A25}" presName="accent_1" presStyleCnt="0"/>
      <dgm:spPr/>
    </dgm:pt>
    <dgm:pt modelId="{8206FC98-DE3C-4EE0-B7D0-D43ECAFBB2CC}" type="pres">
      <dgm:prSet presAssocID="{17AB453E-2A20-4BE9-A356-DC0E3B0E4A25}" presName="accentRepeatNode" presStyleLbl="solidFgAcc1" presStyleIdx="0" presStyleCnt="7"/>
      <dgm:spPr>
        <a:solidFill>
          <a:schemeClr val="tx2"/>
        </a:solidFill>
      </dgm:spPr>
    </dgm:pt>
    <dgm:pt modelId="{2B6F8A6A-E812-4439-98C2-0BD9091CE40A}" type="pres">
      <dgm:prSet presAssocID="{8F6CD245-AED8-49F3-B7A0-3E7EAA6B039E}" presName="text_2" presStyleLbl="node1" presStyleIdx="1" presStyleCnt="7">
        <dgm:presLayoutVars>
          <dgm:bulletEnabled val="1"/>
        </dgm:presLayoutVars>
      </dgm:prSet>
      <dgm:spPr/>
    </dgm:pt>
    <dgm:pt modelId="{A3926C49-88A1-4C35-8AF6-C8962FBE82AE}" type="pres">
      <dgm:prSet presAssocID="{8F6CD245-AED8-49F3-B7A0-3E7EAA6B039E}" presName="accent_2" presStyleCnt="0"/>
      <dgm:spPr/>
    </dgm:pt>
    <dgm:pt modelId="{37C7B493-6BBA-4C64-9100-C8D63F6D6277}" type="pres">
      <dgm:prSet presAssocID="{8F6CD245-AED8-49F3-B7A0-3E7EAA6B039E}" presName="accentRepeatNode" presStyleLbl="solidFgAcc1" presStyleIdx="1" presStyleCnt="7"/>
      <dgm:spPr>
        <a:solidFill>
          <a:schemeClr val="tx2"/>
        </a:solidFill>
      </dgm:spPr>
    </dgm:pt>
    <dgm:pt modelId="{288A536E-97BA-494E-B077-17A27536BE78}" type="pres">
      <dgm:prSet presAssocID="{ED011A5C-EC9F-41E7-9BBD-9C3401A5481C}" presName="text_3" presStyleLbl="node1" presStyleIdx="2" presStyleCnt="7">
        <dgm:presLayoutVars>
          <dgm:bulletEnabled val="1"/>
        </dgm:presLayoutVars>
      </dgm:prSet>
      <dgm:spPr/>
    </dgm:pt>
    <dgm:pt modelId="{2F15A02E-1CF4-4F12-8A33-A3647C770DE2}" type="pres">
      <dgm:prSet presAssocID="{ED011A5C-EC9F-41E7-9BBD-9C3401A5481C}" presName="accent_3" presStyleCnt="0"/>
      <dgm:spPr/>
    </dgm:pt>
    <dgm:pt modelId="{4A2A8B67-B1D9-42CE-9448-336F6133762A}" type="pres">
      <dgm:prSet presAssocID="{ED011A5C-EC9F-41E7-9BBD-9C3401A5481C}" presName="accentRepeatNode" presStyleLbl="solidFgAcc1" presStyleIdx="2" presStyleCnt="7"/>
      <dgm:spPr>
        <a:solidFill>
          <a:schemeClr val="tx2"/>
        </a:solidFill>
      </dgm:spPr>
    </dgm:pt>
    <dgm:pt modelId="{24C0B556-8590-4BC9-83B2-D8048C9606BB}" type="pres">
      <dgm:prSet presAssocID="{7383952D-7BF6-466E-8E6F-7474838CC8A6}" presName="text_4" presStyleLbl="node1" presStyleIdx="3" presStyleCnt="7">
        <dgm:presLayoutVars>
          <dgm:bulletEnabled val="1"/>
        </dgm:presLayoutVars>
      </dgm:prSet>
      <dgm:spPr/>
    </dgm:pt>
    <dgm:pt modelId="{3F4734A9-7B9B-4C88-83B0-96A696154669}" type="pres">
      <dgm:prSet presAssocID="{7383952D-7BF6-466E-8E6F-7474838CC8A6}" presName="accent_4" presStyleCnt="0"/>
      <dgm:spPr/>
    </dgm:pt>
    <dgm:pt modelId="{717546F0-DB79-43C0-9765-61FF6A14BB39}" type="pres">
      <dgm:prSet presAssocID="{7383952D-7BF6-466E-8E6F-7474838CC8A6}" presName="accentRepeatNode" presStyleLbl="solidFgAcc1" presStyleIdx="3" presStyleCnt="7"/>
      <dgm:spPr/>
    </dgm:pt>
    <dgm:pt modelId="{88B138AD-CD67-4060-B51A-6D72462A87E1}" type="pres">
      <dgm:prSet presAssocID="{F7BC6C32-89A5-475A-B8E8-C14BF128D612}" presName="text_5" presStyleLbl="node1" presStyleIdx="4" presStyleCnt="7">
        <dgm:presLayoutVars>
          <dgm:bulletEnabled val="1"/>
        </dgm:presLayoutVars>
      </dgm:prSet>
      <dgm:spPr/>
    </dgm:pt>
    <dgm:pt modelId="{0E16513F-6989-4862-8E21-4BF9212D2AFE}" type="pres">
      <dgm:prSet presAssocID="{F7BC6C32-89A5-475A-B8E8-C14BF128D612}" presName="accent_5" presStyleCnt="0"/>
      <dgm:spPr/>
    </dgm:pt>
    <dgm:pt modelId="{C00914B7-6D8F-4159-8963-41522B97BBAA}" type="pres">
      <dgm:prSet presAssocID="{F7BC6C32-89A5-475A-B8E8-C14BF128D612}" presName="accentRepeatNode" presStyleLbl="solidFgAcc1" presStyleIdx="4" presStyleCnt="7"/>
      <dgm:spPr/>
    </dgm:pt>
    <dgm:pt modelId="{32616C98-AF05-4F84-977D-F7E3BF790376}" type="pres">
      <dgm:prSet presAssocID="{54F80979-D753-49E9-90DA-FD1783B7D331}" presName="text_6" presStyleLbl="node1" presStyleIdx="5" presStyleCnt="7">
        <dgm:presLayoutVars>
          <dgm:bulletEnabled val="1"/>
        </dgm:presLayoutVars>
      </dgm:prSet>
      <dgm:spPr/>
    </dgm:pt>
    <dgm:pt modelId="{39C7D826-1440-434A-BA3E-C58CD9F49E06}" type="pres">
      <dgm:prSet presAssocID="{54F80979-D753-49E9-90DA-FD1783B7D331}" presName="accent_6" presStyleCnt="0"/>
      <dgm:spPr/>
    </dgm:pt>
    <dgm:pt modelId="{71A6EDC7-8560-46B9-8608-B4DD70AAC36E}" type="pres">
      <dgm:prSet presAssocID="{54F80979-D753-49E9-90DA-FD1783B7D331}" presName="accentRepeatNode" presStyleLbl="solidFgAcc1" presStyleIdx="5" presStyleCnt="7"/>
      <dgm:spPr/>
    </dgm:pt>
    <dgm:pt modelId="{1403F345-7C7A-4EDC-9654-D45992AEF8BB}" type="pres">
      <dgm:prSet presAssocID="{97177583-5C88-4152-9798-9009D6AD81B9}" presName="text_7" presStyleLbl="node1" presStyleIdx="6" presStyleCnt="7">
        <dgm:presLayoutVars>
          <dgm:bulletEnabled val="1"/>
        </dgm:presLayoutVars>
      </dgm:prSet>
      <dgm:spPr/>
    </dgm:pt>
    <dgm:pt modelId="{E1520F47-3D44-4436-B963-589892596478}" type="pres">
      <dgm:prSet presAssocID="{97177583-5C88-4152-9798-9009D6AD81B9}" presName="accent_7" presStyleCnt="0"/>
      <dgm:spPr/>
    </dgm:pt>
    <dgm:pt modelId="{0CDC2BD3-C27D-4746-9DFD-BF34D15401C9}" type="pres">
      <dgm:prSet presAssocID="{97177583-5C88-4152-9798-9009D6AD81B9}" presName="accentRepeatNode" presStyleLbl="solidFgAcc1" presStyleIdx="6" presStyleCnt="7"/>
      <dgm:spPr/>
    </dgm:pt>
  </dgm:ptLst>
  <dgm:cxnLst>
    <dgm:cxn modelId="{E4958D1D-8BF3-4BFF-B6C5-A67B7387A5C7}" srcId="{6A44A3B5-4C5A-4AC0-B951-E28E7E2C8793}" destId="{ED011A5C-EC9F-41E7-9BBD-9C3401A5481C}" srcOrd="2" destOrd="0" parTransId="{6BC3C168-8DA2-49D2-878E-B0BE68A6A36B}" sibTransId="{BCA49230-C39D-4609-80D6-89329707CEC9}"/>
    <dgm:cxn modelId="{51AF0329-3853-4737-BA6D-71F20F2E893F}" srcId="{6A44A3B5-4C5A-4AC0-B951-E28E7E2C8793}" destId="{17AB453E-2A20-4BE9-A356-DC0E3B0E4A25}" srcOrd="0" destOrd="0" parTransId="{2C2C0EA7-FC20-423C-8A27-973F8A954AD1}" sibTransId="{4B0A81F0-3038-498E-9650-4030D2A826D3}"/>
    <dgm:cxn modelId="{E9EFCF35-8FC2-48C3-B345-858F12E55CD4}" type="presOf" srcId="{97177583-5C88-4152-9798-9009D6AD81B9}" destId="{1403F345-7C7A-4EDC-9654-D45992AEF8BB}" srcOrd="0" destOrd="0" presId="urn:microsoft.com/office/officeart/2008/layout/VerticalCurvedList"/>
    <dgm:cxn modelId="{357F3D41-4FA5-439E-8435-1BBFA7DD0F91}" srcId="{6A44A3B5-4C5A-4AC0-B951-E28E7E2C8793}" destId="{F7BC6C32-89A5-475A-B8E8-C14BF128D612}" srcOrd="4" destOrd="0" parTransId="{78FCD7BB-49F2-4D28-B2E4-C1C6AA21EF3A}" sibTransId="{947B177C-B0AF-47F7-8001-50E30DD134EF}"/>
    <dgm:cxn modelId="{DF17D241-03FD-4613-8C13-ECC637F4076C}" srcId="{6A44A3B5-4C5A-4AC0-B951-E28E7E2C8793}" destId="{7383952D-7BF6-466E-8E6F-7474838CC8A6}" srcOrd="3" destOrd="0" parTransId="{16E4D363-2B08-41A9-A631-C6ACCA072E16}" sibTransId="{089B21ED-F6A9-415F-B26A-7C10DC7B0121}"/>
    <dgm:cxn modelId="{D20A6E49-5E04-4839-B599-CE223378E233}" type="presOf" srcId="{4B0A81F0-3038-498E-9650-4030D2A826D3}" destId="{B9F98EA1-4D5B-4121-9BB0-03572393FD4B}" srcOrd="0" destOrd="0" presId="urn:microsoft.com/office/officeart/2008/layout/VerticalCurvedList"/>
    <dgm:cxn modelId="{45EA7172-F15C-4F73-88B2-2E7A3BDF2B5E}" srcId="{6A44A3B5-4C5A-4AC0-B951-E28E7E2C8793}" destId="{97177583-5C88-4152-9798-9009D6AD81B9}" srcOrd="6" destOrd="0" parTransId="{CDC260F9-5CAF-4B2A-8EB1-4BC149FF3C8B}" sibTransId="{B33AD7A7-7094-405B-AAA9-158689849AAF}"/>
    <dgm:cxn modelId="{7A271C55-A02E-455A-AA70-B5A6F707712C}" type="presOf" srcId="{6A44A3B5-4C5A-4AC0-B951-E28E7E2C8793}" destId="{399D8448-4C4D-4533-A357-C56186B245BA}" srcOrd="0" destOrd="0" presId="urn:microsoft.com/office/officeart/2008/layout/VerticalCurvedList"/>
    <dgm:cxn modelId="{62BD2C8D-02CC-43E9-B7AA-07BA066EBEA3}" type="presOf" srcId="{ED011A5C-EC9F-41E7-9BBD-9C3401A5481C}" destId="{288A536E-97BA-494E-B077-17A27536BE78}" srcOrd="0" destOrd="0" presId="urn:microsoft.com/office/officeart/2008/layout/VerticalCurvedList"/>
    <dgm:cxn modelId="{D904EF94-E5CB-4922-B720-7DCC93E63F94}" type="presOf" srcId="{54F80979-D753-49E9-90DA-FD1783B7D331}" destId="{32616C98-AF05-4F84-977D-F7E3BF790376}" srcOrd="0" destOrd="0" presId="urn:microsoft.com/office/officeart/2008/layout/VerticalCurvedList"/>
    <dgm:cxn modelId="{FD31B49C-12B8-4DF6-B643-F99F58209665}" type="presOf" srcId="{8F6CD245-AED8-49F3-B7A0-3E7EAA6B039E}" destId="{2B6F8A6A-E812-4439-98C2-0BD9091CE40A}" srcOrd="0" destOrd="0" presId="urn:microsoft.com/office/officeart/2008/layout/VerticalCurvedList"/>
    <dgm:cxn modelId="{163B18AB-1A4D-42A4-BF11-3CBB8B97AEF8}" srcId="{6A44A3B5-4C5A-4AC0-B951-E28E7E2C8793}" destId="{8F6CD245-AED8-49F3-B7A0-3E7EAA6B039E}" srcOrd="1" destOrd="0" parTransId="{39EF2835-7F2B-4514-842B-79E87379133D}" sibTransId="{3FDE92F6-6BEA-4085-A70D-17E2DBE7C1FB}"/>
    <dgm:cxn modelId="{632C6CBF-A311-449F-993E-FAE850A2E573}" type="presOf" srcId="{7383952D-7BF6-466E-8E6F-7474838CC8A6}" destId="{24C0B556-8590-4BC9-83B2-D8048C9606BB}" srcOrd="0" destOrd="0" presId="urn:microsoft.com/office/officeart/2008/layout/VerticalCurvedList"/>
    <dgm:cxn modelId="{B8B06FCB-4275-4345-BA05-9DE7BE644982}" type="presOf" srcId="{17AB453E-2A20-4BE9-A356-DC0E3B0E4A25}" destId="{6AA16669-E45B-4A8D-898E-0108D79BE177}" srcOrd="0" destOrd="0" presId="urn:microsoft.com/office/officeart/2008/layout/VerticalCurvedList"/>
    <dgm:cxn modelId="{5F4A9FD0-6086-4F6E-8328-6A56F91BCB14}" srcId="{6A44A3B5-4C5A-4AC0-B951-E28E7E2C8793}" destId="{54F80979-D753-49E9-90DA-FD1783B7D331}" srcOrd="5" destOrd="0" parTransId="{7D4B7548-5999-4A32-85D3-836333814AD6}" sibTransId="{41C4C1F6-2540-4826-AE10-1C866DC157F8}"/>
    <dgm:cxn modelId="{5B21EBE1-CAC7-48CB-B1EE-80D3C8A03A45}" type="presOf" srcId="{F7BC6C32-89A5-475A-B8E8-C14BF128D612}" destId="{88B138AD-CD67-4060-B51A-6D72462A87E1}" srcOrd="0" destOrd="0" presId="urn:microsoft.com/office/officeart/2008/layout/VerticalCurvedList"/>
    <dgm:cxn modelId="{CAB46D38-42EC-4284-A90C-5F9D84CA40AE}" type="presParOf" srcId="{399D8448-4C4D-4533-A357-C56186B245BA}" destId="{E7EF645F-2209-44C3-AD3C-3A6504B6ABD8}" srcOrd="0" destOrd="0" presId="urn:microsoft.com/office/officeart/2008/layout/VerticalCurvedList"/>
    <dgm:cxn modelId="{3E6A2788-8CAE-487F-8639-24A7FF75FB70}" type="presParOf" srcId="{E7EF645F-2209-44C3-AD3C-3A6504B6ABD8}" destId="{ED2F0FEA-2F9D-484D-9B27-3A70C62878E8}" srcOrd="0" destOrd="0" presId="urn:microsoft.com/office/officeart/2008/layout/VerticalCurvedList"/>
    <dgm:cxn modelId="{369C7359-9FC6-4F30-B32F-118A279D8E03}" type="presParOf" srcId="{ED2F0FEA-2F9D-484D-9B27-3A70C62878E8}" destId="{2EF8DED9-BDEC-4844-8168-C39D194D1E2C}" srcOrd="0" destOrd="0" presId="urn:microsoft.com/office/officeart/2008/layout/VerticalCurvedList"/>
    <dgm:cxn modelId="{2405E2AE-A9C3-45B9-837F-745799FA8B42}" type="presParOf" srcId="{ED2F0FEA-2F9D-484D-9B27-3A70C62878E8}" destId="{B9F98EA1-4D5B-4121-9BB0-03572393FD4B}" srcOrd="1" destOrd="0" presId="urn:microsoft.com/office/officeart/2008/layout/VerticalCurvedList"/>
    <dgm:cxn modelId="{C63EA385-0F73-4555-9255-61822B304FA6}" type="presParOf" srcId="{ED2F0FEA-2F9D-484D-9B27-3A70C62878E8}" destId="{A0B4F5B3-E7D5-4138-A705-93FAF5A18B27}" srcOrd="2" destOrd="0" presId="urn:microsoft.com/office/officeart/2008/layout/VerticalCurvedList"/>
    <dgm:cxn modelId="{7208F600-12E9-49A2-8D58-306760B16554}" type="presParOf" srcId="{ED2F0FEA-2F9D-484D-9B27-3A70C62878E8}" destId="{324A9860-B31C-4039-82F5-A47ED2A3782E}" srcOrd="3" destOrd="0" presId="urn:microsoft.com/office/officeart/2008/layout/VerticalCurvedList"/>
    <dgm:cxn modelId="{2F2D4FA8-B4A1-402A-AD4B-23560FCE58B7}" type="presParOf" srcId="{E7EF645F-2209-44C3-AD3C-3A6504B6ABD8}" destId="{6AA16669-E45B-4A8D-898E-0108D79BE177}" srcOrd="1" destOrd="0" presId="urn:microsoft.com/office/officeart/2008/layout/VerticalCurvedList"/>
    <dgm:cxn modelId="{5E18DCB3-DC61-4CCC-AF38-EAFE122EB800}" type="presParOf" srcId="{E7EF645F-2209-44C3-AD3C-3A6504B6ABD8}" destId="{36B34A7A-9B0C-4A62-AA0E-F80501A56D8E}" srcOrd="2" destOrd="0" presId="urn:microsoft.com/office/officeart/2008/layout/VerticalCurvedList"/>
    <dgm:cxn modelId="{D8673C73-95E9-4049-8601-49D55C4053F4}" type="presParOf" srcId="{36B34A7A-9B0C-4A62-AA0E-F80501A56D8E}" destId="{8206FC98-DE3C-4EE0-B7D0-D43ECAFBB2CC}" srcOrd="0" destOrd="0" presId="urn:microsoft.com/office/officeart/2008/layout/VerticalCurvedList"/>
    <dgm:cxn modelId="{6A0D9D04-5864-4407-8BFA-51F9B9F6382A}" type="presParOf" srcId="{E7EF645F-2209-44C3-AD3C-3A6504B6ABD8}" destId="{2B6F8A6A-E812-4439-98C2-0BD9091CE40A}" srcOrd="3" destOrd="0" presId="urn:microsoft.com/office/officeart/2008/layout/VerticalCurvedList"/>
    <dgm:cxn modelId="{5969ECD4-939D-4275-870D-0245CA5DB572}" type="presParOf" srcId="{E7EF645F-2209-44C3-AD3C-3A6504B6ABD8}" destId="{A3926C49-88A1-4C35-8AF6-C8962FBE82AE}" srcOrd="4" destOrd="0" presId="urn:microsoft.com/office/officeart/2008/layout/VerticalCurvedList"/>
    <dgm:cxn modelId="{77098869-239B-4DBD-82B0-3AA615D67AF4}" type="presParOf" srcId="{A3926C49-88A1-4C35-8AF6-C8962FBE82AE}" destId="{37C7B493-6BBA-4C64-9100-C8D63F6D6277}" srcOrd="0" destOrd="0" presId="urn:microsoft.com/office/officeart/2008/layout/VerticalCurvedList"/>
    <dgm:cxn modelId="{29C7B54F-4479-4CAB-BE78-BB64492BB8D3}" type="presParOf" srcId="{E7EF645F-2209-44C3-AD3C-3A6504B6ABD8}" destId="{288A536E-97BA-494E-B077-17A27536BE78}" srcOrd="5" destOrd="0" presId="urn:microsoft.com/office/officeart/2008/layout/VerticalCurvedList"/>
    <dgm:cxn modelId="{E7AC0079-5FFA-4E35-BE3B-683730E70E48}" type="presParOf" srcId="{E7EF645F-2209-44C3-AD3C-3A6504B6ABD8}" destId="{2F15A02E-1CF4-4F12-8A33-A3647C770DE2}" srcOrd="6" destOrd="0" presId="urn:microsoft.com/office/officeart/2008/layout/VerticalCurvedList"/>
    <dgm:cxn modelId="{EC40B825-AD3C-4019-86FD-FD8B50FBA40C}" type="presParOf" srcId="{2F15A02E-1CF4-4F12-8A33-A3647C770DE2}" destId="{4A2A8B67-B1D9-42CE-9448-336F6133762A}" srcOrd="0" destOrd="0" presId="urn:microsoft.com/office/officeart/2008/layout/VerticalCurvedList"/>
    <dgm:cxn modelId="{05DF8F1B-2071-405A-86DA-88A946CDAAD8}" type="presParOf" srcId="{E7EF645F-2209-44C3-AD3C-3A6504B6ABD8}" destId="{24C0B556-8590-4BC9-83B2-D8048C9606BB}" srcOrd="7" destOrd="0" presId="urn:microsoft.com/office/officeart/2008/layout/VerticalCurvedList"/>
    <dgm:cxn modelId="{A7B2A812-334D-4E8F-88F6-344E35754174}" type="presParOf" srcId="{E7EF645F-2209-44C3-AD3C-3A6504B6ABD8}" destId="{3F4734A9-7B9B-4C88-83B0-96A696154669}" srcOrd="8" destOrd="0" presId="urn:microsoft.com/office/officeart/2008/layout/VerticalCurvedList"/>
    <dgm:cxn modelId="{2F11C705-1C58-4CFB-A661-03406A1C57D2}" type="presParOf" srcId="{3F4734A9-7B9B-4C88-83B0-96A696154669}" destId="{717546F0-DB79-43C0-9765-61FF6A14BB39}" srcOrd="0" destOrd="0" presId="urn:microsoft.com/office/officeart/2008/layout/VerticalCurvedList"/>
    <dgm:cxn modelId="{0FAE63C2-98D8-4490-AD22-371CD175A1F2}" type="presParOf" srcId="{E7EF645F-2209-44C3-AD3C-3A6504B6ABD8}" destId="{88B138AD-CD67-4060-B51A-6D72462A87E1}" srcOrd="9" destOrd="0" presId="urn:microsoft.com/office/officeart/2008/layout/VerticalCurvedList"/>
    <dgm:cxn modelId="{8209EF53-CAD9-4D83-A58C-0DFA2AA62ABD}" type="presParOf" srcId="{E7EF645F-2209-44C3-AD3C-3A6504B6ABD8}" destId="{0E16513F-6989-4862-8E21-4BF9212D2AFE}" srcOrd="10" destOrd="0" presId="urn:microsoft.com/office/officeart/2008/layout/VerticalCurvedList"/>
    <dgm:cxn modelId="{5AE50EBB-73D2-4AB1-8473-7B3634B2AE56}" type="presParOf" srcId="{0E16513F-6989-4862-8E21-4BF9212D2AFE}" destId="{C00914B7-6D8F-4159-8963-41522B97BBAA}" srcOrd="0" destOrd="0" presId="urn:microsoft.com/office/officeart/2008/layout/VerticalCurvedList"/>
    <dgm:cxn modelId="{4F959C53-05D0-47C8-B1BC-51088E2F4835}" type="presParOf" srcId="{E7EF645F-2209-44C3-AD3C-3A6504B6ABD8}" destId="{32616C98-AF05-4F84-977D-F7E3BF790376}" srcOrd="11" destOrd="0" presId="urn:microsoft.com/office/officeart/2008/layout/VerticalCurvedList"/>
    <dgm:cxn modelId="{4AD88A73-DD3F-446B-89CF-3BE976F8A9D6}" type="presParOf" srcId="{E7EF645F-2209-44C3-AD3C-3A6504B6ABD8}" destId="{39C7D826-1440-434A-BA3E-C58CD9F49E06}" srcOrd="12" destOrd="0" presId="urn:microsoft.com/office/officeart/2008/layout/VerticalCurvedList"/>
    <dgm:cxn modelId="{B551A6A7-4758-4C35-AB37-1FA1F8D8CFAA}" type="presParOf" srcId="{39C7D826-1440-434A-BA3E-C58CD9F49E06}" destId="{71A6EDC7-8560-46B9-8608-B4DD70AAC36E}" srcOrd="0" destOrd="0" presId="urn:microsoft.com/office/officeart/2008/layout/VerticalCurvedList"/>
    <dgm:cxn modelId="{9B7A33DE-E7DB-4EEF-B4A4-B72BA368C97A}" type="presParOf" srcId="{E7EF645F-2209-44C3-AD3C-3A6504B6ABD8}" destId="{1403F345-7C7A-4EDC-9654-D45992AEF8BB}" srcOrd="13" destOrd="0" presId="urn:microsoft.com/office/officeart/2008/layout/VerticalCurvedList"/>
    <dgm:cxn modelId="{9DE9ED83-83D3-4765-A04D-06ECEF1E1311}" type="presParOf" srcId="{E7EF645F-2209-44C3-AD3C-3A6504B6ABD8}" destId="{E1520F47-3D44-4436-B963-589892596478}" srcOrd="14" destOrd="0" presId="urn:microsoft.com/office/officeart/2008/layout/VerticalCurvedList"/>
    <dgm:cxn modelId="{A0F86825-E8D9-49D8-A378-8521EA82CC57}" type="presParOf" srcId="{E1520F47-3D44-4436-B963-589892596478}" destId="{0CDC2BD3-C27D-4746-9DFD-BF34D15401C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D43F78-03F0-4CD5-B4DA-921C39BA1C6E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9A451C-2793-46D5-A045-02BE57822C3D}">
      <dgm:prSet phldrT="[Text]"/>
      <dgm:spPr/>
      <dgm:t>
        <a:bodyPr/>
        <a:lstStyle/>
        <a:p>
          <a:r>
            <a:rPr lang="en-US" dirty="0"/>
            <a:t>Recording &amp; Amplification of ATE-EEG </a:t>
          </a:r>
        </a:p>
      </dgm:t>
    </dgm:pt>
    <dgm:pt modelId="{DFFAF12B-572E-4CE8-85B2-AAC24EF9220F}" type="parTrans" cxnId="{7E8F7321-EF53-4C56-A349-58205B757674}">
      <dgm:prSet/>
      <dgm:spPr/>
      <dgm:t>
        <a:bodyPr/>
        <a:lstStyle/>
        <a:p>
          <a:endParaRPr lang="en-US"/>
        </a:p>
      </dgm:t>
    </dgm:pt>
    <dgm:pt modelId="{A9B2BA3F-E4D0-41B7-AC19-0044024CD52D}" type="sibTrans" cxnId="{7E8F7321-EF53-4C56-A349-58205B757674}">
      <dgm:prSet/>
      <dgm:spPr/>
      <dgm:t>
        <a:bodyPr/>
        <a:lstStyle/>
        <a:p>
          <a:endParaRPr lang="en-US"/>
        </a:p>
      </dgm:t>
    </dgm:pt>
    <dgm:pt modelId="{8DC6667B-0274-45B6-931B-DDF5C8802C74}">
      <dgm:prSet phldrT="[Text]"/>
      <dgm:spPr/>
      <dgm:t>
        <a:bodyPr/>
        <a:lstStyle/>
        <a:p>
          <a:r>
            <a:rPr lang="en-US" dirty="0"/>
            <a:t>Selection of ECG-related IC </a:t>
          </a:r>
        </a:p>
      </dgm:t>
    </dgm:pt>
    <dgm:pt modelId="{AEABE66F-8170-4A2A-A557-CA54DED3FF26}" type="parTrans" cxnId="{D93912B2-7F7F-4940-9EEE-55F2CE5A8058}">
      <dgm:prSet/>
      <dgm:spPr/>
      <dgm:t>
        <a:bodyPr/>
        <a:lstStyle/>
        <a:p>
          <a:endParaRPr lang="en-US"/>
        </a:p>
      </dgm:t>
    </dgm:pt>
    <dgm:pt modelId="{7C09159A-51E6-430F-9AB9-714B21CF8E4B}" type="sibTrans" cxnId="{D93912B2-7F7F-4940-9EEE-55F2CE5A8058}">
      <dgm:prSet/>
      <dgm:spPr/>
      <dgm:t>
        <a:bodyPr/>
        <a:lstStyle/>
        <a:p>
          <a:endParaRPr lang="en-US"/>
        </a:p>
      </dgm:t>
    </dgm:pt>
    <dgm:pt modelId="{CD173F57-766E-470C-B343-559A22539CED}">
      <dgm:prSet phldrT="[Text]"/>
      <dgm:spPr/>
      <dgm:t>
        <a:bodyPr/>
        <a:lstStyle/>
        <a:p>
          <a:r>
            <a:rPr lang="en-US" dirty="0"/>
            <a:t>Application of R-peak Detection</a:t>
          </a:r>
        </a:p>
      </dgm:t>
    </dgm:pt>
    <dgm:pt modelId="{DC0D071F-3C7F-4596-826A-A61227BC3AAA}" type="parTrans" cxnId="{1629F419-27C5-4F62-8CFA-2C32141153DC}">
      <dgm:prSet/>
      <dgm:spPr/>
      <dgm:t>
        <a:bodyPr/>
        <a:lstStyle/>
        <a:p>
          <a:endParaRPr lang="en-US"/>
        </a:p>
      </dgm:t>
    </dgm:pt>
    <dgm:pt modelId="{886481D9-CBE2-4070-BF5B-783342FD4385}" type="sibTrans" cxnId="{1629F419-27C5-4F62-8CFA-2C32141153DC}">
      <dgm:prSet/>
      <dgm:spPr/>
      <dgm:t>
        <a:bodyPr/>
        <a:lstStyle/>
        <a:p>
          <a:endParaRPr lang="en-US"/>
        </a:p>
      </dgm:t>
    </dgm:pt>
    <dgm:pt modelId="{DDF7DE80-016B-4641-BBD9-4AA9050DA245}">
      <dgm:prSet/>
      <dgm:spPr/>
      <dgm:t>
        <a:bodyPr/>
        <a:lstStyle/>
        <a:p>
          <a:r>
            <a:rPr lang="en-US" dirty="0"/>
            <a:t>Application of ICA on multichannel EEG Data</a:t>
          </a:r>
        </a:p>
      </dgm:t>
    </dgm:pt>
    <dgm:pt modelId="{892B0A67-BD00-4076-A6E7-C0C76C444FC2}" type="parTrans" cxnId="{0F55B157-86B6-466D-87FF-30B5FD081B01}">
      <dgm:prSet/>
      <dgm:spPr/>
      <dgm:t>
        <a:bodyPr/>
        <a:lstStyle/>
        <a:p>
          <a:endParaRPr lang="en-US"/>
        </a:p>
      </dgm:t>
    </dgm:pt>
    <dgm:pt modelId="{9E26933A-D9EF-4179-9E5B-5404E81C5331}" type="sibTrans" cxnId="{0F55B157-86B6-466D-87FF-30B5FD081B01}">
      <dgm:prSet/>
      <dgm:spPr/>
      <dgm:t>
        <a:bodyPr/>
        <a:lstStyle/>
        <a:p>
          <a:endParaRPr lang="en-US"/>
        </a:p>
      </dgm:t>
    </dgm:pt>
    <dgm:pt modelId="{75B1E5DC-004B-4821-A4C0-F885B74FC411}">
      <dgm:prSet/>
      <dgm:spPr/>
      <dgm:t>
        <a:bodyPr/>
        <a:lstStyle/>
        <a:p>
          <a:r>
            <a:rPr lang="en-US" dirty="0" err="1"/>
            <a:t>OpenBCI</a:t>
          </a:r>
          <a:r>
            <a:rPr lang="en-US" dirty="0"/>
            <a:t> </a:t>
          </a:r>
          <a:r>
            <a:rPr lang="en-US" dirty="0" err="1"/>
            <a:t>Cyton</a:t>
          </a:r>
          <a:r>
            <a:rPr lang="en-US" dirty="0"/>
            <a:t> biosensing board</a:t>
          </a:r>
        </a:p>
      </dgm:t>
    </dgm:pt>
    <dgm:pt modelId="{2F866403-ACD7-46C7-B76C-66C4156A7AC9}" type="parTrans" cxnId="{F2386CA8-7D94-42CE-B9F0-B023281683E4}">
      <dgm:prSet/>
      <dgm:spPr/>
      <dgm:t>
        <a:bodyPr/>
        <a:lstStyle/>
        <a:p>
          <a:endParaRPr lang="en-US"/>
        </a:p>
      </dgm:t>
    </dgm:pt>
    <dgm:pt modelId="{BD7B5C76-7A03-4A68-B045-0C250930439C}" type="sibTrans" cxnId="{F2386CA8-7D94-42CE-B9F0-B023281683E4}">
      <dgm:prSet/>
      <dgm:spPr/>
      <dgm:t>
        <a:bodyPr/>
        <a:lstStyle/>
        <a:p>
          <a:endParaRPr lang="en-US"/>
        </a:p>
      </dgm:t>
    </dgm:pt>
    <dgm:pt modelId="{00F93CF4-642B-4229-92CF-DAEEB19E2F73}">
      <dgm:prSet/>
      <dgm:spPr/>
      <dgm:t>
        <a:bodyPr/>
        <a:lstStyle/>
        <a:p>
          <a:r>
            <a:rPr lang="en-US" dirty="0"/>
            <a:t>MNE (python) package</a:t>
          </a:r>
        </a:p>
      </dgm:t>
    </dgm:pt>
    <dgm:pt modelId="{32804715-B782-4ED1-BE34-AB035BD2A12A}" type="parTrans" cxnId="{83154911-4924-4F1E-A13F-CA786CF16A87}">
      <dgm:prSet/>
      <dgm:spPr/>
      <dgm:t>
        <a:bodyPr/>
        <a:lstStyle/>
        <a:p>
          <a:endParaRPr lang="en-US"/>
        </a:p>
      </dgm:t>
    </dgm:pt>
    <dgm:pt modelId="{253767E0-8337-4765-B359-9D07B7253E33}" type="sibTrans" cxnId="{83154911-4924-4F1E-A13F-CA786CF16A87}">
      <dgm:prSet/>
      <dgm:spPr/>
      <dgm:t>
        <a:bodyPr/>
        <a:lstStyle/>
        <a:p>
          <a:endParaRPr lang="en-US"/>
        </a:p>
      </dgm:t>
    </dgm:pt>
    <dgm:pt modelId="{4CC5A0B2-4166-4E2C-85E1-279D816BE7DD}">
      <dgm:prSet/>
      <dgm:spPr/>
      <dgm:t>
        <a:bodyPr/>
        <a:lstStyle/>
        <a:p>
          <a:r>
            <a:rPr lang="en-US" dirty="0"/>
            <a:t>NeuroKit2 (python) package</a:t>
          </a:r>
        </a:p>
      </dgm:t>
    </dgm:pt>
    <dgm:pt modelId="{71DA17D2-46B2-4CBA-815A-B557116DC712}" type="parTrans" cxnId="{C7763EFD-6D73-4E44-B411-EC0639841AF7}">
      <dgm:prSet/>
      <dgm:spPr/>
      <dgm:t>
        <a:bodyPr/>
        <a:lstStyle/>
        <a:p>
          <a:endParaRPr lang="en-US"/>
        </a:p>
      </dgm:t>
    </dgm:pt>
    <dgm:pt modelId="{A8BF5FBF-A7A1-485E-9025-98C92F74A834}" type="sibTrans" cxnId="{C7763EFD-6D73-4E44-B411-EC0639841AF7}">
      <dgm:prSet/>
      <dgm:spPr/>
      <dgm:t>
        <a:bodyPr/>
        <a:lstStyle/>
        <a:p>
          <a:endParaRPr lang="en-US"/>
        </a:p>
      </dgm:t>
    </dgm:pt>
    <dgm:pt modelId="{749B9D9D-C6D3-4D38-A83A-2E07AD967ED6}">
      <dgm:prSet/>
      <dgm:spPr/>
      <dgm:t>
        <a:bodyPr/>
        <a:lstStyle/>
        <a:p>
          <a:r>
            <a:rPr lang="en-US" dirty="0"/>
            <a:t>Headphone prototype</a:t>
          </a:r>
        </a:p>
      </dgm:t>
    </dgm:pt>
    <dgm:pt modelId="{F532D7C3-F655-4844-8B41-E1572BF30D04}" type="parTrans" cxnId="{9EE3961E-7500-4302-8BEB-1017CDE89D75}">
      <dgm:prSet/>
      <dgm:spPr/>
      <dgm:t>
        <a:bodyPr/>
        <a:lstStyle/>
        <a:p>
          <a:endParaRPr lang="en-US"/>
        </a:p>
      </dgm:t>
    </dgm:pt>
    <dgm:pt modelId="{A7DC675C-6E92-44C2-9BCC-105A2F524718}" type="sibTrans" cxnId="{9EE3961E-7500-4302-8BEB-1017CDE89D75}">
      <dgm:prSet/>
      <dgm:spPr/>
      <dgm:t>
        <a:bodyPr/>
        <a:lstStyle/>
        <a:p>
          <a:endParaRPr lang="en-US"/>
        </a:p>
      </dgm:t>
    </dgm:pt>
    <dgm:pt modelId="{B8118DB2-0A9F-458C-BE0A-E09A9F0AD426}">
      <dgm:prSet/>
      <dgm:spPr/>
      <dgm:t>
        <a:bodyPr/>
        <a:lstStyle/>
        <a:p>
          <a:r>
            <a:rPr lang="en-US" dirty="0" err="1"/>
            <a:t>BrainFlow</a:t>
          </a:r>
          <a:r>
            <a:rPr lang="en-US" dirty="0"/>
            <a:t> library</a:t>
          </a:r>
        </a:p>
      </dgm:t>
    </dgm:pt>
    <dgm:pt modelId="{1085DEFD-EED5-4A15-96A4-C7C90B1E12C7}" type="parTrans" cxnId="{5DA8DF4F-813E-4E37-A900-AF678118D74A}">
      <dgm:prSet/>
      <dgm:spPr/>
      <dgm:t>
        <a:bodyPr/>
        <a:lstStyle/>
        <a:p>
          <a:endParaRPr lang="en-US"/>
        </a:p>
      </dgm:t>
    </dgm:pt>
    <dgm:pt modelId="{0340E7A5-F906-454C-A955-A17DDEB2B519}" type="sibTrans" cxnId="{5DA8DF4F-813E-4E37-A900-AF678118D74A}">
      <dgm:prSet/>
      <dgm:spPr/>
      <dgm:t>
        <a:bodyPr/>
        <a:lstStyle/>
        <a:p>
          <a:endParaRPr lang="en-US"/>
        </a:p>
      </dgm:t>
    </dgm:pt>
    <dgm:pt modelId="{A1232382-9A54-44B9-A898-2F5B69DE36B3}">
      <dgm:prSet/>
      <dgm:spPr/>
      <dgm:t>
        <a:bodyPr/>
        <a:lstStyle/>
        <a:p>
          <a:r>
            <a:rPr lang="en-US" dirty="0"/>
            <a:t>3 ICA algorithms with various subvariants</a:t>
          </a:r>
        </a:p>
      </dgm:t>
    </dgm:pt>
    <dgm:pt modelId="{FC35D676-AC75-4719-A913-96B831D68A0E}" type="parTrans" cxnId="{F73CEA3E-90AD-48A2-9DD1-3BF5D74381E5}">
      <dgm:prSet/>
      <dgm:spPr/>
      <dgm:t>
        <a:bodyPr/>
        <a:lstStyle/>
        <a:p>
          <a:endParaRPr lang="en-US"/>
        </a:p>
      </dgm:t>
    </dgm:pt>
    <dgm:pt modelId="{C9BA9805-C0C8-4473-8583-ECF4700F7E27}" type="sibTrans" cxnId="{F73CEA3E-90AD-48A2-9DD1-3BF5D74381E5}">
      <dgm:prSet/>
      <dgm:spPr/>
      <dgm:t>
        <a:bodyPr/>
        <a:lstStyle/>
        <a:p>
          <a:endParaRPr lang="en-US"/>
        </a:p>
      </dgm:t>
    </dgm:pt>
    <dgm:pt modelId="{EBE48FC2-5B91-4639-B32F-6C7CCAA0CDA9}">
      <dgm:prSet/>
      <dgm:spPr/>
      <dgm:t>
        <a:bodyPr/>
        <a:lstStyle/>
        <a:p>
          <a:r>
            <a:rPr lang="en-US" dirty="0"/>
            <a:t>15 R-peak detection algorithms (</a:t>
          </a:r>
          <a:r>
            <a:rPr lang="en-US" i="1" dirty="0"/>
            <a:t>“</a:t>
          </a:r>
          <a:r>
            <a:rPr lang="en-US" i="1" dirty="0" err="1"/>
            <a:t>ecg_peaks</a:t>
          </a:r>
          <a:r>
            <a:rPr lang="en-US" i="1" dirty="0"/>
            <a:t>()”</a:t>
          </a:r>
          <a:r>
            <a:rPr lang="en-US" i="0" dirty="0"/>
            <a:t>)</a:t>
          </a:r>
          <a:endParaRPr lang="en-US" dirty="0"/>
        </a:p>
      </dgm:t>
    </dgm:pt>
    <dgm:pt modelId="{CFEE029C-F004-45A3-B7E1-55F1AD97F7B7}" type="parTrans" cxnId="{194AEEA0-B78A-4CCC-B047-EE8DA8217F36}">
      <dgm:prSet/>
      <dgm:spPr/>
      <dgm:t>
        <a:bodyPr/>
        <a:lstStyle/>
        <a:p>
          <a:endParaRPr lang="en-US"/>
        </a:p>
      </dgm:t>
    </dgm:pt>
    <dgm:pt modelId="{E0E9D688-A58B-4AA5-A473-9AA91621259B}" type="sibTrans" cxnId="{194AEEA0-B78A-4CCC-B047-EE8DA8217F36}">
      <dgm:prSet/>
      <dgm:spPr/>
      <dgm:t>
        <a:bodyPr/>
        <a:lstStyle/>
        <a:p>
          <a:endParaRPr lang="en-US"/>
        </a:p>
      </dgm:t>
    </dgm:pt>
    <dgm:pt modelId="{437C6BB9-1349-4A80-9A07-D4E64832A477}">
      <dgm:prSet/>
      <dgm:spPr/>
      <dgm:t>
        <a:bodyPr/>
        <a:lstStyle/>
        <a:p>
          <a:r>
            <a:rPr lang="en-US" i="1" dirty="0"/>
            <a:t>“</a:t>
          </a:r>
          <a:r>
            <a:rPr lang="en-US" i="1" dirty="0" err="1"/>
            <a:t>mne.preprocessing.ICA</a:t>
          </a:r>
          <a:r>
            <a:rPr lang="en-US" i="1" dirty="0"/>
            <a:t>” </a:t>
          </a:r>
          <a:r>
            <a:rPr lang="en-US" dirty="0"/>
            <a:t>class </a:t>
          </a:r>
        </a:p>
      </dgm:t>
    </dgm:pt>
    <dgm:pt modelId="{7A9AD43C-F0EA-4DF1-9F0E-5966D88AE28C}" type="parTrans" cxnId="{D94534BA-FE37-458C-8DCE-803EF4C2EAEA}">
      <dgm:prSet/>
      <dgm:spPr/>
      <dgm:t>
        <a:bodyPr/>
        <a:lstStyle/>
        <a:p>
          <a:endParaRPr lang="en-US"/>
        </a:p>
      </dgm:t>
    </dgm:pt>
    <dgm:pt modelId="{2608EC84-EA86-41AF-9494-976213BEF723}" type="sibTrans" cxnId="{D94534BA-FE37-458C-8DCE-803EF4C2EAEA}">
      <dgm:prSet/>
      <dgm:spPr/>
      <dgm:t>
        <a:bodyPr/>
        <a:lstStyle/>
        <a:p>
          <a:endParaRPr lang="en-US"/>
        </a:p>
      </dgm:t>
    </dgm:pt>
    <dgm:pt modelId="{6BD0FE6D-7EF9-42A5-9662-924348FD49E4}">
      <dgm:prSet/>
      <dgm:spPr/>
      <dgm:t>
        <a:bodyPr/>
        <a:lstStyle/>
        <a:p>
          <a:r>
            <a:rPr lang="en-US" i="1" dirty="0"/>
            <a:t>“neurokit2.ecg” </a:t>
          </a:r>
          <a:r>
            <a:rPr lang="en-US" dirty="0"/>
            <a:t>class</a:t>
          </a:r>
        </a:p>
      </dgm:t>
    </dgm:pt>
    <dgm:pt modelId="{C715AE04-A22C-4592-A99F-5929432570BA}" type="parTrans" cxnId="{E5596AB6-3A98-46CB-8C02-8F8CB817C240}">
      <dgm:prSet/>
      <dgm:spPr/>
      <dgm:t>
        <a:bodyPr/>
        <a:lstStyle/>
        <a:p>
          <a:endParaRPr lang="en-US"/>
        </a:p>
      </dgm:t>
    </dgm:pt>
    <dgm:pt modelId="{E554DA60-DD26-4766-AC33-0A6DB745F693}" type="sibTrans" cxnId="{E5596AB6-3A98-46CB-8C02-8F8CB817C240}">
      <dgm:prSet/>
      <dgm:spPr/>
      <dgm:t>
        <a:bodyPr/>
        <a:lstStyle/>
        <a:p>
          <a:endParaRPr lang="en-US"/>
        </a:p>
      </dgm:t>
    </dgm:pt>
    <dgm:pt modelId="{341E6C56-F4C5-48FF-92AC-5EED61878BD0}">
      <dgm:prSet/>
      <dgm:spPr/>
      <dgm:t>
        <a:bodyPr/>
        <a:lstStyle/>
        <a:p>
          <a:endParaRPr lang="en-US" dirty="0"/>
        </a:p>
      </dgm:t>
    </dgm:pt>
    <dgm:pt modelId="{82A9E691-159C-4C22-AD48-E348A3E85B70}" type="parTrans" cxnId="{7AF531B6-3ACF-4C78-8D52-BE43A66C99E5}">
      <dgm:prSet/>
      <dgm:spPr/>
      <dgm:t>
        <a:bodyPr/>
        <a:lstStyle/>
        <a:p>
          <a:endParaRPr lang="en-US"/>
        </a:p>
      </dgm:t>
    </dgm:pt>
    <dgm:pt modelId="{CEC0781D-CAF9-485F-81C6-B853AE601D8A}" type="sibTrans" cxnId="{7AF531B6-3ACF-4C78-8D52-BE43A66C99E5}">
      <dgm:prSet/>
      <dgm:spPr/>
      <dgm:t>
        <a:bodyPr/>
        <a:lstStyle/>
        <a:p>
          <a:endParaRPr lang="en-US"/>
        </a:p>
      </dgm:t>
    </dgm:pt>
    <dgm:pt modelId="{178DBD5E-AF8A-4CEE-BFF5-BEA3579A4FCF}">
      <dgm:prSet/>
      <dgm:spPr/>
      <dgm:t>
        <a:bodyPr/>
        <a:lstStyle/>
        <a:p>
          <a:endParaRPr lang="en-US" dirty="0"/>
        </a:p>
      </dgm:t>
    </dgm:pt>
    <dgm:pt modelId="{F0CB4054-8DE7-4832-9191-3F73FA28428F}" type="parTrans" cxnId="{CAB530B3-57BF-4CA7-B997-06A1C7DFD3AB}">
      <dgm:prSet/>
      <dgm:spPr/>
      <dgm:t>
        <a:bodyPr/>
        <a:lstStyle/>
        <a:p>
          <a:endParaRPr lang="en-US"/>
        </a:p>
      </dgm:t>
    </dgm:pt>
    <dgm:pt modelId="{0EFE39F5-094D-44BD-A0F0-F67C47958213}" type="sibTrans" cxnId="{CAB530B3-57BF-4CA7-B997-06A1C7DFD3AB}">
      <dgm:prSet/>
      <dgm:spPr/>
      <dgm:t>
        <a:bodyPr/>
        <a:lstStyle/>
        <a:p>
          <a:endParaRPr lang="en-US"/>
        </a:p>
      </dgm:t>
    </dgm:pt>
    <dgm:pt modelId="{69A38101-DEEE-46A0-B539-C576E617A5FD}">
      <dgm:prSet/>
      <dgm:spPr/>
      <dgm:t>
        <a:bodyPr/>
        <a:lstStyle/>
        <a:p>
          <a:endParaRPr lang="en-US" dirty="0"/>
        </a:p>
      </dgm:t>
    </dgm:pt>
    <dgm:pt modelId="{C5E5DC17-A01C-49EC-A801-62A4DAB9AF98}" type="parTrans" cxnId="{A097AA19-E8FF-4C34-98FD-694242610595}">
      <dgm:prSet/>
      <dgm:spPr/>
      <dgm:t>
        <a:bodyPr/>
        <a:lstStyle/>
        <a:p>
          <a:endParaRPr lang="en-US"/>
        </a:p>
      </dgm:t>
    </dgm:pt>
    <dgm:pt modelId="{009D30A1-8BC3-4D2C-BFAD-66B8D6BA40C7}" type="sibTrans" cxnId="{A097AA19-E8FF-4C34-98FD-694242610595}">
      <dgm:prSet/>
      <dgm:spPr/>
      <dgm:t>
        <a:bodyPr/>
        <a:lstStyle/>
        <a:p>
          <a:endParaRPr lang="en-US"/>
        </a:p>
      </dgm:t>
    </dgm:pt>
    <dgm:pt modelId="{9939327D-05C1-4E53-9394-747072ACE422}">
      <dgm:prSet/>
      <dgm:spPr/>
      <dgm:t>
        <a:bodyPr/>
        <a:lstStyle/>
        <a:p>
          <a:endParaRPr lang="en-US" dirty="0"/>
        </a:p>
      </dgm:t>
    </dgm:pt>
    <dgm:pt modelId="{4BAFA555-1FD4-432C-8F8A-E39203AE443F}" type="parTrans" cxnId="{EA6D796A-CE3A-46B3-8D01-951819421F07}">
      <dgm:prSet/>
      <dgm:spPr/>
      <dgm:t>
        <a:bodyPr/>
        <a:lstStyle/>
        <a:p>
          <a:endParaRPr lang="en-US"/>
        </a:p>
      </dgm:t>
    </dgm:pt>
    <dgm:pt modelId="{499DAF37-6638-4B67-8983-683269A658FF}" type="sibTrans" cxnId="{EA6D796A-CE3A-46B3-8D01-951819421F07}">
      <dgm:prSet/>
      <dgm:spPr/>
      <dgm:t>
        <a:bodyPr/>
        <a:lstStyle/>
        <a:p>
          <a:endParaRPr lang="en-US"/>
        </a:p>
      </dgm:t>
    </dgm:pt>
    <dgm:pt modelId="{4D8A6D6F-A038-46CF-BF99-7DBF9B9B3F20}">
      <dgm:prSet/>
      <dgm:spPr/>
      <dgm:t>
        <a:bodyPr/>
        <a:lstStyle/>
        <a:p>
          <a:endParaRPr lang="en-US" dirty="0"/>
        </a:p>
      </dgm:t>
    </dgm:pt>
    <dgm:pt modelId="{1C006F05-BCD4-4996-815C-6A50A06361BD}" type="parTrans" cxnId="{B2A21C5E-4ACB-4F6A-B8C8-6F87C6FC0C58}">
      <dgm:prSet/>
      <dgm:spPr/>
      <dgm:t>
        <a:bodyPr/>
        <a:lstStyle/>
        <a:p>
          <a:endParaRPr lang="en-US"/>
        </a:p>
      </dgm:t>
    </dgm:pt>
    <dgm:pt modelId="{DE02F0E8-764C-42FE-B6EF-AF65E32AA679}" type="sibTrans" cxnId="{B2A21C5E-4ACB-4F6A-B8C8-6F87C6FC0C58}">
      <dgm:prSet/>
      <dgm:spPr/>
      <dgm:t>
        <a:bodyPr/>
        <a:lstStyle/>
        <a:p>
          <a:endParaRPr lang="en-US"/>
        </a:p>
      </dgm:t>
    </dgm:pt>
    <dgm:pt modelId="{60DB0238-6CD5-43DE-B6C2-6DB06D529222}">
      <dgm:prSet/>
      <dgm:spPr/>
      <dgm:t>
        <a:bodyPr/>
        <a:lstStyle/>
        <a:p>
          <a:endParaRPr lang="en-US" dirty="0"/>
        </a:p>
      </dgm:t>
    </dgm:pt>
    <dgm:pt modelId="{02DF33F0-887D-4C3B-99B2-44CEC146A3E7}" type="parTrans" cxnId="{318CF215-3390-41F8-AB1A-E925F7DFEC59}">
      <dgm:prSet/>
      <dgm:spPr/>
      <dgm:t>
        <a:bodyPr/>
        <a:lstStyle/>
        <a:p>
          <a:endParaRPr lang="en-US"/>
        </a:p>
      </dgm:t>
    </dgm:pt>
    <dgm:pt modelId="{FE5C1C31-735A-452A-A525-B88FA243394A}" type="sibTrans" cxnId="{318CF215-3390-41F8-AB1A-E925F7DFEC59}">
      <dgm:prSet/>
      <dgm:spPr/>
      <dgm:t>
        <a:bodyPr/>
        <a:lstStyle/>
        <a:p>
          <a:endParaRPr lang="en-US"/>
        </a:p>
      </dgm:t>
    </dgm:pt>
    <dgm:pt modelId="{9CD9DF5B-85BC-444E-A2EC-D3DAD9FAAE2F}">
      <dgm:prSet/>
      <dgm:spPr/>
      <dgm:t>
        <a:bodyPr/>
        <a:lstStyle/>
        <a:p>
          <a:r>
            <a:rPr lang="en-US" dirty="0"/>
            <a:t>Using signal similarity (abs correlation) with synchronized reference chest ECG (</a:t>
          </a:r>
          <a:r>
            <a:rPr lang="en-US" i="1" dirty="0"/>
            <a:t>ground truth</a:t>
          </a:r>
          <a:r>
            <a:rPr lang="en-US" i="0" dirty="0"/>
            <a:t>)</a:t>
          </a:r>
          <a:endParaRPr lang="en-US" dirty="0"/>
        </a:p>
      </dgm:t>
    </dgm:pt>
    <dgm:pt modelId="{22238D5F-927D-483B-9B23-19D00BA9777D}" type="parTrans" cxnId="{CE21355C-0660-40D2-85E5-9513EDC11403}">
      <dgm:prSet/>
      <dgm:spPr/>
      <dgm:t>
        <a:bodyPr/>
        <a:lstStyle/>
        <a:p>
          <a:endParaRPr lang="en-US"/>
        </a:p>
      </dgm:t>
    </dgm:pt>
    <dgm:pt modelId="{A9B3BB9D-BBFF-44A8-9C00-69CE7C8BA631}" type="sibTrans" cxnId="{CE21355C-0660-40D2-85E5-9513EDC11403}">
      <dgm:prSet/>
      <dgm:spPr/>
      <dgm:t>
        <a:bodyPr/>
        <a:lstStyle/>
        <a:p>
          <a:endParaRPr lang="en-US"/>
        </a:p>
      </dgm:t>
    </dgm:pt>
    <dgm:pt modelId="{34CD3606-9373-4F49-9B78-CAEBC346C3D1}" type="pres">
      <dgm:prSet presAssocID="{58D43F78-03F0-4CD5-B4DA-921C39BA1C6E}" presName="linearFlow" presStyleCnt="0">
        <dgm:presLayoutVars>
          <dgm:dir/>
          <dgm:animLvl val="lvl"/>
          <dgm:resizeHandles val="exact"/>
        </dgm:presLayoutVars>
      </dgm:prSet>
      <dgm:spPr/>
    </dgm:pt>
    <dgm:pt modelId="{61AA6003-E098-49A4-A878-54A297455B32}" type="pres">
      <dgm:prSet presAssocID="{0D9A451C-2793-46D5-A045-02BE57822C3D}" presName="composite" presStyleCnt="0"/>
      <dgm:spPr/>
    </dgm:pt>
    <dgm:pt modelId="{C01A042A-25F8-4377-AD17-65225205429D}" type="pres">
      <dgm:prSet presAssocID="{0D9A451C-2793-46D5-A045-02BE57822C3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4C16DA0-3F5E-4082-AA77-ED0D70A0050E}" type="pres">
      <dgm:prSet presAssocID="{0D9A451C-2793-46D5-A045-02BE57822C3D}" presName="parSh" presStyleLbl="node1" presStyleIdx="0" presStyleCnt="4"/>
      <dgm:spPr/>
    </dgm:pt>
    <dgm:pt modelId="{CF033FD8-64BD-4EC8-BEBD-59B9DCE46548}" type="pres">
      <dgm:prSet presAssocID="{0D9A451C-2793-46D5-A045-02BE57822C3D}" presName="desTx" presStyleLbl="fgAcc1" presStyleIdx="0" presStyleCnt="4">
        <dgm:presLayoutVars>
          <dgm:bulletEnabled val="1"/>
        </dgm:presLayoutVars>
      </dgm:prSet>
      <dgm:spPr/>
    </dgm:pt>
    <dgm:pt modelId="{F9BF2676-E399-445F-ABD4-C28D564EBD65}" type="pres">
      <dgm:prSet presAssocID="{A9B2BA3F-E4D0-41B7-AC19-0044024CD52D}" presName="sibTrans" presStyleLbl="sibTrans2D1" presStyleIdx="0" presStyleCnt="3"/>
      <dgm:spPr/>
    </dgm:pt>
    <dgm:pt modelId="{333343E9-D215-4950-8207-D37A6EAD38EE}" type="pres">
      <dgm:prSet presAssocID="{A9B2BA3F-E4D0-41B7-AC19-0044024CD52D}" presName="connTx" presStyleLbl="sibTrans2D1" presStyleIdx="0" presStyleCnt="3"/>
      <dgm:spPr/>
    </dgm:pt>
    <dgm:pt modelId="{79F3BF15-1A5E-4207-B143-68E2000B97C5}" type="pres">
      <dgm:prSet presAssocID="{DDF7DE80-016B-4641-BBD9-4AA9050DA245}" presName="composite" presStyleCnt="0"/>
      <dgm:spPr/>
    </dgm:pt>
    <dgm:pt modelId="{61952AB3-BFF5-4C33-9D4F-A5ECA2E8ABD7}" type="pres">
      <dgm:prSet presAssocID="{DDF7DE80-016B-4641-BBD9-4AA9050DA245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67840F8-2C21-4E70-B2B0-4CE5583296CB}" type="pres">
      <dgm:prSet presAssocID="{DDF7DE80-016B-4641-BBD9-4AA9050DA245}" presName="parSh" presStyleLbl="node1" presStyleIdx="1" presStyleCnt="4"/>
      <dgm:spPr/>
    </dgm:pt>
    <dgm:pt modelId="{5217DFD6-ADA8-4CCE-AAFA-C70523E5CE55}" type="pres">
      <dgm:prSet presAssocID="{DDF7DE80-016B-4641-BBD9-4AA9050DA245}" presName="desTx" presStyleLbl="fgAcc1" presStyleIdx="1" presStyleCnt="4">
        <dgm:presLayoutVars>
          <dgm:bulletEnabled val="1"/>
        </dgm:presLayoutVars>
      </dgm:prSet>
      <dgm:spPr/>
    </dgm:pt>
    <dgm:pt modelId="{00AA9DA0-5DE8-4B53-BCE4-E94E386E0E90}" type="pres">
      <dgm:prSet presAssocID="{9E26933A-D9EF-4179-9E5B-5404E81C5331}" presName="sibTrans" presStyleLbl="sibTrans2D1" presStyleIdx="1" presStyleCnt="3"/>
      <dgm:spPr/>
    </dgm:pt>
    <dgm:pt modelId="{751C0A50-F613-4566-B095-DECC4B794D11}" type="pres">
      <dgm:prSet presAssocID="{9E26933A-D9EF-4179-9E5B-5404E81C5331}" presName="connTx" presStyleLbl="sibTrans2D1" presStyleIdx="1" presStyleCnt="3"/>
      <dgm:spPr/>
    </dgm:pt>
    <dgm:pt modelId="{2BB47239-61E0-436B-AD2C-1A92F6E771EC}" type="pres">
      <dgm:prSet presAssocID="{8DC6667B-0274-45B6-931B-DDF5C8802C74}" presName="composite" presStyleCnt="0"/>
      <dgm:spPr/>
    </dgm:pt>
    <dgm:pt modelId="{42B0AD4A-4DF8-4EA6-9238-6BC9CDD6237E}" type="pres">
      <dgm:prSet presAssocID="{8DC6667B-0274-45B6-931B-DDF5C8802C74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E2B5C9E-E7F1-4C04-80A0-0E7B044287CB}" type="pres">
      <dgm:prSet presAssocID="{8DC6667B-0274-45B6-931B-DDF5C8802C74}" presName="parSh" presStyleLbl="node1" presStyleIdx="2" presStyleCnt="4"/>
      <dgm:spPr/>
    </dgm:pt>
    <dgm:pt modelId="{778FBEA5-29C3-446A-AFE2-192C8DB2D348}" type="pres">
      <dgm:prSet presAssocID="{8DC6667B-0274-45B6-931B-DDF5C8802C74}" presName="desTx" presStyleLbl="fgAcc1" presStyleIdx="2" presStyleCnt="4">
        <dgm:presLayoutVars>
          <dgm:bulletEnabled val="1"/>
        </dgm:presLayoutVars>
      </dgm:prSet>
      <dgm:spPr/>
    </dgm:pt>
    <dgm:pt modelId="{FDD0BC42-9829-43C6-8839-45D8CC3814BB}" type="pres">
      <dgm:prSet presAssocID="{7C09159A-51E6-430F-9AB9-714B21CF8E4B}" presName="sibTrans" presStyleLbl="sibTrans2D1" presStyleIdx="2" presStyleCnt="3"/>
      <dgm:spPr/>
    </dgm:pt>
    <dgm:pt modelId="{0830AAF1-DC75-4A5E-AE36-5FA52C68D02B}" type="pres">
      <dgm:prSet presAssocID="{7C09159A-51E6-430F-9AB9-714B21CF8E4B}" presName="connTx" presStyleLbl="sibTrans2D1" presStyleIdx="2" presStyleCnt="3"/>
      <dgm:spPr/>
    </dgm:pt>
    <dgm:pt modelId="{2B761F32-B387-4FDB-ACF5-63A4E21365E6}" type="pres">
      <dgm:prSet presAssocID="{CD173F57-766E-470C-B343-559A22539CED}" presName="composite" presStyleCnt="0"/>
      <dgm:spPr/>
    </dgm:pt>
    <dgm:pt modelId="{9BB917D9-43A4-4240-87DD-EB296A662234}" type="pres">
      <dgm:prSet presAssocID="{CD173F57-766E-470C-B343-559A22539CED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7E26727-A69A-45F1-A6A8-456EF9B97C70}" type="pres">
      <dgm:prSet presAssocID="{CD173F57-766E-470C-B343-559A22539CED}" presName="parSh" presStyleLbl="node1" presStyleIdx="3" presStyleCnt="4"/>
      <dgm:spPr/>
    </dgm:pt>
    <dgm:pt modelId="{CC61DA77-FF51-45B1-82AA-E226619A5595}" type="pres">
      <dgm:prSet presAssocID="{CD173F57-766E-470C-B343-559A22539CED}" presName="desTx" presStyleLbl="fgAcc1" presStyleIdx="3" presStyleCnt="4">
        <dgm:presLayoutVars>
          <dgm:bulletEnabled val="1"/>
        </dgm:presLayoutVars>
      </dgm:prSet>
      <dgm:spPr/>
    </dgm:pt>
  </dgm:ptLst>
  <dgm:cxnLst>
    <dgm:cxn modelId="{F1C3BF0A-FFDE-432A-A53C-5F830191EFA3}" type="presOf" srcId="{437C6BB9-1349-4A80-9A07-D4E64832A477}" destId="{5217DFD6-ADA8-4CCE-AAFA-C70523E5CE55}" srcOrd="0" destOrd="2" presId="urn:microsoft.com/office/officeart/2005/8/layout/process3"/>
    <dgm:cxn modelId="{83154911-4924-4F1E-A13F-CA786CF16A87}" srcId="{DDF7DE80-016B-4641-BBD9-4AA9050DA245}" destId="{00F93CF4-642B-4229-92CF-DAEEB19E2F73}" srcOrd="0" destOrd="0" parTransId="{32804715-B782-4ED1-BE34-AB035BD2A12A}" sibTransId="{253767E0-8337-4765-B359-9D07B7253E33}"/>
    <dgm:cxn modelId="{6A3EA212-5579-4CAB-BFDB-D15C5F1F15AA}" type="presOf" srcId="{A9B2BA3F-E4D0-41B7-AC19-0044024CD52D}" destId="{333343E9-D215-4950-8207-D37A6EAD38EE}" srcOrd="1" destOrd="0" presId="urn:microsoft.com/office/officeart/2005/8/layout/process3"/>
    <dgm:cxn modelId="{318CF215-3390-41F8-AB1A-E925F7DFEC59}" srcId="{CD173F57-766E-470C-B343-559A22539CED}" destId="{60DB0238-6CD5-43DE-B6C2-6DB06D529222}" srcOrd="3" destOrd="0" parTransId="{02DF33F0-887D-4C3B-99B2-44CEC146A3E7}" sibTransId="{FE5C1C31-735A-452A-A525-B88FA243394A}"/>
    <dgm:cxn modelId="{A097AA19-E8FF-4C34-98FD-694242610595}" srcId="{DDF7DE80-016B-4641-BBD9-4AA9050DA245}" destId="{69A38101-DEEE-46A0-B539-C576E617A5FD}" srcOrd="1" destOrd="0" parTransId="{C5E5DC17-A01C-49EC-A801-62A4DAB9AF98}" sibTransId="{009D30A1-8BC3-4D2C-BFAD-66B8D6BA40C7}"/>
    <dgm:cxn modelId="{1629F419-27C5-4F62-8CFA-2C32141153DC}" srcId="{58D43F78-03F0-4CD5-B4DA-921C39BA1C6E}" destId="{CD173F57-766E-470C-B343-559A22539CED}" srcOrd="3" destOrd="0" parTransId="{DC0D071F-3C7F-4596-826A-A61227BC3AAA}" sibTransId="{886481D9-CBE2-4070-BF5B-783342FD4385}"/>
    <dgm:cxn modelId="{816E011A-C7FA-44CE-9993-BA81F948DAF0}" type="presOf" srcId="{341E6C56-F4C5-48FF-92AC-5EED61878BD0}" destId="{CF033FD8-64BD-4EC8-BEBD-59B9DCE46548}" srcOrd="0" destOrd="1" presId="urn:microsoft.com/office/officeart/2005/8/layout/process3"/>
    <dgm:cxn modelId="{9EE3961E-7500-4302-8BEB-1017CDE89D75}" srcId="{0D9A451C-2793-46D5-A045-02BE57822C3D}" destId="{749B9D9D-C6D3-4D38-A83A-2E07AD967ED6}" srcOrd="2" destOrd="0" parTransId="{F532D7C3-F655-4844-8B41-E1572BF30D04}" sibTransId="{A7DC675C-6E92-44C2-9BCC-105A2F524718}"/>
    <dgm:cxn modelId="{7E8F7321-EF53-4C56-A349-58205B757674}" srcId="{58D43F78-03F0-4CD5-B4DA-921C39BA1C6E}" destId="{0D9A451C-2793-46D5-A045-02BE57822C3D}" srcOrd="0" destOrd="0" parTransId="{DFFAF12B-572E-4CE8-85B2-AAC24EF9220F}" sibTransId="{A9B2BA3F-E4D0-41B7-AC19-0044024CD52D}"/>
    <dgm:cxn modelId="{F194EF2B-908E-47B6-BD39-BDF45BB1BAF2}" type="presOf" srcId="{00F93CF4-642B-4229-92CF-DAEEB19E2F73}" destId="{5217DFD6-ADA8-4CCE-AAFA-C70523E5CE55}" srcOrd="0" destOrd="0" presId="urn:microsoft.com/office/officeart/2005/8/layout/process3"/>
    <dgm:cxn modelId="{4426C62E-D937-4522-B83F-1AAC63560004}" type="presOf" srcId="{9939327D-05C1-4E53-9394-747072ACE422}" destId="{5217DFD6-ADA8-4CCE-AAFA-C70523E5CE55}" srcOrd="0" destOrd="3" presId="urn:microsoft.com/office/officeart/2005/8/layout/process3"/>
    <dgm:cxn modelId="{74DE2035-8DEA-487D-AED2-5C4DECF49ABA}" type="presOf" srcId="{CD173F57-766E-470C-B343-559A22539CED}" destId="{9BB917D9-43A4-4240-87DD-EB296A662234}" srcOrd="0" destOrd="0" presId="urn:microsoft.com/office/officeart/2005/8/layout/process3"/>
    <dgm:cxn modelId="{DCFF9237-E11E-42A0-BAF1-CADA900D0B86}" type="presOf" srcId="{9E26933A-D9EF-4179-9E5B-5404E81C5331}" destId="{751C0A50-F613-4566-B095-DECC4B794D11}" srcOrd="1" destOrd="0" presId="urn:microsoft.com/office/officeart/2005/8/layout/process3"/>
    <dgm:cxn modelId="{863C713D-5CC5-4371-9731-CB36C8DC6A85}" type="presOf" srcId="{B8118DB2-0A9F-458C-BE0A-E09A9F0AD426}" destId="{CF033FD8-64BD-4EC8-BEBD-59B9DCE46548}" srcOrd="0" destOrd="4" presId="urn:microsoft.com/office/officeart/2005/8/layout/process3"/>
    <dgm:cxn modelId="{F73CEA3E-90AD-48A2-9DD1-3BF5D74381E5}" srcId="{DDF7DE80-016B-4641-BBD9-4AA9050DA245}" destId="{A1232382-9A54-44B9-A898-2F5B69DE36B3}" srcOrd="4" destOrd="0" parTransId="{FC35D676-AC75-4719-A913-96B831D68A0E}" sibTransId="{C9BA9805-C0C8-4473-8583-ECF4700F7E27}"/>
    <dgm:cxn modelId="{CE21355C-0660-40D2-85E5-9513EDC11403}" srcId="{8DC6667B-0274-45B6-931B-DDF5C8802C74}" destId="{9CD9DF5B-85BC-444E-A2EC-D3DAD9FAAE2F}" srcOrd="0" destOrd="0" parTransId="{22238D5F-927D-483B-9B23-19D00BA9777D}" sibTransId="{A9B3BB9D-BBFF-44A8-9C00-69CE7C8BA631}"/>
    <dgm:cxn modelId="{B2A21C5E-4ACB-4F6A-B8C8-6F87C6FC0C58}" srcId="{CD173F57-766E-470C-B343-559A22539CED}" destId="{4D8A6D6F-A038-46CF-BF99-7DBF9B9B3F20}" srcOrd="1" destOrd="0" parTransId="{1C006F05-BCD4-4996-815C-6A50A06361BD}" sibTransId="{DE02F0E8-764C-42FE-B6EF-AF65E32AA679}"/>
    <dgm:cxn modelId="{6961B149-4005-4BFE-84CF-A33D00563C39}" type="presOf" srcId="{8DC6667B-0274-45B6-931B-DDF5C8802C74}" destId="{42B0AD4A-4DF8-4EA6-9238-6BC9CDD6237E}" srcOrd="0" destOrd="0" presId="urn:microsoft.com/office/officeart/2005/8/layout/process3"/>
    <dgm:cxn modelId="{EA6D796A-CE3A-46B3-8D01-951819421F07}" srcId="{DDF7DE80-016B-4641-BBD9-4AA9050DA245}" destId="{9939327D-05C1-4E53-9394-747072ACE422}" srcOrd="3" destOrd="0" parTransId="{4BAFA555-1FD4-432C-8F8A-E39203AE443F}" sibTransId="{499DAF37-6638-4B67-8983-683269A658FF}"/>
    <dgm:cxn modelId="{3181B16D-1720-42E4-BCE6-D861CF9F5201}" type="presOf" srcId="{DDF7DE80-016B-4641-BBD9-4AA9050DA245}" destId="{61952AB3-BFF5-4C33-9D4F-A5ECA2E8ABD7}" srcOrd="0" destOrd="0" presId="urn:microsoft.com/office/officeart/2005/8/layout/process3"/>
    <dgm:cxn modelId="{5DA8DF4F-813E-4E37-A900-AF678118D74A}" srcId="{0D9A451C-2793-46D5-A045-02BE57822C3D}" destId="{B8118DB2-0A9F-458C-BE0A-E09A9F0AD426}" srcOrd="4" destOrd="0" parTransId="{1085DEFD-EED5-4A15-96A4-C7C90B1E12C7}" sibTransId="{0340E7A5-F906-454C-A955-A17DDEB2B519}"/>
    <dgm:cxn modelId="{E0A72751-01A9-4D1D-BE28-B9873BE85CC0}" type="presOf" srcId="{EBE48FC2-5B91-4639-B32F-6C7CCAA0CDA9}" destId="{CC61DA77-FF51-45B1-82AA-E226619A5595}" srcOrd="0" destOrd="4" presId="urn:microsoft.com/office/officeart/2005/8/layout/process3"/>
    <dgm:cxn modelId="{F7BC7572-2385-4818-98A5-21ABF62DE13D}" type="presOf" srcId="{749B9D9D-C6D3-4D38-A83A-2E07AD967ED6}" destId="{CF033FD8-64BD-4EC8-BEBD-59B9DCE46548}" srcOrd="0" destOrd="2" presId="urn:microsoft.com/office/officeart/2005/8/layout/process3"/>
    <dgm:cxn modelId="{835C4F54-2658-4B0B-97DB-C8D6DB52C763}" type="presOf" srcId="{60DB0238-6CD5-43DE-B6C2-6DB06D529222}" destId="{CC61DA77-FF51-45B1-82AA-E226619A5595}" srcOrd="0" destOrd="3" presId="urn:microsoft.com/office/officeart/2005/8/layout/process3"/>
    <dgm:cxn modelId="{A4DD8755-0AC0-41D8-8460-E99CF16D0E72}" type="presOf" srcId="{75B1E5DC-004B-4821-A4C0-F885B74FC411}" destId="{CF033FD8-64BD-4EC8-BEBD-59B9DCE46548}" srcOrd="0" destOrd="0" presId="urn:microsoft.com/office/officeart/2005/8/layout/process3"/>
    <dgm:cxn modelId="{0F55B157-86B6-466D-87FF-30B5FD081B01}" srcId="{58D43F78-03F0-4CD5-B4DA-921C39BA1C6E}" destId="{DDF7DE80-016B-4641-BBD9-4AA9050DA245}" srcOrd="1" destOrd="0" parTransId="{892B0A67-BD00-4076-A6E7-C0C76C444FC2}" sibTransId="{9E26933A-D9EF-4179-9E5B-5404E81C5331}"/>
    <dgm:cxn modelId="{7C605C82-144F-4731-B1E6-E6DDB00B5DC8}" type="presOf" srcId="{4D8A6D6F-A038-46CF-BF99-7DBF9B9B3F20}" destId="{CC61DA77-FF51-45B1-82AA-E226619A5595}" srcOrd="0" destOrd="1" presId="urn:microsoft.com/office/officeart/2005/8/layout/process3"/>
    <dgm:cxn modelId="{E9960C8D-C91B-4D1A-9682-B6CB2C10C8C1}" type="presOf" srcId="{0D9A451C-2793-46D5-A045-02BE57822C3D}" destId="{C01A042A-25F8-4377-AD17-65225205429D}" srcOrd="0" destOrd="0" presId="urn:microsoft.com/office/officeart/2005/8/layout/process3"/>
    <dgm:cxn modelId="{DB2C358F-B98C-4657-889B-64A837F15425}" type="presOf" srcId="{69A38101-DEEE-46A0-B539-C576E617A5FD}" destId="{5217DFD6-ADA8-4CCE-AAFA-C70523E5CE55}" srcOrd="0" destOrd="1" presId="urn:microsoft.com/office/officeart/2005/8/layout/process3"/>
    <dgm:cxn modelId="{72B03A98-2A03-4D55-A944-B73A1ED0FCBD}" type="presOf" srcId="{DDF7DE80-016B-4641-BBD9-4AA9050DA245}" destId="{B67840F8-2C21-4E70-B2B0-4CE5583296CB}" srcOrd="1" destOrd="0" presId="urn:microsoft.com/office/officeart/2005/8/layout/process3"/>
    <dgm:cxn modelId="{194AEEA0-B78A-4CCC-B047-EE8DA8217F36}" srcId="{CD173F57-766E-470C-B343-559A22539CED}" destId="{EBE48FC2-5B91-4639-B32F-6C7CCAA0CDA9}" srcOrd="4" destOrd="0" parTransId="{CFEE029C-F004-45A3-B7E1-55F1AD97F7B7}" sibTransId="{E0E9D688-A58B-4AA5-A473-9AA91621259B}"/>
    <dgm:cxn modelId="{05B995A7-5C15-4159-9B2E-E43F8EDA3091}" type="presOf" srcId="{0D9A451C-2793-46D5-A045-02BE57822C3D}" destId="{D4C16DA0-3F5E-4082-AA77-ED0D70A0050E}" srcOrd="1" destOrd="0" presId="urn:microsoft.com/office/officeart/2005/8/layout/process3"/>
    <dgm:cxn modelId="{F2386CA8-7D94-42CE-B9F0-B023281683E4}" srcId="{0D9A451C-2793-46D5-A045-02BE57822C3D}" destId="{75B1E5DC-004B-4821-A4C0-F885B74FC411}" srcOrd="0" destOrd="0" parTransId="{2F866403-ACD7-46C7-B76C-66C4156A7AC9}" sibTransId="{BD7B5C76-7A03-4A68-B045-0C250930439C}"/>
    <dgm:cxn modelId="{70B908B1-4B70-43A4-A49A-D3A3EBFA5108}" type="presOf" srcId="{4CC5A0B2-4166-4E2C-85E1-279D816BE7DD}" destId="{CC61DA77-FF51-45B1-82AA-E226619A5595}" srcOrd="0" destOrd="0" presId="urn:microsoft.com/office/officeart/2005/8/layout/process3"/>
    <dgm:cxn modelId="{D93912B2-7F7F-4940-9EEE-55F2CE5A8058}" srcId="{58D43F78-03F0-4CD5-B4DA-921C39BA1C6E}" destId="{8DC6667B-0274-45B6-931B-DDF5C8802C74}" srcOrd="2" destOrd="0" parTransId="{AEABE66F-8170-4A2A-A557-CA54DED3FF26}" sibTransId="{7C09159A-51E6-430F-9AB9-714B21CF8E4B}"/>
    <dgm:cxn modelId="{CAB530B3-57BF-4CA7-B997-06A1C7DFD3AB}" srcId="{0D9A451C-2793-46D5-A045-02BE57822C3D}" destId="{178DBD5E-AF8A-4CEE-BFF5-BEA3579A4FCF}" srcOrd="3" destOrd="0" parTransId="{F0CB4054-8DE7-4832-9191-3F73FA28428F}" sibTransId="{0EFE39F5-094D-44BD-A0F0-F67C47958213}"/>
    <dgm:cxn modelId="{7AF531B6-3ACF-4C78-8D52-BE43A66C99E5}" srcId="{0D9A451C-2793-46D5-A045-02BE57822C3D}" destId="{341E6C56-F4C5-48FF-92AC-5EED61878BD0}" srcOrd="1" destOrd="0" parTransId="{82A9E691-159C-4C22-AD48-E348A3E85B70}" sibTransId="{CEC0781D-CAF9-485F-81C6-B853AE601D8A}"/>
    <dgm:cxn modelId="{E5596AB6-3A98-46CB-8C02-8F8CB817C240}" srcId="{CD173F57-766E-470C-B343-559A22539CED}" destId="{6BD0FE6D-7EF9-42A5-9662-924348FD49E4}" srcOrd="2" destOrd="0" parTransId="{C715AE04-A22C-4592-A99F-5929432570BA}" sibTransId="{E554DA60-DD26-4766-AC33-0A6DB745F693}"/>
    <dgm:cxn modelId="{D94534BA-FE37-458C-8DCE-803EF4C2EAEA}" srcId="{DDF7DE80-016B-4641-BBD9-4AA9050DA245}" destId="{437C6BB9-1349-4A80-9A07-D4E64832A477}" srcOrd="2" destOrd="0" parTransId="{7A9AD43C-F0EA-4DF1-9F0E-5966D88AE28C}" sibTransId="{2608EC84-EA86-41AF-9494-976213BEF723}"/>
    <dgm:cxn modelId="{DEE570C1-1CEE-4D19-B557-D9D2425E19B7}" type="presOf" srcId="{7C09159A-51E6-430F-9AB9-714B21CF8E4B}" destId="{0830AAF1-DC75-4A5E-AE36-5FA52C68D02B}" srcOrd="1" destOrd="0" presId="urn:microsoft.com/office/officeart/2005/8/layout/process3"/>
    <dgm:cxn modelId="{23208BC5-4B3F-4CF8-A32B-ECF2ACDAC5DD}" type="presOf" srcId="{9E26933A-D9EF-4179-9E5B-5404E81C5331}" destId="{00AA9DA0-5DE8-4B53-BCE4-E94E386E0E90}" srcOrd="0" destOrd="0" presId="urn:microsoft.com/office/officeart/2005/8/layout/process3"/>
    <dgm:cxn modelId="{6ADEE6D2-303C-4D83-868E-A38FA89A2725}" type="presOf" srcId="{8DC6667B-0274-45B6-931B-DDF5C8802C74}" destId="{5E2B5C9E-E7F1-4C04-80A0-0E7B044287CB}" srcOrd="1" destOrd="0" presId="urn:microsoft.com/office/officeart/2005/8/layout/process3"/>
    <dgm:cxn modelId="{B02C91D6-5499-4D2A-974E-5251414259B1}" type="presOf" srcId="{A1232382-9A54-44B9-A898-2F5B69DE36B3}" destId="{5217DFD6-ADA8-4CCE-AAFA-C70523E5CE55}" srcOrd="0" destOrd="4" presId="urn:microsoft.com/office/officeart/2005/8/layout/process3"/>
    <dgm:cxn modelId="{0096E5D7-9C13-4197-B723-A71B82B1D605}" type="presOf" srcId="{6BD0FE6D-7EF9-42A5-9662-924348FD49E4}" destId="{CC61DA77-FF51-45B1-82AA-E226619A5595}" srcOrd="0" destOrd="2" presId="urn:microsoft.com/office/officeart/2005/8/layout/process3"/>
    <dgm:cxn modelId="{5B09D3D8-63AF-4A48-8C3D-3FDB8DA34438}" type="presOf" srcId="{178DBD5E-AF8A-4CEE-BFF5-BEA3579A4FCF}" destId="{CF033FD8-64BD-4EC8-BEBD-59B9DCE46548}" srcOrd="0" destOrd="3" presId="urn:microsoft.com/office/officeart/2005/8/layout/process3"/>
    <dgm:cxn modelId="{6A250EE0-CE4E-4DBA-8804-521BCC189CCE}" type="presOf" srcId="{A9B2BA3F-E4D0-41B7-AC19-0044024CD52D}" destId="{F9BF2676-E399-445F-ABD4-C28D564EBD65}" srcOrd="0" destOrd="0" presId="urn:microsoft.com/office/officeart/2005/8/layout/process3"/>
    <dgm:cxn modelId="{50D4AFE9-C114-421E-A3A0-EDDFE7B806FE}" type="presOf" srcId="{9CD9DF5B-85BC-444E-A2EC-D3DAD9FAAE2F}" destId="{778FBEA5-29C3-446A-AFE2-192C8DB2D348}" srcOrd="0" destOrd="0" presId="urn:microsoft.com/office/officeart/2005/8/layout/process3"/>
    <dgm:cxn modelId="{B5652AF2-2BEC-4B72-8DAF-42C693E620BD}" type="presOf" srcId="{7C09159A-51E6-430F-9AB9-714B21CF8E4B}" destId="{FDD0BC42-9829-43C6-8839-45D8CC3814BB}" srcOrd="0" destOrd="0" presId="urn:microsoft.com/office/officeart/2005/8/layout/process3"/>
    <dgm:cxn modelId="{2490DDF2-25ED-464E-951A-185579E7E24F}" type="presOf" srcId="{CD173F57-766E-470C-B343-559A22539CED}" destId="{27E26727-A69A-45F1-A6A8-456EF9B97C70}" srcOrd="1" destOrd="0" presId="urn:microsoft.com/office/officeart/2005/8/layout/process3"/>
    <dgm:cxn modelId="{F7C1D6F5-5338-4716-B688-1AE72C1ED365}" type="presOf" srcId="{58D43F78-03F0-4CD5-B4DA-921C39BA1C6E}" destId="{34CD3606-9373-4F49-9B78-CAEBC346C3D1}" srcOrd="0" destOrd="0" presId="urn:microsoft.com/office/officeart/2005/8/layout/process3"/>
    <dgm:cxn modelId="{C7763EFD-6D73-4E44-B411-EC0639841AF7}" srcId="{CD173F57-766E-470C-B343-559A22539CED}" destId="{4CC5A0B2-4166-4E2C-85E1-279D816BE7DD}" srcOrd="0" destOrd="0" parTransId="{71DA17D2-46B2-4CBA-815A-B557116DC712}" sibTransId="{A8BF5FBF-A7A1-485E-9025-98C92F74A834}"/>
    <dgm:cxn modelId="{ACF697A9-3C1E-44A6-9EF8-0BFE268EBE20}" type="presParOf" srcId="{34CD3606-9373-4F49-9B78-CAEBC346C3D1}" destId="{61AA6003-E098-49A4-A878-54A297455B32}" srcOrd="0" destOrd="0" presId="urn:microsoft.com/office/officeart/2005/8/layout/process3"/>
    <dgm:cxn modelId="{52CFB920-EFC8-4732-89B1-0ADC0A09C452}" type="presParOf" srcId="{61AA6003-E098-49A4-A878-54A297455B32}" destId="{C01A042A-25F8-4377-AD17-65225205429D}" srcOrd="0" destOrd="0" presId="urn:microsoft.com/office/officeart/2005/8/layout/process3"/>
    <dgm:cxn modelId="{BB898351-7310-47CB-B969-7D5402E9AF57}" type="presParOf" srcId="{61AA6003-E098-49A4-A878-54A297455B32}" destId="{D4C16DA0-3F5E-4082-AA77-ED0D70A0050E}" srcOrd="1" destOrd="0" presId="urn:microsoft.com/office/officeart/2005/8/layout/process3"/>
    <dgm:cxn modelId="{9B3D488C-2BF0-4935-9E79-24C38013DD88}" type="presParOf" srcId="{61AA6003-E098-49A4-A878-54A297455B32}" destId="{CF033FD8-64BD-4EC8-BEBD-59B9DCE46548}" srcOrd="2" destOrd="0" presId="urn:microsoft.com/office/officeart/2005/8/layout/process3"/>
    <dgm:cxn modelId="{146CD5E1-49DC-4AE4-9DB7-6740DB1FC69E}" type="presParOf" srcId="{34CD3606-9373-4F49-9B78-CAEBC346C3D1}" destId="{F9BF2676-E399-445F-ABD4-C28D564EBD65}" srcOrd="1" destOrd="0" presId="urn:microsoft.com/office/officeart/2005/8/layout/process3"/>
    <dgm:cxn modelId="{B5B7CD1C-A132-42E1-B291-82E4D61414CA}" type="presParOf" srcId="{F9BF2676-E399-445F-ABD4-C28D564EBD65}" destId="{333343E9-D215-4950-8207-D37A6EAD38EE}" srcOrd="0" destOrd="0" presId="urn:microsoft.com/office/officeart/2005/8/layout/process3"/>
    <dgm:cxn modelId="{4D3336B4-C838-4D84-A39F-88913F12A586}" type="presParOf" srcId="{34CD3606-9373-4F49-9B78-CAEBC346C3D1}" destId="{79F3BF15-1A5E-4207-B143-68E2000B97C5}" srcOrd="2" destOrd="0" presId="urn:microsoft.com/office/officeart/2005/8/layout/process3"/>
    <dgm:cxn modelId="{EB4BEAA6-F435-4509-8E78-59BEAC9CE24B}" type="presParOf" srcId="{79F3BF15-1A5E-4207-B143-68E2000B97C5}" destId="{61952AB3-BFF5-4C33-9D4F-A5ECA2E8ABD7}" srcOrd="0" destOrd="0" presId="urn:microsoft.com/office/officeart/2005/8/layout/process3"/>
    <dgm:cxn modelId="{52653E0A-25CF-4A12-8F5A-23369844D889}" type="presParOf" srcId="{79F3BF15-1A5E-4207-B143-68E2000B97C5}" destId="{B67840F8-2C21-4E70-B2B0-4CE5583296CB}" srcOrd="1" destOrd="0" presId="urn:microsoft.com/office/officeart/2005/8/layout/process3"/>
    <dgm:cxn modelId="{15862833-073D-4EB7-BFE1-67E2C6158F9F}" type="presParOf" srcId="{79F3BF15-1A5E-4207-B143-68E2000B97C5}" destId="{5217DFD6-ADA8-4CCE-AAFA-C70523E5CE55}" srcOrd="2" destOrd="0" presId="urn:microsoft.com/office/officeart/2005/8/layout/process3"/>
    <dgm:cxn modelId="{C7E4F699-848D-4590-8D99-6028BB56E3FA}" type="presParOf" srcId="{34CD3606-9373-4F49-9B78-CAEBC346C3D1}" destId="{00AA9DA0-5DE8-4B53-BCE4-E94E386E0E90}" srcOrd="3" destOrd="0" presId="urn:microsoft.com/office/officeart/2005/8/layout/process3"/>
    <dgm:cxn modelId="{BE05C098-5840-403B-82F8-2FCD9BC1F2C0}" type="presParOf" srcId="{00AA9DA0-5DE8-4B53-BCE4-E94E386E0E90}" destId="{751C0A50-F613-4566-B095-DECC4B794D11}" srcOrd="0" destOrd="0" presId="urn:microsoft.com/office/officeart/2005/8/layout/process3"/>
    <dgm:cxn modelId="{96422F20-D430-4238-B35C-AECF056277DE}" type="presParOf" srcId="{34CD3606-9373-4F49-9B78-CAEBC346C3D1}" destId="{2BB47239-61E0-436B-AD2C-1A92F6E771EC}" srcOrd="4" destOrd="0" presId="urn:microsoft.com/office/officeart/2005/8/layout/process3"/>
    <dgm:cxn modelId="{A201C9FF-42CD-4E6B-A7C0-5335898C67B4}" type="presParOf" srcId="{2BB47239-61E0-436B-AD2C-1A92F6E771EC}" destId="{42B0AD4A-4DF8-4EA6-9238-6BC9CDD6237E}" srcOrd="0" destOrd="0" presId="urn:microsoft.com/office/officeart/2005/8/layout/process3"/>
    <dgm:cxn modelId="{6060CD0B-58F0-42A8-ACFF-42BD00A82DC8}" type="presParOf" srcId="{2BB47239-61E0-436B-AD2C-1A92F6E771EC}" destId="{5E2B5C9E-E7F1-4C04-80A0-0E7B044287CB}" srcOrd="1" destOrd="0" presId="urn:microsoft.com/office/officeart/2005/8/layout/process3"/>
    <dgm:cxn modelId="{EF700BA7-D5B5-4F37-A664-D3D878E89CCE}" type="presParOf" srcId="{2BB47239-61E0-436B-AD2C-1A92F6E771EC}" destId="{778FBEA5-29C3-446A-AFE2-192C8DB2D348}" srcOrd="2" destOrd="0" presId="urn:microsoft.com/office/officeart/2005/8/layout/process3"/>
    <dgm:cxn modelId="{C60E6357-536C-4674-8E28-CF83D3F089EF}" type="presParOf" srcId="{34CD3606-9373-4F49-9B78-CAEBC346C3D1}" destId="{FDD0BC42-9829-43C6-8839-45D8CC3814BB}" srcOrd="5" destOrd="0" presId="urn:microsoft.com/office/officeart/2005/8/layout/process3"/>
    <dgm:cxn modelId="{58621A06-CA41-42AB-BC50-A224D376FC02}" type="presParOf" srcId="{FDD0BC42-9829-43C6-8839-45D8CC3814BB}" destId="{0830AAF1-DC75-4A5E-AE36-5FA52C68D02B}" srcOrd="0" destOrd="0" presId="urn:microsoft.com/office/officeart/2005/8/layout/process3"/>
    <dgm:cxn modelId="{6E65E483-6D48-4EBB-B23A-4F8DFFC44927}" type="presParOf" srcId="{34CD3606-9373-4F49-9B78-CAEBC346C3D1}" destId="{2B761F32-B387-4FDB-ACF5-63A4E21365E6}" srcOrd="6" destOrd="0" presId="urn:microsoft.com/office/officeart/2005/8/layout/process3"/>
    <dgm:cxn modelId="{97E36BDE-AC00-4D52-9E27-77F8F0C50842}" type="presParOf" srcId="{2B761F32-B387-4FDB-ACF5-63A4E21365E6}" destId="{9BB917D9-43A4-4240-87DD-EB296A662234}" srcOrd="0" destOrd="0" presId="urn:microsoft.com/office/officeart/2005/8/layout/process3"/>
    <dgm:cxn modelId="{EF6708BE-7D80-4EE3-838C-E972E66FF98F}" type="presParOf" srcId="{2B761F32-B387-4FDB-ACF5-63A4E21365E6}" destId="{27E26727-A69A-45F1-A6A8-456EF9B97C70}" srcOrd="1" destOrd="0" presId="urn:microsoft.com/office/officeart/2005/8/layout/process3"/>
    <dgm:cxn modelId="{AF7CF01B-32F2-4FC9-BB5A-7731BCEA4E27}" type="presParOf" srcId="{2B761F32-B387-4FDB-ACF5-63A4E21365E6}" destId="{CC61DA77-FF51-45B1-82AA-E226619A559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15457D-DA1D-4223-BFCD-353E1DC1F1A4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7F95CC0A-BCB9-41EF-BA14-A842C5644AD4}">
      <dgm:prSet phldrT="[Text]"/>
      <dgm:spPr/>
      <dgm:t>
        <a:bodyPr/>
        <a:lstStyle/>
        <a:p>
          <a:r>
            <a:rPr lang="en-US" dirty="0"/>
            <a:t>ATE-EEG</a:t>
          </a:r>
        </a:p>
      </dgm:t>
    </dgm:pt>
    <dgm:pt modelId="{F85EBE13-5FC4-4EED-9EB3-CFCB6E51C086}" type="parTrans" cxnId="{6AECCEB6-DCEF-4398-982D-721D31922F4F}">
      <dgm:prSet/>
      <dgm:spPr/>
      <dgm:t>
        <a:bodyPr/>
        <a:lstStyle/>
        <a:p>
          <a:endParaRPr lang="en-US"/>
        </a:p>
      </dgm:t>
    </dgm:pt>
    <dgm:pt modelId="{658D4CF8-C57A-47BD-AA2E-A82A3A6998FD}" type="sibTrans" cxnId="{6AECCEB6-DCEF-4398-982D-721D31922F4F}">
      <dgm:prSet/>
      <dgm:spPr/>
      <dgm:t>
        <a:bodyPr/>
        <a:lstStyle/>
        <a:p>
          <a:endParaRPr lang="en-US"/>
        </a:p>
      </dgm:t>
    </dgm:pt>
    <dgm:pt modelId="{CD21DBEB-5EE7-48C6-9318-630DC1AB9BB1}">
      <dgm:prSet phldrT="[Text]"/>
      <dgm:spPr/>
      <dgm:t>
        <a:bodyPr/>
        <a:lstStyle/>
        <a:p>
          <a:r>
            <a:rPr lang="en-US" dirty="0"/>
            <a:t>ICA</a:t>
          </a:r>
        </a:p>
      </dgm:t>
    </dgm:pt>
    <dgm:pt modelId="{CCF42571-1734-45A5-8E01-3A115614A4C5}" type="parTrans" cxnId="{EE02D3FA-61CB-42B8-A9E1-A857BE76F47C}">
      <dgm:prSet/>
      <dgm:spPr/>
      <dgm:t>
        <a:bodyPr/>
        <a:lstStyle/>
        <a:p>
          <a:endParaRPr lang="en-US"/>
        </a:p>
      </dgm:t>
    </dgm:pt>
    <dgm:pt modelId="{6C946F12-7EC7-46B6-92B8-B71876803AD2}" type="sibTrans" cxnId="{EE02D3FA-61CB-42B8-A9E1-A857BE76F47C}">
      <dgm:prSet/>
      <dgm:spPr/>
      <dgm:t>
        <a:bodyPr/>
        <a:lstStyle/>
        <a:p>
          <a:endParaRPr lang="en-US"/>
        </a:p>
      </dgm:t>
    </dgm:pt>
    <dgm:pt modelId="{3DA72373-DB3D-404C-B28D-859D231016E1}">
      <dgm:prSet phldrT="[Text]"/>
      <dgm:spPr/>
      <dgm:t>
        <a:bodyPr/>
        <a:lstStyle/>
        <a:p>
          <a:r>
            <a:rPr lang="en-US" dirty="0"/>
            <a:t>ECG-related IC</a:t>
          </a:r>
        </a:p>
      </dgm:t>
    </dgm:pt>
    <dgm:pt modelId="{1054C8D5-F511-49A0-8047-9302498FD22A}" type="parTrans" cxnId="{35C76068-36E7-4B60-A4E5-6EE422179496}">
      <dgm:prSet/>
      <dgm:spPr/>
      <dgm:t>
        <a:bodyPr/>
        <a:lstStyle/>
        <a:p>
          <a:endParaRPr lang="en-US"/>
        </a:p>
      </dgm:t>
    </dgm:pt>
    <dgm:pt modelId="{E7692F1A-2DE9-4584-943F-B807945F7187}" type="sibTrans" cxnId="{35C76068-36E7-4B60-A4E5-6EE422179496}">
      <dgm:prSet/>
      <dgm:spPr/>
      <dgm:t>
        <a:bodyPr/>
        <a:lstStyle/>
        <a:p>
          <a:endParaRPr lang="en-US"/>
        </a:p>
      </dgm:t>
    </dgm:pt>
    <dgm:pt modelId="{3DD82D68-B447-4F95-B99C-45ACDF773B3E}">
      <dgm:prSet/>
      <dgm:spPr/>
      <dgm:t>
        <a:bodyPr/>
        <a:lstStyle/>
        <a:p>
          <a:r>
            <a:rPr lang="en-US" dirty="0"/>
            <a:t>R-peak Detection (R-PD)</a:t>
          </a:r>
        </a:p>
      </dgm:t>
    </dgm:pt>
    <dgm:pt modelId="{0D891648-F955-41CC-AFC9-5B9CB8AE7006}" type="parTrans" cxnId="{B4F4D7C9-CEDC-4BB8-BEED-6A805F8BBF1E}">
      <dgm:prSet/>
      <dgm:spPr/>
      <dgm:t>
        <a:bodyPr/>
        <a:lstStyle/>
        <a:p>
          <a:endParaRPr lang="en-US"/>
        </a:p>
      </dgm:t>
    </dgm:pt>
    <dgm:pt modelId="{5130DEAD-12B7-486D-9067-DD50831AE2BD}" type="sibTrans" cxnId="{B4F4D7C9-CEDC-4BB8-BEED-6A805F8BBF1E}">
      <dgm:prSet/>
      <dgm:spPr/>
      <dgm:t>
        <a:bodyPr/>
        <a:lstStyle/>
        <a:p>
          <a:endParaRPr lang="en-US"/>
        </a:p>
      </dgm:t>
    </dgm:pt>
    <dgm:pt modelId="{8065928D-EA04-47EA-AD2E-AAE81DC70D9D}" type="pres">
      <dgm:prSet presAssocID="{4815457D-DA1D-4223-BFCD-353E1DC1F1A4}" presName="Name0" presStyleCnt="0">
        <dgm:presLayoutVars>
          <dgm:dir/>
          <dgm:resizeHandles val="exact"/>
        </dgm:presLayoutVars>
      </dgm:prSet>
      <dgm:spPr/>
    </dgm:pt>
    <dgm:pt modelId="{344C9903-3990-4681-9FAE-115B46587FF1}" type="pres">
      <dgm:prSet presAssocID="{7F95CC0A-BCB9-41EF-BA14-A842C5644AD4}" presName="parTxOnly" presStyleLbl="node1" presStyleIdx="0" presStyleCnt="4">
        <dgm:presLayoutVars>
          <dgm:bulletEnabled val="1"/>
        </dgm:presLayoutVars>
      </dgm:prSet>
      <dgm:spPr/>
    </dgm:pt>
    <dgm:pt modelId="{864C163C-D9C1-4093-A13E-BFBD7C68D23E}" type="pres">
      <dgm:prSet presAssocID="{658D4CF8-C57A-47BD-AA2E-A82A3A6998FD}" presName="parSpace" presStyleCnt="0"/>
      <dgm:spPr/>
    </dgm:pt>
    <dgm:pt modelId="{6EDA197D-B26D-4772-9B85-0FD2FB4FB4FD}" type="pres">
      <dgm:prSet presAssocID="{CD21DBEB-5EE7-48C6-9318-630DC1AB9BB1}" presName="parTxOnly" presStyleLbl="node1" presStyleIdx="1" presStyleCnt="4">
        <dgm:presLayoutVars>
          <dgm:bulletEnabled val="1"/>
        </dgm:presLayoutVars>
      </dgm:prSet>
      <dgm:spPr/>
    </dgm:pt>
    <dgm:pt modelId="{5043C8B1-C9AE-4BF0-BB68-1AAD866FACF8}" type="pres">
      <dgm:prSet presAssocID="{6C946F12-7EC7-46B6-92B8-B71876803AD2}" presName="parSpace" presStyleCnt="0"/>
      <dgm:spPr/>
    </dgm:pt>
    <dgm:pt modelId="{A417E517-4D2D-4485-8F43-A27DDFEC0020}" type="pres">
      <dgm:prSet presAssocID="{3DA72373-DB3D-404C-B28D-859D231016E1}" presName="parTxOnly" presStyleLbl="node1" presStyleIdx="2" presStyleCnt="4">
        <dgm:presLayoutVars>
          <dgm:bulletEnabled val="1"/>
        </dgm:presLayoutVars>
      </dgm:prSet>
      <dgm:spPr/>
    </dgm:pt>
    <dgm:pt modelId="{CD86CF88-726A-4DA1-85B3-16FA76AD7DE2}" type="pres">
      <dgm:prSet presAssocID="{E7692F1A-2DE9-4584-943F-B807945F7187}" presName="parSpace" presStyleCnt="0"/>
      <dgm:spPr/>
    </dgm:pt>
    <dgm:pt modelId="{924550E9-BAD2-4DCF-B03A-8C3CD5548766}" type="pres">
      <dgm:prSet presAssocID="{3DD82D68-B447-4F95-B99C-45ACDF773B3E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0F981417-A7B3-4977-B0A8-87C8756C8662}" type="presOf" srcId="{3DA72373-DB3D-404C-B28D-859D231016E1}" destId="{A417E517-4D2D-4485-8F43-A27DDFEC0020}" srcOrd="0" destOrd="0" presId="urn:microsoft.com/office/officeart/2005/8/layout/hChevron3"/>
    <dgm:cxn modelId="{5C751534-7611-4940-A99D-85674116E688}" type="presOf" srcId="{4815457D-DA1D-4223-BFCD-353E1DC1F1A4}" destId="{8065928D-EA04-47EA-AD2E-AAE81DC70D9D}" srcOrd="0" destOrd="0" presId="urn:microsoft.com/office/officeart/2005/8/layout/hChevron3"/>
    <dgm:cxn modelId="{35C76068-36E7-4B60-A4E5-6EE422179496}" srcId="{4815457D-DA1D-4223-BFCD-353E1DC1F1A4}" destId="{3DA72373-DB3D-404C-B28D-859D231016E1}" srcOrd="2" destOrd="0" parTransId="{1054C8D5-F511-49A0-8047-9302498FD22A}" sibTransId="{E7692F1A-2DE9-4584-943F-B807945F7187}"/>
    <dgm:cxn modelId="{80ACA16C-A5F0-4B62-883D-CA232DBEF769}" type="presOf" srcId="{3DD82D68-B447-4F95-B99C-45ACDF773B3E}" destId="{924550E9-BAD2-4DCF-B03A-8C3CD5548766}" srcOrd="0" destOrd="0" presId="urn:microsoft.com/office/officeart/2005/8/layout/hChevron3"/>
    <dgm:cxn modelId="{4A594D54-AF7A-4FE1-AE90-49C723DD1DAA}" type="presOf" srcId="{CD21DBEB-5EE7-48C6-9318-630DC1AB9BB1}" destId="{6EDA197D-B26D-4772-9B85-0FD2FB4FB4FD}" srcOrd="0" destOrd="0" presId="urn:microsoft.com/office/officeart/2005/8/layout/hChevron3"/>
    <dgm:cxn modelId="{0167B790-1035-40CF-9686-7C7954892FEC}" type="presOf" srcId="{7F95CC0A-BCB9-41EF-BA14-A842C5644AD4}" destId="{344C9903-3990-4681-9FAE-115B46587FF1}" srcOrd="0" destOrd="0" presId="urn:microsoft.com/office/officeart/2005/8/layout/hChevron3"/>
    <dgm:cxn modelId="{6AECCEB6-DCEF-4398-982D-721D31922F4F}" srcId="{4815457D-DA1D-4223-BFCD-353E1DC1F1A4}" destId="{7F95CC0A-BCB9-41EF-BA14-A842C5644AD4}" srcOrd="0" destOrd="0" parTransId="{F85EBE13-5FC4-4EED-9EB3-CFCB6E51C086}" sibTransId="{658D4CF8-C57A-47BD-AA2E-A82A3A6998FD}"/>
    <dgm:cxn modelId="{B4F4D7C9-CEDC-4BB8-BEED-6A805F8BBF1E}" srcId="{4815457D-DA1D-4223-BFCD-353E1DC1F1A4}" destId="{3DD82D68-B447-4F95-B99C-45ACDF773B3E}" srcOrd="3" destOrd="0" parTransId="{0D891648-F955-41CC-AFC9-5B9CB8AE7006}" sibTransId="{5130DEAD-12B7-486D-9067-DD50831AE2BD}"/>
    <dgm:cxn modelId="{EE02D3FA-61CB-42B8-A9E1-A857BE76F47C}" srcId="{4815457D-DA1D-4223-BFCD-353E1DC1F1A4}" destId="{CD21DBEB-5EE7-48C6-9318-630DC1AB9BB1}" srcOrd="1" destOrd="0" parTransId="{CCF42571-1734-45A5-8E01-3A115614A4C5}" sibTransId="{6C946F12-7EC7-46B6-92B8-B71876803AD2}"/>
    <dgm:cxn modelId="{58DF58D4-F93A-4ED7-8599-EF633E109569}" type="presParOf" srcId="{8065928D-EA04-47EA-AD2E-AAE81DC70D9D}" destId="{344C9903-3990-4681-9FAE-115B46587FF1}" srcOrd="0" destOrd="0" presId="urn:microsoft.com/office/officeart/2005/8/layout/hChevron3"/>
    <dgm:cxn modelId="{9D9D3E37-B334-4FEB-AE48-E9A2B5BCA7CD}" type="presParOf" srcId="{8065928D-EA04-47EA-AD2E-AAE81DC70D9D}" destId="{864C163C-D9C1-4093-A13E-BFBD7C68D23E}" srcOrd="1" destOrd="0" presId="urn:microsoft.com/office/officeart/2005/8/layout/hChevron3"/>
    <dgm:cxn modelId="{769442E7-39E0-48A1-B8E9-C280F79EBC2A}" type="presParOf" srcId="{8065928D-EA04-47EA-AD2E-AAE81DC70D9D}" destId="{6EDA197D-B26D-4772-9B85-0FD2FB4FB4FD}" srcOrd="2" destOrd="0" presId="urn:microsoft.com/office/officeart/2005/8/layout/hChevron3"/>
    <dgm:cxn modelId="{4F8F80EF-54E2-4A58-B403-3B8A7E38DDBA}" type="presParOf" srcId="{8065928D-EA04-47EA-AD2E-AAE81DC70D9D}" destId="{5043C8B1-C9AE-4BF0-BB68-1AAD866FACF8}" srcOrd="3" destOrd="0" presId="urn:microsoft.com/office/officeart/2005/8/layout/hChevron3"/>
    <dgm:cxn modelId="{7F14D7C5-7B9E-48B3-8F3A-271D3DA91498}" type="presParOf" srcId="{8065928D-EA04-47EA-AD2E-AAE81DC70D9D}" destId="{A417E517-4D2D-4485-8F43-A27DDFEC0020}" srcOrd="4" destOrd="0" presId="urn:microsoft.com/office/officeart/2005/8/layout/hChevron3"/>
    <dgm:cxn modelId="{948C603E-FED9-4C89-BBB8-BBD059126070}" type="presParOf" srcId="{8065928D-EA04-47EA-AD2E-AAE81DC70D9D}" destId="{CD86CF88-726A-4DA1-85B3-16FA76AD7DE2}" srcOrd="5" destOrd="0" presId="urn:microsoft.com/office/officeart/2005/8/layout/hChevron3"/>
    <dgm:cxn modelId="{A07E2786-6306-4A30-A36F-4AB37815855C}" type="presParOf" srcId="{8065928D-EA04-47EA-AD2E-AAE81DC70D9D}" destId="{924550E9-BAD2-4DCF-B03A-8C3CD5548766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9EE38F-9AEC-4473-9A90-B4CD68B7B49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C4265B-AB8B-420D-8373-E417BCF5B713}">
      <dgm:prSet phldrT="[Text]"/>
      <dgm:spPr/>
      <dgm:t>
        <a:bodyPr/>
        <a:lstStyle/>
        <a:p>
          <a:r>
            <a:rPr lang="en-US" dirty="0"/>
            <a:t>ICA Evaluation</a:t>
          </a:r>
        </a:p>
      </dgm:t>
    </dgm:pt>
    <dgm:pt modelId="{E2833817-56B9-43E7-BE13-D1FC45CF3A53}" type="parTrans" cxnId="{1E139636-5D04-4109-9937-A82DB28A0B18}">
      <dgm:prSet/>
      <dgm:spPr/>
      <dgm:t>
        <a:bodyPr/>
        <a:lstStyle/>
        <a:p>
          <a:endParaRPr lang="en-US"/>
        </a:p>
      </dgm:t>
    </dgm:pt>
    <dgm:pt modelId="{F1DF73D8-9FEF-4B16-9ED1-F923A5572E4E}" type="sibTrans" cxnId="{1E139636-5D04-4109-9937-A82DB28A0B18}">
      <dgm:prSet/>
      <dgm:spPr/>
      <dgm:t>
        <a:bodyPr/>
        <a:lstStyle/>
        <a:p>
          <a:endParaRPr lang="en-US"/>
        </a:p>
      </dgm:t>
    </dgm:pt>
    <dgm:pt modelId="{72E7D0A2-EBB0-4483-824E-3F5E40E61F7D}">
      <dgm:prSet phldrT="[Text]"/>
      <dgm:spPr/>
      <dgm:t>
        <a:bodyPr/>
        <a:lstStyle/>
        <a:p>
          <a:r>
            <a:rPr lang="en-US" dirty="0"/>
            <a:t>R-Peak Detection Evaluation</a:t>
          </a:r>
        </a:p>
      </dgm:t>
    </dgm:pt>
    <dgm:pt modelId="{43B5A0F8-DB70-4CFE-8E53-FB1D6063B983}" type="parTrans" cxnId="{A9E6F9F8-2831-4E86-BACC-8C3EA7A44C45}">
      <dgm:prSet/>
      <dgm:spPr/>
      <dgm:t>
        <a:bodyPr/>
        <a:lstStyle/>
        <a:p>
          <a:endParaRPr lang="en-US"/>
        </a:p>
      </dgm:t>
    </dgm:pt>
    <dgm:pt modelId="{58F1CAD7-FEF6-4934-AF4C-0854300BF531}" type="sibTrans" cxnId="{A9E6F9F8-2831-4E86-BACC-8C3EA7A44C45}">
      <dgm:prSet/>
      <dgm:spPr/>
      <dgm:t>
        <a:bodyPr/>
        <a:lstStyle/>
        <a:p>
          <a:endParaRPr lang="en-US"/>
        </a:p>
      </dgm:t>
    </dgm:pt>
    <dgm:pt modelId="{72579705-807E-4B42-9895-CC5E2A5EB243}">
      <dgm:prSet phldrT="[Text]"/>
      <dgm:spPr/>
      <dgm:t>
        <a:bodyPr/>
        <a:lstStyle/>
        <a:p>
          <a:r>
            <a:rPr lang="en-US" dirty="0"/>
            <a:t>Combined Evaluation</a:t>
          </a:r>
        </a:p>
      </dgm:t>
    </dgm:pt>
    <dgm:pt modelId="{855FA102-D1E3-469D-81A1-FFBCB4D68C60}" type="parTrans" cxnId="{D4B6DE91-76D0-4D77-914C-CBE6417EACE8}">
      <dgm:prSet/>
      <dgm:spPr/>
      <dgm:t>
        <a:bodyPr/>
        <a:lstStyle/>
        <a:p>
          <a:endParaRPr lang="en-US"/>
        </a:p>
      </dgm:t>
    </dgm:pt>
    <dgm:pt modelId="{548AE58C-6108-42B4-B6C1-5A0CC8231000}" type="sibTrans" cxnId="{D4B6DE91-76D0-4D77-914C-CBE6417EACE8}">
      <dgm:prSet/>
      <dgm:spPr/>
      <dgm:t>
        <a:bodyPr/>
        <a:lstStyle/>
        <a:p>
          <a:endParaRPr lang="en-US"/>
        </a:p>
      </dgm:t>
    </dgm:pt>
    <dgm:pt modelId="{220B2349-EA00-4285-8CDF-7103F484B2A9}">
      <dgm:prSet phldrT="[Text]"/>
      <dgm:spPr/>
      <dgm:t>
        <a:bodyPr/>
        <a:lstStyle/>
        <a:p>
          <a:r>
            <a:rPr lang="en-US" dirty="0"/>
            <a:t>Preliminary Hardware Evaluation</a:t>
          </a:r>
        </a:p>
      </dgm:t>
    </dgm:pt>
    <dgm:pt modelId="{CE13A9A5-A7B8-4B60-BE59-2BB4B2A87BE1}" type="parTrans" cxnId="{7D0469C4-43CC-4D2E-9503-0610A4BB5694}">
      <dgm:prSet/>
      <dgm:spPr/>
      <dgm:t>
        <a:bodyPr/>
        <a:lstStyle/>
        <a:p>
          <a:endParaRPr lang="en-US"/>
        </a:p>
      </dgm:t>
    </dgm:pt>
    <dgm:pt modelId="{48867E22-70F1-4314-84CF-A8DBA037633A}" type="sibTrans" cxnId="{7D0469C4-43CC-4D2E-9503-0610A4BB5694}">
      <dgm:prSet/>
      <dgm:spPr/>
      <dgm:t>
        <a:bodyPr/>
        <a:lstStyle/>
        <a:p>
          <a:endParaRPr lang="en-US"/>
        </a:p>
      </dgm:t>
    </dgm:pt>
    <dgm:pt modelId="{C125CDA6-4F0F-4C1D-BED7-AADD4F9A1E4C}" type="pres">
      <dgm:prSet presAssocID="{DA9EE38F-9AEC-4473-9A90-B4CD68B7B491}" presName="Name0" presStyleCnt="0">
        <dgm:presLayoutVars>
          <dgm:dir/>
          <dgm:animLvl val="lvl"/>
          <dgm:resizeHandles val="exact"/>
        </dgm:presLayoutVars>
      </dgm:prSet>
      <dgm:spPr/>
    </dgm:pt>
    <dgm:pt modelId="{20B493AC-7DF9-4ABB-919A-8C65EF5E0E8C}" type="pres">
      <dgm:prSet presAssocID="{220B2349-EA00-4285-8CDF-7103F484B2A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A9384AB-0A2E-4A66-8603-BEB885A2AA76}" type="pres">
      <dgm:prSet presAssocID="{48867E22-70F1-4314-84CF-A8DBA037633A}" presName="parTxOnlySpace" presStyleCnt="0"/>
      <dgm:spPr/>
    </dgm:pt>
    <dgm:pt modelId="{E3E6A4B7-2A1B-44C3-8CC2-45DD5712E614}" type="pres">
      <dgm:prSet presAssocID="{D2C4265B-AB8B-420D-8373-E417BCF5B71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1641B23-046D-42B5-9D49-D267476AFDCE}" type="pres">
      <dgm:prSet presAssocID="{F1DF73D8-9FEF-4B16-9ED1-F923A5572E4E}" presName="parTxOnlySpace" presStyleCnt="0"/>
      <dgm:spPr/>
    </dgm:pt>
    <dgm:pt modelId="{735BDAC9-7BE2-4F8B-B591-F87F6F2FFD96}" type="pres">
      <dgm:prSet presAssocID="{72E7D0A2-EBB0-4483-824E-3F5E40E61F7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285A6B7-9B39-4DA3-B4CD-C76C6367E050}" type="pres">
      <dgm:prSet presAssocID="{58F1CAD7-FEF6-4934-AF4C-0854300BF531}" presName="parTxOnlySpace" presStyleCnt="0"/>
      <dgm:spPr/>
    </dgm:pt>
    <dgm:pt modelId="{E7C22028-5F48-4E2A-970C-6C9BE2347989}" type="pres">
      <dgm:prSet presAssocID="{72579705-807E-4B42-9895-CC5E2A5EB24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E139636-5D04-4109-9937-A82DB28A0B18}" srcId="{DA9EE38F-9AEC-4473-9A90-B4CD68B7B491}" destId="{D2C4265B-AB8B-420D-8373-E417BCF5B713}" srcOrd="1" destOrd="0" parTransId="{E2833817-56B9-43E7-BE13-D1FC45CF3A53}" sibTransId="{F1DF73D8-9FEF-4B16-9ED1-F923A5572E4E}"/>
    <dgm:cxn modelId="{9049D74C-A319-429D-8215-52D9E11B10B9}" type="presOf" srcId="{72579705-807E-4B42-9895-CC5E2A5EB243}" destId="{E7C22028-5F48-4E2A-970C-6C9BE2347989}" srcOrd="0" destOrd="0" presId="urn:microsoft.com/office/officeart/2005/8/layout/chevron1"/>
    <dgm:cxn modelId="{D4B6DE91-76D0-4D77-914C-CBE6417EACE8}" srcId="{DA9EE38F-9AEC-4473-9A90-B4CD68B7B491}" destId="{72579705-807E-4B42-9895-CC5E2A5EB243}" srcOrd="3" destOrd="0" parTransId="{855FA102-D1E3-469D-81A1-FFBCB4D68C60}" sibTransId="{548AE58C-6108-42B4-B6C1-5A0CC8231000}"/>
    <dgm:cxn modelId="{7D0469C4-43CC-4D2E-9503-0610A4BB5694}" srcId="{DA9EE38F-9AEC-4473-9A90-B4CD68B7B491}" destId="{220B2349-EA00-4285-8CDF-7103F484B2A9}" srcOrd="0" destOrd="0" parTransId="{CE13A9A5-A7B8-4B60-BE59-2BB4B2A87BE1}" sibTransId="{48867E22-70F1-4314-84CF-A8DBA037633A}"/>
    <dgm:cxn modelId="{14E63EC5-1059-4DA3-B26A-57DC38E9BACD}" type="presOf" srcId="{D2C4265B-AB8B-420D-8373-E417BCF5B713}" destId="{E3E6A4B7-2A1B-44C3-8CC2-45DD5712E614}" srcOrd="0" destOrd="0" presId="urn:microsoft.com/office/officeart/2005/8/layout/chevron1"/>
    <dgm:cxn modelId="{32B6A4CE-6D74-4DF4-9C30-B1E156D1A432}" type="presOf" srcId="{72E7D0A2-EBB0-4483-824E-3F5E40E61F7D}" destId="{735BDAC9-7BE2-4F8B-B591-F87F6F2FFD96}" srcOrd="0" destOrd="0" presId="urn:microsoft.com/office/officeart/2005/8/layout/chevron1"/>
    <dgm:cxn modelId="{15D590D2-E7E4-4399-A903-C4B397B790DD}" type="presOf" srcId="{DA9EE38F-9AEC-4473-9A90-B4CD68B7B491}" destId="{C125CDA6-4F0F-4C1D-BED7-AADD4F9A1E4C}" srcOrd="0" destOrd="0" presId="urn:microsoft.com/office/officeart/2005/8/layout/chevron1"/>
    <dgm:cxn modelId="{35F03FF3-202A-4206-BCE5-31FB8E184D7C}" type="presOf" srcId="{220B2349-EA00-4285-8CDF-7103F484B2A9}" destId="{20B493AC-7DF9-4ABB-919A-8C65EF5E0E8C}" srcOrd="0" destOrd="0" presId="urn:microsoft.com/office/officeart/2005/8/layout/chevron1"/>
    <dgm:cxn modelId="{A9E6F9F8-2831-4E86-BACC-8C3EA7A44C45}" srcId="{DA9EE38F-9AEC-4473-9A90-B4CD68B7B491}" destId="{72E7D0A2-EBB0-4483-824E-3F5E40E61F7D}" srcOrd="2" destOrd="0" parTransId="{43B5A0F8-DB70-4CFE-8E53-FB1D6063B983}" sibTransId="{58F1CAD7-FEF6-4934-AF4C-0854300BF531}"/>
    <dgm:cxn modelId="{11882E19-C29F-4766-856F-A554F28812C5}" type="presParOf" srcId="{C125CDA6-4F0F-4C1D-BED7-AADD4F9A1E4C}" destId="{20B493AC-7DF9-4ABB-919A-8C65EF5E0E8C}" srcOrd="0" destOrd="0" presId="urn:microsoft.com/office/officeart/2005/8/layout/chevron1"/>
    <dgm:cxn modelId="{C03081A2-8F41-47AB-BE90-264CFC0B5E92}" type="presParOf" srcId="{C125CDA6-4F0F-4C1D-BED7-AADD4F9A1E4C}" destId="{CA9384AB-0A2E-4A66-8603-BEB885A2AA76}" srcOrd="1" destOrd="0" presId="urn:microsoft.com/office/officeart/2005/8/layout/chevron1"/>
    <dgm:cxn modelId="{540B4E7E-27B4-4E98-AD80-1A50CE75447F}" type="presParOf" srcId="{C125CDA6-4F0F-4C1D-BED7-AADD4F9A1E4C}" destId="{E3E6A4B7-2A1B-44C3-8CC2-45DD5712E614}" srcOrd="2" destOrd="0" presId="urn:microsoft.com/office/officeart/2005/8/layout/chevron1"/>
    <dgm:cxn modelId="{67549CFE-FBBB-47EB-8B6E-0E9CADE5605E}" type="presParOf" srcId="{C125CDA6-4F0F-4C1D-BED7-AADD4F9A1E4C}" destId="{91641B23-046D-42B5-9D49-D267476AFDCE}" srcOrd="3" destOrd="0" presId="urn:microsoft.com/office/officeart/2005/8/layout/chevron1"/>
    <dgm:cxn modelId="{679BFE49-A287-4385-9AD4-05CF2CDFFE07}" type="presParOf" srcId="{C125CDA6-4F0F-4C1D-BED7-AADD4F9A1E4C}" destId="{735BDAC9-7BE2-4F8B-B591-F87F6F2FFD96}" srcOrd="4" destOrd="0" presId="urn:microsoft.com/office/officeart/2005/8/layout/chevron1"/>
    <dgm:cxn modelId="{9AEDEB8D-967A-4F22-9C27-B1DFE01DF95A}" type="presParOf" srcId="{C125CDA6-4F0F-4C1D-BED7-AADD4F9A1E4C}" destId="{9285A6B7-9B39-4DA3-B4CD-C76C6367E050}" srcOrd="5" destOrd="0" presId="urn:microsoft.com/office/officeart/2005/8/layout/chevron1"/>
    <dgm:cxn modelId="{D8357EF7-236E-4D4E-8DD6-36416FEA68C9}" type="presParOf" srcId="{C125CDA6-4F0F-4C1D-BED7-AADD4F9A1E4C}" destId="{E7C22028-5F48-4E2A-970C-6C9BE234798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3D8F67-0317-4700-B20E-AD70CABAF0D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C5AC86-A1D8-4343-AC04-8D8DD18FB790}">
      <dgm:prSet phldrT="[Text]" custT="1"/>
      <dgm:spPr/>
      <dgm:t>
        <a:bodyPr/>
        <a:lstStyle/>
        <a:p>
          <a:r>
            <a:rPr lang="en-US" sz="1100" dirty="0"/>
            <a:t>- Appy ICA algorithms on ATE-EEG recordings, with ICA</a:t>
          </a:r>
        </a:p>
        <a:p>
          <a:r>
            <a:rPr lang="en-US" sz="1100" dirty="0"/>
            <a:t>1) allowed for convergence</a:t>
          </a:r>
        </a:p>
        <a:p>
          <a:r>
            <a:rPr lang="en-US" sz="1100" dirty="0"/>
            <a:t>2) allowed for single iteration</a:t>
          </a:r>
        </a:p>
      </dgm:t>
    </dgm:pt>
    <dgm:pt modelId="{52C9C41F-1179-4817-A656-169CD7ABB301}" type="parTrans" cxnId="{BB5D89BC-4630-4321-A404-E8BCF0E06FD3}">
      <dgm:prSet/>
      <dgm:spPr/>
      <dgm:t>
        <a:bodyPr/>
        <a:lstStyle/>
        <a:p>
          <a:endParaRPr lang="en-US"/>
        </a:p>
      </dgm:t>
    </dgm:pt>
    <dgm:pt modelId="{147A9EDE-D25A-4414-B16F-C266D5E013C3}" type="sibTrans" cxnId="{BB5D89BC-4630-4321-A404-E8BCF0E06FD3}">
      <dgm:prSet/>
      <dgm:spPr/>
      <dgm:t>
        <a:bodyPr/>
        <a:lstStyle/>
        <a:p>
          <a:endParaRPr lang="en-US"/>
        </a:p>
      </dgm:t>
    </dgm:pt>
    <dgm:pt modelId="{34F10803-206D-4FF3-B95D-BAB45E0A0071}">
      <dgm:prSet phldrT="[Text]" custT="1"/>
      <dgm:spPr/>
      <dgm:t>
        <a:bodyPr/>
        <a:lstStyle/>
        <a:p>
          <a:pPr algn="l"/>
          <a:r>
            <a:rPr lang="en-US" sz="1100" dirty="0"/>
            <a:t>Estimate upper bound of ICA quality </a:t>
          </a:r>
        </a:p>
      </dgm:t>
    </dgm:pt>
    <dgm:pt modelId="{72268461-87AF-4BD5-BE6C-4EA0D8B96D8F}" type="parTrans" cxnId="{F22A87FC-A09D-4A16-B3D6-D419AB09A396}">
      <dgm:prSet/>
      <dgm:spPr/>
      <dgm:t>
        <a:bodyPr/>
        <a:lstStyle/>
        <a:p>
          <a:endParaRPr lang="en-US"/>
        </a:p>
      </dgm:t>
    </dgm:pt>
    <dgm:pt modelId="{64840E63-C2BA-4A4F-AFDF-0928C972EC7E}" type="sibTrans" cxnId="{F22A87FC-A09D-4A16-B3D6-D419AB09A396}">
      <dgm:prSet/>
      <dgm:spPr/>
      <dgm:t>
        <a:bodyPr/>
        <a:lstStyle/>
        <a:p>
          <a:endParaRPr lang="en-US"/>
        </a:p>
      </dgm:t>
    </dgm:pt>
    <dgm:pt modelId="{0676BE0B-051F-4EB9-A371-69B90A615AF4}">
      <dgm:prSet phldrT="[Text]" custT="1"/>
      <dgm:spPr/>
      <dgm:t>
        <a:bodyPr/>
        <a:lstStyle/>
        <a:p>
          <a:r>
            <a:rPr lang="en-US" sz="1100" dirty="0"/>
            <a:t>- Employ R-peak detection algorithms on all converged ECG-related ICs </a:t>
          </a:r>
        </a:p>
        <a:p>
          <a:r>
            <a:rPr lang="en-US" sz="1100" dirty="0"/>
            <a:t>(regardless of ICA variant used)</a:t>
          </a:r>
        </a:p>
      </dgm:t>
    </dgm:pt>
    <dgm:pt modelId="{20F8D584-F989-422A-B2F0-88B132B992D9}" type="parTrans" cxnId="{6537F818-1CD7-4D30-8329-02EB1760ED87}">
      <dgm:prSet/>
      <dgm:spPr/>
      <dgm:t>
        <a:bodyPr/>
        <a:lstStyle/>
        <a:p>
          <a:endParaRPr lang="en-US"/>
        </a:p>
      </dgm:t>
    </dgm:pt>
    <dgm:pt modelId="{D80E4FB5-A40F-48FB-B050-6A3B17D3CD4C}" type="sibTrans" cxnId="{6537F818-1CD7-4D30-8329-02EB1760ED87}">
      <dgm:prSet/>
      <dgm:spPr/>
      <dgm:t>
        <a:bodyPr/>
        <a:lstStyle/>
        <a:p>
          <a:endParaRPr lang="en-US"/>
        </a:p>
      </dgm:t>
    </dgm:pt>
    <dgm:pt modelId="{FF2430D4-CA03-4D76-91CE-64389B8BDB36}">
      <dgm:prSet phldrT="[Text]" custT="1"/>
      <dgm:spPr/>
      <dgm:t>
        <a:bodyPr/>
        <a:lstStyle/>
        <a:p>
          <a:r>
            <a:rPr lang="en-US" sz="1100" dirty="0"/>
            <a:t>Investigate JF score compared to other metric (sensitivity)</a:t>
          </a:r>
        </a:p>
      </dgm:t>
    </dgm:pt>
    <dgm:pt modelId="{8F1B9023-C98D-412A-854F-7C3B219F15B4}" type="parTrans" cxnId="{EAD09F16-B73C-447B-B10A-84216AB89AA2}">
      <dgm:prSet/>
      <dgm:spPr/>
      <dgm:t>
        <a:bodyPr/>
        <a:lstStyle/>
        <a:p>
          <a:endParaRPr lang="en-US"/>
        </a:p>
      </dgm:t>
    </dgm:pt>
    <dgm:pt modelId="{9B678CCB-9181-43B9-92D1-8ADF3518618F}" type="sibTrans" cxnId="{EAD09F16-B73C-447B-B10A-84216AB89AA2}">
      <dgm:prSet/>
      <dgm:spPr/>
      <dgm:t>
        <a:bodyPr/>
        <a:lstStyle/>
        <a:p>
          <a:endParaRPr lang="en-US"/>
        </a:p>
      </dgm:t>
    </dgm:pt>
    <dgm:pt modelId="{F16799B5-8EB0-4B0D-BE35-5C8358D1AC1C}">
      <dgm:prSet phldrT="[Text]" custT="1"/>
      <dgm:spPr/>
      <dgm:t>
        <a:bodyPr/>
        <a:lstStyle/>
        <a:p>
          <a:r>
            <a:rPr lang="en-US" sz="1100" dirty="0"/>
            <a:t>- Separately investigate performance of all 128 ICA x R-PD combinations, with ICA</a:t>
          </a:r>
        </a:p>
        <a:p>
          <a:r>
            <a:rPr lang="en-US" sz="1100" dirty="0"/>
            <a:t>1) allowed for convergence</a:t>
          </a:r>
        </a:p>
        <a:p>
          <a:r>
            <a:rPr lang="en-US" sz="1100" dirty="0"/>
            <a:t>2) allowed for single iteration</a:t>
          </a:r>
        </a:p>
      </dgm:t>
    </dgm:pt>
    <dgm:pt modelId="{58A4772B-F22B-40CD-98C1-2478D1C40238}" type="parTrans" cxnId="{4BF76F32-C7AC-4320-92A8-4E33AC28E96F}">
      <dgm:prSet/>
      <dgm:spPr/>
      <dgm:t>
        <a:bodyPr/>
        <a:lstStyle/>
        <a:p>
          <a:endParaRPr lang="en-US"/>
        </a:p>
      </dgm:t>
    </dgm:pt>
    <dgm:pt modelId="{22C14677-1C79-4D34-8AFA-F77350FEA673}" type="sibTrans" cxnId="{4BF76F32-C7AC-4320-92A8-4E33AC28E96F}">
      <dgm:prSet/>
      <dgm:spPr/>
      <dgm:t>
        <a:bodyPr/>
        <a:lstStyle/>
        <a:p>
          <a:endParaRPr lang="en-US"/>
        </a:p>
      </dgm:t>
    </dgm:pt>
    <dgm:pt modelId="{E41B533B-32D2-49D1-A858-74104F6C83EF}">
      <dgm:prSet phldrT="[Text]" custT="1"/>
      <dgm:spPr/>
      <dgm:t>
        <a:bodyPr/>
        <a:lstStyle/>
        <a:p>
          <a:pPr algn="l"/>
          <a:r>
            <a:rPr lang="en-US" sz="1100" dirty="0"/>
            <a:t>Estimate lower bound of ICA execution time</a:t>
          </a:r>
        </a:p>
      </dgm:t>
    </dgm:pt>
    <dgm:pt modelId="{354B36E3-8186-4F11-97C1-B5CEF7D1B391}" type="parTrans" cxnId="{B563A8BC-4AE2-4E2E-9743-59FA03C4C6C7}">
      <dgm:prSet/>
      <dgm:spPr/>
      <dgm:t>
        <a:bodyPr/>
        <a:lstStyle/>
        <a:p>
          <a:endParaRPr lang="en-US"/>
        </a:p>
      </dgm:t>
    </dgm:pt>
    <dgm:pt modelId="{B098ADF2-A0C5-4A7E-BA5D-EA151A26190F}" type="sibTrans" cxnId="{B563A8BC-4AE2-4E2E-9743-59FA03C4C6C7}">
      <dgm:prSet/>
      <dgm:spPr/>
      <dgm:t>
        <a:bodyPr/>
        <a:lstStyle/>
        <a:p>
          <a:endParaRPr lang="en-US"/>
        </a:p>
      </dgm:t>
    </dgm:pt>
    <dgm:pt modelId="{5085C06C-A5DB-4C9D-A5B7-DA13B35B8A71}">
      <dgm:prSet phldrT="[Text]" custT="1"/>
      <dgm:spPr/>
      <dgm:t>
        <a:bodyPr/>
        <a:lstStyle/>
        <a:p>
          <a:pPr algn="l"/>
          <a:r>
            <a:rPr lang="en-US" sz="1100" dirty="0"/>
            <a:t>Assess influence of preliminary hardware configuration (Good Case vs Bad Case)</a:t>
          </a:r>
        </a:p>
      </dgm:t>
    </dgm:pt>
    <dgm:pt modelId="{670A1C4D-3456-4DDF-A9B5-08079696C6FF}" type="parTrans" cxnId="{11F46383-3EA4-4F71-AC99-ED5744E116BA}">
      <dgm:prSet/>
      <dgm:spPr/>
      <dgm:t>
        <a:bodyPr/>
        <a:lstStyle/>
        <a:p>
          <a:endParaRPr lang="en-US"/>
        </a:p>
      </dgm:t>
    </dgm:pt>
    <dgm:pt modelId="{A9AEFD59-CDCE-4E3C-9C14-B45D13C251DD}" type="sibTrans" cxnId="{11F46383-3EA4-4F71-AC99-ED5744E116BA}">
      <dgm:prSet/>
      <dgm:spPr/>
      <dgm:t>
        <a:bodyPr/>
        <a:lstStyle/>
        <a:p>
          <a:endParaRPr lang="en-US"/>
        </a:p>
      </dgm:t>
    </dgm:pt>
    <dgm:pt modelId="{6FFDC3C5-7727-4D5D-B575-2B83E92B9E57}">
      <dgm:prSet phldrT="[Text]" custT="1"/>
      <dgm:spPr/>
      <dgm:t>
        <a:bodyPr/>
        <a:lstStyle/>
        <a:p>
          <a:r>
            <a:rPr lang="en-US" sz="1100" dirty="0"/>
            <a:t>Estimate lower bound of combined execution time</a:t>
          </a:r>
        </a:p>
      </dgm:t>
    </dgm:pt>
    <dgm:pt modelId="{E630B108-6264-4555-A8F2-BBC7E0618A6E}" type="parTrans" cxnId="{AB5592FA-7876-4E74-A735-21AF97E011D8}">
      <dgm:prSet/>
      <dgm:spPr/>
      <dgm:t>
        <a:bodyPr/>
        <a:lstStyle/>
        <a:p>
          <a:endParaRPr lang="en-US"/>
        </a:p>
      </dgm:t>
    </dgm:pt>
    <dgm:pt modelId="{AA46F4B0-7679-4E9B-9BD2-6E2179F4E211}" type="sibTrans" cxnId="{AB5592FA-7876-4E74-A735-21AF97E011D8}">
      <dgm:prSet/>
      <dgm:spPr/>
      <dgm:t>
        <a:bodyPr/>
        <a:lstStyle/>
        <a:p>
          <a:endParaRPr lang="en-US"/>
        </a:p>
      </dgm:t>
    </dgm:pt>
    <dgm:pt modelId="{3103151E-9D5B-49CB-AA4B-4784073D6033}">
      <dgm:prSet phldrT="[Text]" custT="1"/>
      <dgm:spPr/>
      <dgm:t>
        <a:bodyPr/>
        <a:lstStyle/>
        <a:p>
          <a:r>
            <a:rPr lang="en-US" sz="1100" dirty="0"/>
            <a:t>- Investigate skin-electrode impedance changes for various recording configurations</a:t>
          </a:r>
        </a:p>
      </dgm:t>
    </dgm:pt>
    <dgm:pt modelId="{BCF63327-A76B-4C88-8FAB-D6CF756F54F4}" type="parTrans" cxnId="{C6D6AE67-7F26-4E5A-A66A-937278FDA9B6}">
      <dgm:prSet/>
      <dgm:spPr/>
      <dgm:t>
        <a:bodyPr/>
        <a:lstStyle/>
        <a:p>
          <a:endParaRPr lang="en-US"/>
        </a:p>
      </dgm:t>
    </dgm:pt>
    <dgm:pt modelId="{D5B19018-7E3C-4FB4-BF9E-F12E33016F4F}" type="sibTrans" cxnId="{C6D6AE67-7F26-4E5A-A66A-937278FDA9B6}">
      <dgm:prSet/>
      <dgm:spPr/>
      <dgm:t>
        <a:bodyPr/>
        <a:lstStyle/>
        <a:p>
          <a:endParaRPr lang="en-US"/>
        </a:p>
      </dgm:t>
    </dgm:pt>
    <dgm:pt modelId="{3169559A-B783-4A41-9C43-88EA372A7832}">
      <dgm:prSet custT="1"/>
      <dgm:spPr/>
      <dgm:t>
        <a:bodyPr/>
        <a:lstStyle/>
        <a:p>
          <a:pPr algn="l">
            <a:buNone/>
          </a:pPr>
          <a:r>
            <a:rPr lang="en-US" sz="1100" dirty="0"/>
            <a:t>Why?</a:t>
          </a:r>
        </a:p>
      </dgm:t>
    </dgm:pt>
    <dgm:pt modelId="{7919E9C6-5F70-4B56-8A57-C80867387CC5}" type="parTrans" cxnId="{D72B6587-A2F8-437C-97EB-97358E27FBDA}">
      <dgm:prSet/>
      <dgm:spPr/>
      <dgm:t>
        <a:bodyPr/>
        <a:lstStyle/>
        <a:p>
          <a:endParaRPr lang="en-US"/>
        </a:p>
      </dgm:t>
    </dgm:pt>
    <dgm:pt modelId="{1465D34C-E422-4F30-9208-C6397F8379CB}" type="sibTrans" cxnId="{D72B6587-A2F8-437C-97EB-97358E27FBDA}">
      <dgm:prSet/>
      <dgm:spPr/>
      <dgm:t>
        <a:bodyPr/>
        <a:lstStyle/>
        <a:p>
          <a:endParaRPr lang="en-US"/>
        </a:p>
      </dgm:t>
    </dgm:pt>
    <dgm:pt modelId="{27A5C3D7-7F30-4787-9488-00E319BDF46D}">
      <dgm:prSet custT="1"/>
      <dgm:spPr/>
      <dgm:t>
        <a:bodyPr/>
        <a:lstStyle/>
        <a:p>
          <a:pPr algn="l"/>
          <a:r>
            <a:rPr lang="en-US" sz="1100" dirty="0"/>
            <a:t> </a:t>
          </a:r>
          <a:r>
            <a:rPr lang="en-US" sz="1100" dirty="0" err="1"/>
            <a:t>Cyton</a:t>
          </a:r>
          <a:r>
            <a:rPr lang="en-US" sz="1100" dirty="0"/>
            <a:t> Board only offers 8 </a:t>
          </a:r>
          <a:r>
            <a:rPr lang="en-US" sz="1100" dirty="0" err="1"/>
            <a:t>ExG</a:t>
          </a:r>
          <a:r>
            <a:rPr lang="en-US" sz="1100" dirty="0"/>
            <a:t> recording channels</a:t>
          </a:r>
        </a:p>
      </dgm:t>
    </dgm:pt>
    <dgm:pt modelId="{6EDE5CC8-CD0F-4BA1-8BB7-4DA906688529}" type="parTrans" cxnId="{F51DF542-CBA2-40F1-9979-D40410DEBFB6}">
      <dgm:prSet/>
      <dgm:spPr/>
      <dgm:t>
        <a:bodyPr/>
        <a:lstStyle/>
        <a:p>
          <a:endParaRPr lang="en-US"/>
        </a:p>
      </dgm:t>
    </dgm:pt>
    <dgm:pt modelId="{6F783C4F-7FB7-4238-9F29-31F6BF6BF4EE}" type="sibTrans" cxnId="{F51DF542-CBA2-40F1-9979-D40410DEBFB6}">
      <dgm:prSet/>
      <dgm:spPr/>
      <dgm:t>
        <a:bodyPr/>
        <a:lstStyle/>
        <a:p>
          <a:endParaRPr lang="en-US"/>
        </a:p>
      </dgm:t>
    </dgm:pt>
    <dgm:pt modelId="{B5F3E623-332C-4AB6-9ABB-E874C013DD3D}">
      <dgm:prSet custT="1"/>
      <dgm:spPr/>
      <dgm:t>
        <a:bodyPr/>
        <a:lstStyle/>
        <a:p>
          <a:pPr algn="l"/>
          <a:r>
            <a:rPr lang="en-US" sz="1100" dirty="0"/>
            <a:t>Minimize possible signal quality impairment, e.g., due to (facial) hair, bones etc.</a:t>
          </a:r>
        </a:p>
      </dgm:t>
    </dgm:pt>
    <dgm:pt modelId="{FFB73DD3-358B-4ADA-8CD1-130AF7DACD6A}" type="parTrans" cxnId="{30D6B2AA-5B67-44F2-9E92-101AB1A7F88D}">
      <dgm:prSet/>
      <dgm:spPr/>
      <dgm:t>
        <a:bodyPr/>
        <a:lstStyle/>
        <a:p>
          <a:endParaRPr lang="en-US"/>
        </a:p>
      </dgm:t>
    </dgm:pt>
    <dgm:pt modelId="{AB0F858F-78AB-4858-8DC9-FF6BA033F315}" type="sibTrans" cxnId="{30D6B2AA-5B67-44F2-9E92-101AB1A7F88D}">
      <dgm:prSet/>
      <dgm:spPr/>
      <dgm:t>
        <a:bodyPr/>
        <a:lstStyle/>
        <a:p>
          <a:endParaRPr lang="en-US"/>
        </a:p>
      </dgm:t>
    </dgm:pt>
    <dgm:pt modelId="{5C436DB2-2E2F-42BF-97A3-9C708EADBA4A}">
      <dgm:prSet custT="1"/>
      <dgm:spPr/>
      <dgm:t>
        <a:bodyPr/>
        <a:lstStyle/>
        <a:p>
          <a:pPr algn="l">
            <a:buNone/>
          </a:pPr>
          <a:r>
            <a:rPr lang="en-US" sz="1100" dirty="0"/>
            <a:t>	</a:t>
          </a:r>
        </a:p>
      </dgm:t>
    </dgm:pt>
    <dgm:pt modelId="{B0D972B1-E38F-417F-A07E-A9CC4E45C819}" type="parTrans" cxnId="{81DD4674-36AD-48D2-AFD6-125B7519248E}">
      <dgm:prSet/>
      <dgm:spPr/>
      <dgm:t>
        <a:bodyPr/>
        <a:lstStyle/>
        <a:p>
          <a:endParaRPr lang="en-US"/>
        </a:p>
      </dgm:t>
    </dgm:pt>
    <dgm:pt modelId="{2EDB19FC-C27E-4830-8136-B6BF1C432CDB}" type="sibTrans" cxnId="{81DD4674-36AD-48D2-AFD6-125B7519248E}">
      <dgm:prSet/>
      <dgm:spPr/>
      <dgm:t>
        <a:bodyPr/>
        <a:lstStyle/>
        <a:p>
          <a:endParaRPr lang="en-US"/>
        </a:p>
      </dgm:t>
    </dgm:pt>
    <dgm:pt modelId="{A1C21D14-80A9-4834-88D1-50358827F6AC}">
      <dgm:prSet phldrT="[Text]" custT="1"/>
      <dgm:spPr/>
      <dgm:t>
        <a:bodyPr/>
        <a:lstStyle/>
        <a:p>
          <a:pPr algn="l">
            <a:buNone/>
          </a:pPr>
          <a:r>
            <a:rPr lang="en-US" sz="1100" dirty="0"/>
            <a:t>Why?</a:t>
          </a:r>
        </a:p>
      </dgm:t>
    </dgm:pt>
    <dgm:pt modelId="{0E69CB5C-48A3-498E-9BC6-966264D241F3}" type="parTrans" cxnId="{7F1498CF-53A2-4E2B-85A8-873DE1022CA7}">
      <dgm:prSet/>
      <dgm:spPr/>
      <dgm:t>
        <a:bodyPr/>
        <a:lstStyle/>
        <a:p>
          <a:endParaRPr lang="en-US"/>
        </a:p>
      </dgm:t>
    </dgm:pt>
    <dgm:pt modelId="{E4B15C16-E132-4CA3-AC54-8C57B638CB39}" type="sibTrans" cxnId="{7F1498CF-53A2-4E2B-85A8-873DE1022CA7}">
      <dgm:prSet/>
      <dgm:spPr/>
      <dgm:t>
        <a:bodyPr/>
        <a:lstStyle/>
        <a:p>
          <a:endParaRPr lang="en-US"/>
        </a:p>
      </dgm:t>
    </dgm:pt>
    <dgm:pt modelId="{DCEEDB1E-3177-4D3A-AF7D-3115A4BA5A09}">
      <dgm:prSet phldrT="[Text]" custT="1"/>
      <dgm:spPr/>
      <dgm:t>
        <a:bodyPr/>
        <a:lstStyle/>
        <a:p>
          <a:pPr algn="l">
            <a:buNone/>
          </a:pPr>
          <a:endParaRPr lang="en-US" sz="1100" dirty="0"/>
        </a:p>
      </dgm:t>
    </dgm:pt>
    <dgm:pt modelId="{7DA806EB-A98F-46F6-8D2E-D57A668CCB32}" type="parTrans" cxnId="{0B77C150-FA3B-4CAA-9931-C3ED86C46DAF}">
      <dgm:prSet/>
      <dgm:spPr/>
      <dgm:t>
        <a:bodyPr/>
        <a:lstStyle/>
        <a:p>
          <a:endParaRPr lang="en-US"/>
        </a:p>
      </dgm:t>
    </dgm:pt>
    <dgm:pt modelId="{28F10FC6-0B6B-4F40-AC22-0EC4ADFFA88A}" type="sibTrans" cxnId="{0B77C150-FA3B-4CAA-9931-C3ED86C46DAF}">
      <dgm:prSet/>
      <dgm:spPr/>
      <dgm:t>
        <a:bodyPr/>
        <a:lstStyle/>
        <a:p>
          <a:endParaRPr lang="en-US"/>
        </a:p>
      </dgm:t>
    </dgm:pt>
    <dgm:pt modelId="{C8E4EB1E-7582-4EDA-8116-65A1F3DBF64C}">
      <dgm:prSet phldrT="[Text]" custT="1"/>
      <dgm:spPr/>
      <dgm:t>
        <a:bodyPr/>
        <a:lstStyle/>
        <a:p>
          <a:pPr>
            <a:buNone/>
          </a:pPr>
          <a:r>
            <a:rPr lang="en-US" sz="1100" dirty="0"/>
            <a:t>Why?</a:t>
          </a:r>
        </a:p>
      </dgm:t>
    </dgm:pt>
    <dgm:pt modelId="{02B930F1-FAD1-4D58-A71F-3F20322027CE}" type="parTrans" cxnId="{ABE20965-E442-4E2E-B601-4AE4B3FD3F96}">
      <dgm:prSet/>
      <dgm:spPr/>
      <dgm:t>
        <a:bodyPr/>
        <a:lstStyle/>
        <a:p>
          <a:endParaRPr lang="en-US"/>
        </a:p>
      </dgm:t>
    </dgm:pt>
    <dgm:pt modelId="{7867A388-8168-43C7-AC8D-D959E7DA5894}" type="sibTrans" cxnId="{ABE20965-E442-4E2E-B601-4AE4B3FD3F96}">
      <dgm:prSet/>
      <dgm:spPr/>
      <dgm:t>
        <a:bodyPr/>
        <a:lstStyle/>
        <a:p>
          <a:endParaRPr lang="en-US"/>
        </a:p>
      </dgm:t>
    </dgm:pt>
    <dgm:pt modelId="{9E897351-53FB-4933-B764-DCB2D4DCD8C6}">
      <dgm:prSet phldrT="[Text]" custT="1"/>
      <dgm:spPr/>
      <dgm:t>
        <a:bodyPr/>
        <a:lstStyle/>
        <a:p>
          <a:pPr>
            <a:buNone/>
          </a:pPr>
          <a:r>
            <a:rPr lang="en-US" sz="1100" dirty="0"/>
            <a:t>Why?</a:t>
          </a:r>
        </a:p>
      </dgm:t>
    </dgm:pt>
    <dgm:pt modelId="{268D11AB-32CB-445B-BBC3-B03FC192DF43}" type="parTrans" cxnId="{74548C00-E453-4065-A99F-134338A75B85}">
      <dgm:prSet/>
      <dgm:spPr/>
      <dgm:t>
        <a:bodyPr/>
        <a:lstStyle/>
        <a:p>
          <a:endParaRPr lang="en-US"/>
        </a:p>
      </dgm:t>
    </dgm:pt>
    <dgm:pt modelId="{5E051044-8765-485D-9F19-5FA56E15F3EA}" type="sibTrans" cxnId="{74548C00-E453-4065-A99F-134338A75B85}">
      <dgm:prSet/>
      <dgm:spPr/>
      <dgm:t>
        <a:bodyPr/>
        <a:lstStyle/>
        <a:p>
          <a:endParaRPr lang="en-US"/>
        </a:p>
      </dgm:t>
    </dgm:pt>
    <dgm:pt modelId="{841A410D-5A80-4DB9-B5E4-110786D16505}">
      <dgm:prSet phldrT="[Text]" custT="1"/>
      <dgm:spPr/>
      <dgm:t>
        <a:bodyPr/>
        <a:lstStyle/>
        <a:p>
          <a:r>
            <a:rPr lang="en-US" sz="1100" dirty="0"/>
            <a:t>Estimate upper bound of combined (R-PD) performance</a:t>
          </a:r>
        </a:p>
      </dgm:t>
    </dgm:pt>
    <dgm:pt modelId="{D056218E-4649-464D-92B0-C12E893EC1D3}" type="parTrans" cxnId="{9B9C0668-24A5-48B0-A632-0579DCADBF30}">
      <dgm:prSet/>
      <dgm:spPr/>
      <dgm:t>
        <a:bodyPr/>
        <a:lstStyle/>
        <a:p>
          <a:endParaRPr lang="en-US"/>
        </a:p>
      </dgm:t>
    </dgm:pt>
    <dgm:pt modelId="{FC7D90BC-4EA9-462A-B76B-E4A4A14C5BD5}" type="sibTrans" cxnId="{9B9C0668-24A5-48B0-A632-0579DCADBF30}">
      <dgm:prSet/>
      <dgm:spPr/>
      <dgm:t>
        <a:bodyPr/>
        <a:lstStyle/>
        <a:p>
          <a:endParaRPr lang="en-US"/>
        </a:p>
      </dgm:t>
    </dgm:pt>
    <dgm:pt modelId="{F19CB2CE-473C-47F3-AFAB-9DCE744C42C4}">
      <dgm:prSet phldrT="[Text]" custT="1"/>
      <dgm:spPr/>
      <dgm:t>
        <a:bodyPr/>
        <a:lstStyle/>
        <a:p>
          <a:pPr>
            <a:buNone/>
          </a:pPr>
          <a:endParaRPr lang="en-US" sz="1100" dirty="0"/>
        </a:p>
      </dgm:t>
    </dgm:pt>
    <dgm:pt modelId="{A4F6997B-7F6C-464F-8604-9E684A7052B4}" type="parTrans" cxnId="{90936D9B-33CA-491B-8C3C-D1FFC3DFA7C8}">
      <dgm:prSet/>
      <dgm:spPr/>
      <dgm:t>
        <a:bodyPr/>
        <a:lstStyle/>
        <a:p>
          <a:endParaRPr lang="en-US"/>
        </a:p>
      </dgm:t>
    </dgm:pt>
    <dgm:pt modelId="{46DE683A-471B-47B2-BF08-449770BF20A9}" type="sibTrans" cxnId="{90936D9B-33CA-491B-8C3C-D1FFC3DFA7C8}">
      <dgm:prSet/>
      <dgm:spPr/>
      <dgm:t>
        <a:bodyPr/>
        <a:lstStyle/>
        <a:p>
          <a:endParaRPr lang="en-US"/>
        </a:p>
      </dgm:t>
    </dgm:pt>
    <dgm:pt modelId="{AB5A1F0B-BDE5-47B9-A23C-27FC5634E284}">
      <dgm:prSet custT="1"/>
      <dgm:spPr/>
      <dgm:t>
        <a:bodyPr/>
        <a:lstStyle/>
        <a:p>
          <a:pPr algn="l"/>
          <a:r>
            <a:rPr lang="en-US" sz="1100" dirty="0"/>
            <a:t>Find promising recording configurations</a:t>
          </a:r>
        </a:p>
      </dgm:t>
    </dgm:pt>
    <dgm:pt modelId="{9FCF8B84-F1F2-4EC1-A1CC-CA330E04E287}" type="parTrans" cxnId="{C5E65CC5-48F5-4336-9B48-E4B92AA6CBFE}">
      <dgm:prSet/>
      <dgm:spPr/>
      <dgm:t>
        <a:bodyPr/>
        <a:lstStyle/>
        <a:p>
          <a:endParaRPr lang="en-US"/>
        </a:p>
      </dgm:t>
    </dgm:pt>
    <dgm:pt modelId="{59E9F10F-2697-480F-9976-12E10264B3B9}" type="sibTrans" cxnId="{C5E65CC5-48F5-4336-9B48-E4B92AA6CBFE}">
      <dgm:prSet/>
      <dgm:spPr/>
      <dgm:t>
        <a:bodyPr/>
        <a:lstStyle/>
        <a:p>
          <a:endParaRPr lang="en-US"/>
        </a:p>
      </dgm:t>
    </dgm:pt>
    <dgm:pt modelId="{36F0E5BE-4811-4AE3-B3A8-7AC102AB7B71}">
      <dgm:prSet phldrT="[Text]" custT="1"/>
      <dgm:spPr/>
      <dgm:t>
        <a:bodyPr/>
        <a:lstStyle/>
        <a:p>
          <a:r>
            <a:rPr lang="en-US" sz="1100" dirty="0"/>
            <a:t>Provide performance reference for every R-PD algorithm (Best Case for R-PD performance) independent of ICA variant used</a:t>
          </a:r>
        </a:p>
      </dgm:t>
    </dgm:pt>
    <dgm:pt modelId="{6F9612C0-6AD6-42F1-988C-9E0FBC6396AC}" type="parTrans" cxnId="{76CCD10A-ABD3-4C14-A800-6FB7393DF3A9}">
      <dgm:prSet/>
      <dgm:spPr/>
      <dgm:t>
        <a:bodyPr/>
        <a:lstStyle/>
        <a:p>
          <a:endParaRPr lang="en-US"/>
        </a:p>
      </dgm:t>
    </dgm:pt>
    <dgm:pt modelId="{FD245DE2-75C1-4D75-ADF4-EA6B36572F64}" type="sibTrans" cxnId="{76CCD10A-ABD3-4C14-A800-6FB7393DF3A9}">
      <dgm:prSet/>
      <dgm:spPr/>
      <dgm:t>
        <a:bodyPr/>
        <a:lstStyle/>
        <a:p>
          <a:endParaRPr lang="en-US"/>
        </a:p>
      </dgm:t>
    </dgm:pt>
    <dgm:pt modelId="{3C6B9EC1-E590-4E68-B688-8C21B0AA3A81}">
      <dgm:prSet phldrT="[Text]" custT="1"/>
      <dgm:spPr/>
      <dgm:t>
        <a:bodyPr/>
        <a:lstStyle/>
        <a:p>
          <a:endParaRPr lang="en-US" sz="1100" dirty="0"/>
        </a:p>
      </dgm:t>
    </dgm:pt>
    <dgm:pt modelId="{E5577011-BDFB-4C59-9F48-F5170126E7F2}" type="parTrans" cxnId="{A36F9AAA-4F05-4EBB-AE31-1087ACBEB3DB}">
      <dgm:prSet/>
      <dgm:spPr/>
      <dgm:t>
        <a:bodyPr/>
        <a:lstStyle/>
        <a:p>
          <a:endParaRPr lang="en-US"/>
        </a:p>
      </dgm:t>
    </dgm:pt>
    <dgm:pt modelId="{A728B5CC-1C19-45FC-AE27-45FC8889B08D}" type="sibTrans" cxnId="{A36F9AAA-4F05-4EBB-AE31-1087ACBEB3DB}">
      <dgm:prSet/>
      <dgm:spPr/>
      <dgm:t>
        <a:bodyPr/>
        <a:lstStyle/>
        <a:p>
          <a:endParaRPr lang="en-US"/>
        </a:p>
      </dgm:t>
    </dgm:pt>
    <dgm:pt modelId="{3B53F4DB-4A14-4F94-8B33-F40F0CBD3C30}">
      <dgm:prSet phldrT="[Text]" custT="1"/>
      <dgm:spPr/>
      <dgm:t>
        <a:bodyPr/>
        <a:lstStyle/>
        <a:p>
          <a:endParaRPr lang="en-US" sz="1100" dirty="0"/>
        </a:p>
      </dgm:t>
    </dgm:pt>
    <dgm:pt modelId="{33AD419F-C3A5-492D-87FB-52D35CEF629F}" type="parTrans" cxnId="{0CA48A8A-AB27-460E-AC87-0E3ED13F57AB}">
      <dgm:prSet/>
      <dgm:spPr/>
      <dgm:t>
        <a:bodyPr/>
        <a:lstStyle/>
        <a:p>
          <a:endParaRPr lang="en-US"/>
        </a:p>
      </dgm:t>
    </dgm:pt>
    <dgm:pt modelId="{0F8F9270-AD33-4983-80EC-3DD0413CB951}" type="sibTrans" cxnId="{0CA48A8A-AB27-460E-AC87-0E3ED13F57AB}">
      <dgm:prSet/>
      <dgm:spPr/>
      <dgm:t>
        <a:bodyPr/>
        <a:lstStyle/>
        <a:p>
          <a:endParaRPr lang="en-US"/>
        </a:p>
      </dgm:t>
    </dgm:pt>
    <dgm:pt modelId="{0819695E-5799-40EC-8D2F-7CA6C720EDE1}">
      <dgm:prSet phldrT="[Text]" custT="1"/>
      <dgm:spPr/>
      <dgm:t>
        <a:bodyPr/>
        <a:lstStyle/>
        <a:p>
          <a:endParaRPr lang="en-US" sz="1100" dirty="0"/>
        </a:p>
      </dgm:t>
    </dgm:pt>
    <dgm:pt modelId="{EC6B53E1-7DA7-4AC1-A877-E1E700C48398}" type="parTrans" cxnId="{6FC19168-DC0E-413B-B54D-109B071C3BE6}">
      <dgm:prSet/>
      <dgm:spPr/>
      <dgm:t>
        <a:bodyPr/>
        <a:lstStyle/>
        <a:p>
          <a:endParaRPr lang="en-US"/>
        </a:p>
      </dgm:t>
    </dgm:pt>
    <dgm:pt modelId="{350C477F-D5CD-4A5A-A816-CA989D08108A}" type="sibTrans" cxnId="{6FC19168-DC0E-413B-B54D-109B071C3BE6}">
      <dgm:prSet/>
      <dgm:spPr/>
      <dgm:t>
        <a:bodyPr/>
        <a:lstStyle/>
        <a:p>
          <a:endParaRPr lang="en-US"/>
        </a:p>
      </dgm:t>
    </dgm:pt>
    <dgm:pt modelId="{F2114749-06F6-4836-B0E5-8329F837F502}">
      <dgm:prSet phldrT="[Text]" custT="1"/>
      <dgm:spPr/>
      <dgm:t>
        <a:bodyPr/>
        <a:lstStyle/>
        <a:p>
          <a:pPr>
            <a:buNone/>
          </a:pPr>
          <a:endParaRPr lang="en-US" sz="1100" dirty="0"/>
        </a:p>
      </dgm:t>
    </dgm:pt>
    <dgm:pt modelId="{493A3719-A040-449A-9122-3B4390A808BF}" type="parTrans" cxnId="{8B739389-7C70-4E53-83AC-3AE5233E2A82}">
      <dgm:prSet/>
      <dgm:spPr/>
      <dgm:t>
        <a:bodyPr/>
        <a:lstStyle/>
        <a:p>
          <a:endParaRPr lang="en-US"/>
        </a:p>
      </dgm:t>
    </dgm:pt>
    <dgm:pt modelId="{0AB0657A-75CC-4E74-8F36-4C699856AB7F}" type="sibTrans" cxnId="{8B739389-7C70-4E53-83AC-3AE5233E2A82}">
      <dgm:prSet/>
      <dgm:spPr/>
      <dgm:t>
        <a:bodyPr/>
        <a:lstStyle/>
        <a:p>
          <a:endParaRPr lang="en-US"/>
        </a:p>
      </dgm:t>
    </dgm:pt>
    <dgm:pt modelId="{D5AAAD88-91D9-4B08-B477-EE79D38A357A}">
      <dgm:prSet phldrT="[Text]" custT="1"/>
      <dgm:spPr/>
      <dgm:t>
        <a:bodyPr/>
        <a:lstStyle/>
        <a:p>
          <a:r>
            <a:rPr lang="en-US" sz="1100" dirty="0"/>
            <a:t>Narrow down most promising combinations for use in live biofeedback pipeline</a:t>
          </a:r>
        </a:p>
      </dgm:t>
    </dgm:pt>
    <dgm:pt modelId="{9217A87D-AE81-41D8-AB6C-9580D2ECBBA3}" type="parTrans" cxnId="{07FBA1B1-EF4F-4E19-A3AD-17C94D4840D3}">
      <dgm:prSet/>
      <dgm:spPr/>
      <dgm:t>
        <a:bodyPr/>
        <a:lstStyle/>
        <a:p>
          <a:endParaRPr lang="en-US"/>
        </a:p>
      </dgm:t>
    </dgm:pt>
    <dgm:pt modelId="{8EB4E723-F9CC-470D-8F2F-02E2CC0C3546}" type="sibTrans" cxnId="{07FBA1B1-EF4F-4E19-A3AD-17C94D4840D3}">
      <dgm:prSet/>
      <dgm:spPr/>
      <dgm:t>
        <a:bodyPr/>
        <a:lstStyle/>
        <a:p>
          <a:endParaRPr lang="en-US"/>
        </a:p>
      </dgm:t>
    </dgm:pt>
    <dgm:pt modelId="{F424D068-7A7F-419E-9C58-E188A8B4FF99}" type="pres">
      <dgm:prSet presAssocID="{5D3D8F67-0317-4700-B20E-AD70CABAF0D8}" presName="linearFlow" presStyleCnt="0">
        <dgm:presLayoutVars>
          <dgm:dir/>
          <dgm:animLvl val="lvl"/>
          <dgm:resizeHandles val="exact"/>
        </dgm:presLayoutVars>
      </dgm:prSet>
      <dgm:spPr/>
    </dgm:pt>
    <dgm:pt modelId="{D5FDF9C9-8D53-4648-BB9E-105FBCA589E4}" type="pres">
      <dgm:prSet presAssocID="{3103151E-9D5B-49CB-AA4B-4784073D6033}" presName="composite" presStyleCnt="0"/>
      <dgm:spPr/>
    </dgm:pt>
    <dgm:pt modelId="{03F24514-20FF-410A-A8AD-5F99FAFFF765}" type="pres">
      <dgm:prSet presAssocID="{3103151E-9D5B-49CB-AA4B-4784073D603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8141EAC-1F13-45DE-93E7-4FFFC0977CCE}" type="pres">
      <dgm:prSet presAssocID="{3103151E-9D5B-49CB-AA4B-4784073D6033}" presName="parSh" presStyleLbl="node1" presStyleIdx="0" presStyleCnt="4"/>
      <dgm:spPr/>
    </dgm:pt>
    <dgm:pt modelId="{310CC305-17D2-44DE-9445-D168033AF937}" type="pres">
      <dgm:prSet presAssocID="{3103151E-9D5B-49CB-AA4B-4784073D6033}" presName="desTx" presStyleLbl="fgAcc1" presStyleIdx="0" presStyleCnt="4" custScaleY="337867" custLinFactNeighborX="-2679" custLinFactNeighborY="15709">
        <dgm:presLayoutVars>
          <dgm:bulletEnabled val="1"/>
        </dgm:presLayoutVars>
      </dgm:prSet>
      <dgm:spPr/>
    </dgm:pt>
    <dgm:pt modelId="{A15E16DD-FD5C-4BC1-BCB1-1B0BDB663193}" type="pres">
      <dgm:prSet presAssocID="{D5B19018-7E3C-4FB4-BF9E-F12E33016F4F}" presName="sibTrans" presStyleLbl="sibTrans2D1" presStyleIdx="0" presStyleCnt="3"/>
      <dgm:spPr/>
    </dgm:pt>
    <dgm:pt modelId="{05C359DD-5678-4941-AB8E-7A4AEF1E579F}" type="pres">
      <dgm:prSet presAssocID="{D5B19018-7E3C-4FB4-BF9E-F12E33016F4F}" presName="connTx" presStyleLbl="sibTrans2D1" presStyleIdx="0" presStyleCnt="3"/>
      <dgm:spPr/>
    </dgm:pt>
    <dgm:pt modelId="{A9412B8B-6F43-4FF5-9EBC-D6FD219134E8}" type="pres">
      <dgm:prSet presAssocID="{BDC5AC86-A1D8-4343-AC04-8D8DD18FB790}" presName="composite" presStyleCnt="0"/>
      <dgm:spPr/>
    </dgm:pt>
    <dgm:pt modelId="{ACCA0709-B2C4-4EFE-B2DF-99C184BF9431}" type="pres">
      <dgm:prSet presAssocID="{BDC5AC86-A1D8-4343-AC04-8D8DD18FB790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7E2F003-ACD3-4814-94AB-9950B531DF94}" type="pres">
      <dgm:prSet presAssocID="{BDC5AC86-A1D8-4343-AC04-8D8DD18FB790}" presName="parSh" presStyleLbl="node1" presStyleIdx="1" presStyleCnt="4"/>
      <dgm:spPr/>
    </dgm:pt>
    <dgm:pt modelId="{19556F4B-A5C5-4A9E-B787-7B3E721F2604}" type="pres">
      <dgm:prSet presAssocID="{BDC5AC86-A1D8-4343-AC04-8D8DD18FB790}" presName="desTx" presStyleLbl="fgAcc1" presStyleIdx="1" presStyleCnt="4" custScaleY="68184" custLinFactNeighborX="-1413" custLinFactNeighborY="15708">
        <dgm:presLayoutVars>
          <dgm:bulletEnabled val="1"/>
        </dgm:presLayoutVars>
      </dgm:prSet>
      <dgm:spPr/>
    </dgm:pt>
    <dgm:pt modelId="{45E6F697-36DC-41F1-B5F6-F21C45ADAB25}" type="pres">
      <dgm:prSet presAssocID="{147A9EDE-D25A-4414-B16F-C266D5E013C3}" presName="sibTrans" presStyleLbl="sibTrans2D1" presStyleIdx="1" presStyleCnt="3"/>
      <dgm:spPr/>
    </dgm:pt>
    <dgm:pt modelId="{A7A86294-95AF-40C5-A8CF-4EA83635FAFA}" type="pres">
      <dgm:prSet presAssocID="{147A9EDE-D25A-4414-B16F-C266D5E013C3}" presName="connTx" presStyleLbl="sibTrans2D1" presStyleIdx="1" presStyleCnt="3"/>
      <dgm:spPr/>
    </dgm:pt>
    <dgm:pt modelId="{0A147139-2562-46F2-A4D5-C99E8DA19925}" type="pres">
      <dgm:prSet presAssocID="{0676BE0B-051F-4EB9-A371-69B90A615AF4}" presName="composite" presStyleCnt="0"/>
      <dgm:spPr/>
    </dgm:pt>
    <dgm:pt modelId="{EF75D7B9-7605-4E01-8E3F-9BEDE539E0BD}" type="pres">
      <dgm:prSet presAssocID="{0676BE0B-051F-4EB9-A371-69B90A615AF4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E00E121-9630-4169-8606-58C691BF2B80}" type="pres">
      <dgm:prSet presAssocID="{0676BE0B-051F-4EB9-A371-69B90A615AF4}" presName="parSh" presStyleLbl="node1" presStyleIdx="2" presStyleCnt="4"/>
      <dgm:spPr/>
    </dgm:pt>
    <dgm:pt modelId="{B0A41418-7CA0-4D94-9D6D-50AB1B504585}" type="pres">
      <dgm:prSet presAssocID="{0676BE0B-051F-4EB9-A371-69B90A615AF4}" presName="desTx" presStyleLbl="fgAcc1" presStyleIdx="2" presStyleCnt="4" custScaleY="89013" custLinFactNeighborX="455" custLinFactNeighborY="15708">
        <dgm:presLayoutVars>
          <dgm:bulletEnabled val="1"/>
        </dgm:presLayoutVars>
      </dgm:prSet>
      <dgm:spPr/>
    </dgm:pt>
    <dgm:pt modelId="{548E1E99-9C3B-4723-8E81-15DBAD8E4D18}" type="pres">
      <dgm:prSet presAssocID="{D80E4FB5-A40F-48FB-B050-6A3B17D3CD4C}" presName="sibTrans" presStyleLbl="sibTrans2D1" presStyleIdx="2" presStyleCnt="3"/>
      <dgm:spPr/>
    </dgm:pt>
    <dgm:pt modelId="{5EE1F193-2BA0-4B0C-BC16-5B56620AF131}" type="pres">
      <dgm:prSet presAssocID="{D80E4FB5-A40F-48FB-B050-6A3B17D3CD4C}" presName="connTx" presStyleLbl="sibTrans2D1" presStyleIdx="2" presStyleCnt="3"/>
      <dgm:spPr/>
    </dgm:pt>
    <dgm:pt modelId="{75A9F526-1B8E-4E2F-92C4-0CDF06F34934}" type="pres">
      <dgm:prSet presAssocID="{F16799B5-8EB0-4B0D-BE35-5C8358D1AC1C}" presName="composite" presStyleCnt="0"/>
      <dgm:spPr/>
    </dgm:pt>
    <dgm:pt modelId="{B049F52E-ABAE-4985-980F-62C8CB803FF1}" type="pres">
      <dgm:prSet presAssocID="{F16799B5-8EB0-4B0D-BE35-5C8358D1AC1C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D5ACD9F-3241-48FD-A503-1CDABED431A0}" type="pres">
      <dgm:prSet presAssocID="{F16799B5-8EB0-4B0D-BE35-5C8358D1AC1C}" presName="parSh" presStyleLbl="node1" presStyleIdx="3" presStyleCnt="4"/>
      <dgm:spPr/>
    </dgm:pt>
    <dgm:pt modelId="{C977028E-D339-43F0-A146-966BBDB075C2}" type="pres">
      <dgm:prSet presAssocID="{F16799B5-8EB0-4B0D-BE35-5C8358D1AC1C}" presName="desTx" presStyleLbl="fgAcc1" presStyleIdx="3" presStyleCnt="4" custLinFactNeighborX="80" custLinFactNeighborY="15708">
        <dgm:presLayoutVars>
          <dgm:bulletEnabled val="1"/>
        </dgm:presLayoutVars>
      </dgm:prSet>
      <dgm:spPr/>
    </dgm:pt>
  </dgm:ptLst>
  <dgm:cxnLst>
    <dgm:cxn modelId="{74548C00-E453-4065-A99F-134338A75B85}" srcId="{F16799B5-8EB0-4B0D-BE35-5C8358D1AC1C}" destId="{9E897351-53FB-4933-B764-DCB2D4DCD8C6}" srcOrd="0" destOrd="0" parTransId="{268D11AB-32CB-445B-BBC3-B03FC192DF43}" sibTransId="{5E051044-8765-485D-9F19-5FA56E15F3EA}"/>
    <dgm:cxn modelId="{0D944606-90AC-4E24-88EF-430BEA34EA6E}" type="presOf" srcId="{F16799B5-8EB0-4B0D-BE35-5C8358D1AC1C}" destId="{9D5ACD9F-3241-48FD-A503-1CDABED431A0}" srcOrd="1" destOrd="0" presId="urn:microsoft.com/office/officeart/2005/8/layout/process3"/>
    <dgm:cxn modelId="{76CCD10A-ABD3-4C14-A800-6FB7393DF3A9}" srcId="{0676BE0B-051F-4EB9-A371-69B90A615AF4}" destId="{36F0E5BE-4811-4AE3-B3A8-7AC102AB7B71}" srcOrd="4" destOrd="0" parTransId="{6F9612C0-6AD6-42F1-988C-9E0FBC6396AC}" sibTransId="{FD245DE2-75C1-4D75-ADF4-EA6B36572F64}"/>
    <dgm:cxn modelId="{BE02550E-57B1-4274-A58E-4B84FEAA6F69}" type="presOf" srcId="{3C6B9EC1-E590-4E68-B688-8C21B0AA3A81}" destId="{B0A41418-7CA0-4D94-9D6D-50AB1B504585}" srcOrd="0" destOrd="6" presId="urn:microsoft.com/office/officeart/2005/8/layout/process3"/>
    <dgm:cxn modelId="{EAD09F16-B73C-447B-B10A-84216AB89AA2}" srcId="{0676BE0B-051F-4EB9-A371-69B90A615AF4}" destId="{FF2430D4-CA03-4D76-91CE-64389B8BDB36}" srcOrd="2" destOrd="0" parTransId="{8F1B9023-C98D-412A-854F-7C3B219F15B4}" sibTransId="{9B678CCB-9181-43B9-92D1-8ADF3518618F}"/>
    <dgm:cxn modelId="{6537F818-1CD7-4D30-8329-02EB1760ED87}" srcId="{5D3D8F67-0317-4700-B20E-AD70CABAF0D8}" destId="{0676BE0B-051F-4EB9-A371-69B90A615AF4}" srcOrd="2" destOrd="0" parTransId="{20F8D584-F989-422A-B2F0-88B132B992D9}" sibTransId="{D80E4FB5-A40F-48FB-B050-6A3B17D3CD4C}"/>
    <dgm:cxn modelId="{8A2B1827-4D43-428B-85C7-06EC29B47932}" type="presOf" srcId="{D5B19018-7E3C-4FB4-BF9E-F12E33016F4F}" destId="{A15E16DD-FD5C-4BC1-BCB1-1B0BDB663193}" srcOrd="0" destOrd="0" presId="urn:microsoft.com/office/officeart/2005/8/layout/process3"/>
    <dgm:cxn modelId="{28A5EF2C-5D2B-4594-A2BA-984063490838}" type="presOf" srcId="{AB5A1F0B-BDE5-47B9-A23C-27FC5634E284}" destId="{310CC305-17D2-44DE-9445-D168033AF937}" srcOrd="0" destOrd="3" presId="urn:microsoft.com/office/officeart/2005/8/layout/process3"/>
    <dgm:cxn modelId="{E2B02C31-072C-4CEC-8703-3711C400C6AA}" type="presOf" srcId="{BDC5AC86-A1D8-4343-AC04-8D8DD18FB790}" destId="{ACCA0709-B2C4-4EFE-B2DF-99C184BF9431}" srcOrd="0" destOrd="0" presId="urn:microsoft.com/office/officeart/2005/8/layout/process3"/>
    <dgm:cxn modelId="{4BF76F32-C7AC-4320-92A8-4E33AC28E96F}" srcId="{5D3D8F67-0317-4700-B20E-AD70CABAF0D8}" destId="{F16799B5-8EB0-4B0D-BE35-5C8358D1AC1C}" srcOrd="3" destOrd="0" parTransId="{58A4772B-F22B-40CD-98C1-2478D1C40238}" sibTransId="{22C14677-1C79-4D34-8AFA-F77350FEA673}"/>
    <dgm:cxn modelId="{276EB65D-2C8E-4E55-BA6A-6A2234D7548E}" type="presOf" srcId="{3103151E-9D5B-49CB-AA4B-4784073D6033}" destId="{A8141EAC-1F13-45DE-93E7-4FFFC0977CCE}" srcOrd="1" destOrd="0" presId="urn:microsoft.com/office/officeart/2005/8/layout/process3"/>
    <dgm:cxn modelId="{B09EAF5E-B64D-4812-9364-AA4E3A1BE00C}" type="presOf" srcId="{9E897351-53FB-4933-B764-DCB2D4DCD8C6}" destId="{C977028E-D339-43F0-A146-966BBDB075C2}" srcOrd="0" destOrd="0" presId="urn:microsoft.com/office/officeart/2005/8/layout/process3"/>
    <dgm:cxn modelId="{3A8C0660-095F-43F9-BFA6-497499CD1EC1}" type="presOf" srcId="{D5AAAD88-91D9-4B08-B477-EE79D38A357A}" destId="{C977028E-D339-43F0-A146-966BBDB075C2}" srcOrd="0" destOrd="4" presId="urn:microsoft.com/office/officeart/2005/8/layout/process3"/>
    <dgm:cxn modelId="{A35BBD41-E40F-4E97-BDE5-3152F68B1EAA}" type="presOf" srcId="{F16799B5-8EB0-4B0D-BE35-5C8358D1AC1C}" destId="{B049F52E-ABAE-4985-980F-62C8CB803FF1}" srcOrd="0" destOrd="0" presId="urn:microsoft.com/office/officeart/2005/8/layout/process3"/>
    <dgm:cxn modelId="{29B26E62-7064-4601-9811-01A4B3F7D6AC}" type="presOf" srcId="{BDC5AC86-A1D8-4343-AC04-8D8DD18FB790}" destId="{E7E2F003-ACD3-4814-94AB-9950B531DF94}" srcOrd="1" destOrd="0" presId="urn:microsoft.com/office/officeart/2005/8/layout/process3"/>
    <dgm:cxn modelId="{FBABA042-A209-43D5-8ADF-905208A6002E}" type="presOf" srcId="{D80E4FB5-A40F-48FB-B050-6A3B17D3CD4C}" destId="{548E1E99-9C3B-4723-8E81-15DBAD8E4D18}" srcOrd="0" destOrd="0" presId="urn:microsoft.com/office/officeart/2005/8/layout/process3"/>
    <dgm:cxn modelId="{F51DF542-CBA2-40F1-9979-D40410DEBFB6}" srcId="{3103151E-9D5B-49CB-AA4B-4784073D6033}" destId="{27A5C3D7-7F30-4787-9488-00E319BDF46D}" srcOrd="2" destOrd="0" parTransId="{6EDE5CC8-CD0F-4BA1-8BB7-4DA906688529}" sibTransId="{6F783C4F-7FB7-4238-9F29-31F6BF6BF4EE}"/>
    <dgm:cxn modelId="{F580ED44-48A0-4D0A-9E8D-33FEDB1DAEE4}" type="presOf" srcId="{F2114749-06F6-4836-B0E5-8329F837F502}" destId="{C977028E-D339-43F0-A146-966BBDB075C2}" srcOrd="0" destOrd="1" presId="urn:microsoft.com/office/officeart/2005/8/layout/process3"/>
    <dgm:cxn modelId="{ABE20965-E442-4E2E-B601-4AE4B3FD3F96}" srcId="{0676BE0B-051F-4EB9-A371-69B90A615AF4}" destId="{C8E4EB1E-7582-4EDA-8116-65A1F3DBF64C}" srcOrd="0" destOrd="0" parTransId="{02B930F1-FAD1-4D58-A71F-3F20322027CE}" sibTransId="{7867A388-8168-43C7-AC8D-D959E7DA5894}"/>
    <dgm:cxn modelId="{C6D6AE67-7F26-4E5A-A66A-937278FDA9B6}" srcId="{5D3D8F67-0317-4700-B20E-AD70CABAF0D8}" destId="{3103151E-9D5B-49CB-AA4B-4784073D6033}" srcOrd="0" destOrd="0" parTransId="{BCF63327-A76B-4C88-8FAB-D6CF756F54F4}" sibTransId="{D5B19018-7E3C-4FB4-BF9E-F12E33016F4F}"/>
    <dgm:cxn modelId="{9B9C0668-24A5-48B0-A632-0579DCADBF30}" srcId="{F16799B5-8EB0-4B0D-BE35-5C8358D1AC1C}" destId="{841A410D-5A80-4DB9-B5E4-110786D16505}" srcOrd="2" destOrd="0" parTransId="{D056218E-4649-464D-92B0-C12E893EC1D3}" sibTransId="{FC7D90BC-4EA9-462A-B76B-E4A4A14C5BD5}"/>
    <dgm:cxn modelId="{6FC19168-DC0E-413B-B54D-109B071C3BE6}" srcId="{0676BE0B-051F-4EB9-A371-69B90A615AF4}" destId="{0819695E-5799-40EC-8D2F-7CA6C720EDE1}" srcOrd="3" destOrd="0" parTransId="{EC6B53E1-7DA7-4AC1-A877-E1E700C48398}" sibTransId="{350C477F-D5CD-4A5A-A816-CA989D08108A}"/>
    <dgm:cxn modelId="{CCD3A568-E0FB-4A29-A665-EFCDCC25AC27}" type="presOf" srcId="{147A9EDE-D25A-4414-B16F-C266D5E013C3}" destId="{45E6F697-36DC-41F1-B5F6-F21C45ADAB25}" srcOrd="0" destOrd="0" presId="urn:microsoft.com/office/officeart/2005/8/layout/process3"/>
    <dgm:cxn modelId="{74F4CF49-60B6-4BB9-9F4B-3998D0AAD08C}" type="presOf" srcId="{0676BE0B-051F-4EB9-A371-69B90A615AF4}" destId="{EF75D7B9-7605-4E01-8E3F-9BEDE539E0BD}" srcOrd="0" destOrd="0" presId="urn:microsoft.com/office/officeart/2005/8/layout/process3"/>
    <dgm:cxn modelId="{0B77C150-FA3B-4CAA-9931-C3ED86C46DAF}" srcId="{BDC5AC86-A1D8-4343-AC04-8D8DD18FB790}" destId="{DCEEDB1E-3177-4D3A-AF7D-3115A4BA5A09}" srcOrd="1" destOrd="0" parTransId="{7DA806EB-A98F-46F6-8D2E-D57A668CCB32}" sibTransId="{28F10FC6-0B6B-4F40-AC22-0EC4ADFFA88A}"/>
    <dgm:cxn modelId="{F7D57A51-F357-4B96-8707-03F04FDC6853}" type="presOf" srcId="{147A9EDE-D25A-4414-B16F-C266D5E013C3}" destId="{A7A86294-95AF-40C5-A8CF-4EA83635FAFA}" srcOrd="1" destOrd="0" presId="urn:microsoft.com/office/officeart/2005/8/layout/process3"/>
    <dgm:cxn modelId="{AE6F0F52-2CF4-434B-A234-4BD568957CC1}" type="presOf" srcId="{5C436DB2-2E2F-42BF-97A3-9C708EADBA4A}" destId="{310CC305-17D2-44DE-9445-D168033AF937}" srcOrd="0" destOrd="1" presId="urn:microsoft.com/office/officeart/2005/8/layout/process3"/>
    <dgm:cxn modelId="{275FD853-D8BD-4FCE-A4CA-5EF9BC9F24C3}" type="presOf" srcId="{27A5C3D7-7F30-4787-9488-00E319BDF46D}" destId="{310CC305-17D2-44DE-9445-D168033AF937}" srcOrd="0" destOrd="2" presId="urn:microsoft.com/office/officeart/2005/8/layout/process3"/>
    <dgm:cxn modelId="{99C43E74-07CC-4425-834C-FD437A968B1A}" type="presOf" srcId="{36F0E5BE-4811-4AE3-B3A8-7AC102AB7B71}" destId="{B0A41418-7CA0-4D94-9D6D-50AB1B504585}" srcOrd="0" destOrd="4" presId="urn:microsoft.com/office/officeart/2005/8/layout/process3"/>
    <dgm:cxn modelId="{81DD4674-36AD-48D2-AFD6-125B7519248E}" srcId="{3103151E-9D5B-49CB-AA4B-4784073D6033}" destId="{5C436DB2-2E2F-42BF-97A3-9C708EADBA4A}" srcOrd="1" destOrd="0" parTransId="{B0D972B1-E38F-417F-A07E-A9CC4E45C819}" sibTransId="{2EDB19FC-C27E-4830-8136-B6BF1C432CDB}"/>
    <dgm:cxn modelId="{A6161178-9F4A-4C38-91C3-CB38B24B7C1B}" type="presOf" srcId="{D80E4FB5-A40F-48FB-B050-6A3B17D3CD4C}" destId="{5EE1F193-2BA0-4B0C-BC16-5B56620AF131}" srcOrd="1" destOrd="0" presId="urn:microsoft.com/office/officeart/2005/8/layout/process3"/>
    <dgm:cxn modelId="{FDDA2279-C0B9-409D-B9CD-E4807A236EF0}" type="presOf" srcId="{DCEEDB1E-3177-4D3A-AF7D-3115A4BA5A09}" destId="{19556F4B-A5C5-4A9E-B787-7B3E721F2604}" srcOrd="0" destOrd="1" presId="urn:microsoft.com/office/officeart/2005/8/layout/process3"/>
    <dgm:cxn modelId="{8809FF79-8F93-4128-A58C-544A4995C57D}" type="presOf" srcId="{A1C21D14-80A9-4834-88D1-50358827F6AC}" destId="{19556F4B-A5C5-4A9E-B787-7B3E721F2604}" srcOrd="0" destOrd="0" presId="urn:microsoft.com/office/officeart/2005/8/layout/process3"/>
    <dgm:cxn modelId="{2270F37D-B808-4908-A0DE-516446E7F446}" type="presOf" srcId="{3103151E-9D5B-49CB-AA4B-4784073D6033}" destId="{03F24514-20FF-410A-A8AD-5F99FAFFF765}" srcOrd="0" destOrd="0" presId="urn:microsoft.com/office/officeart/2005/8/layout/process3"/>
    <dgm:cxn modelId="{BFF77D7E-1823-4EE1-BFEC-57A5AAEB5F3B}" type="presOf" srcId="{34F10803-206D-4FF3-B95D-BAB45E0A0071}" destId="{19556F4B-A5C5-4A9E-B787-7B3E721F2604}" srcOrd="0" destOrd="2" presId="urn:microsoft.com/office/officeart/2005/8/layout/process3"/>
    <dgm:cxn modelId="{CA324082-DE2A-44A6-8A94-1A92A1CA3B03}" type="presOf" srcId="{D5B19018-7E3C-4FB4-BF9E-F12E33016F4F}" destId="{05C359DD-5678-4941-AB8E-7A4AEF1E579F}" srcOrd="1" destOrd="0" presId="urn:microsoft.com/office/officeart/2005/8/layout/process3"/>
    <dgm:cxn modelId="{11F46383-3EA4-4F71-AC99-ED5744E116BA}" srcId="{BDC5AC86-A1D8-4343-AC04-8D8DD18FB790}" destId="{5085C06C-A5DB-4C9D-A5B7-DA13B35B8A71}" srcOrd="4" destOrd="0" parTransId="{670A1C4D-3456-4DDF-A9B5-08079696C6FF}" sibTransId="{A9AEFD59-CDCE-4E3C-9C14-B45D13C251DD}"/>
    <dgm:cxn modelId="{D72B6587-A2F8-437C-97EB-97358E27FBDA}" srcId="{3103151E-9D5B-49CB-AA4B-4784073D6033}" destId="{3169559A-B783-4A41-9C43-88EA372A7832}" srcOrd="0" destOrd="0" parTransId="{7919E9C6-5F70-4B56-8A57-C80867387CC5}" sibTransId="{1465D34C-E422-4F30-9208-C6397F8379CB}"/>
    <dgm:cxn modelId="{8B739389-7C70-4E53-83AC-3AE5233E2A82}" srcId="{F16799B5-8EB0-4B0D-BE35-5C8358D1AC1C}" destId="{F2114749-06F6-4836-B0E5-8329F837F502}" srcOrd="1" destOrd="0" parTransId="{493A3719-A040-449A-9122-3B4390A808BF}" sibTransId="{0AB0657A-75CC-4E74-8F36-4C699856AB7F}"/>
    <dgm:cxn modelId="{1ABFD489-53DA-440D-BFE6-7C315D0542C6}" type="presOf" srcId="{FF2430D4-CA03-4D76-91CE-64389B8BDB36}" destId="{B0A41418-7CA0-4D94-9D6D-50AB1B504585}" srcOrd="0" destOrd="2" presId="urn:microsoft.com/office/officeart/2005/8/layout/process3"/>
    <dgm:cxn modelId="{0CA48A8A-AB27-460E-AC87-0E3ED13F57AB}" srcId="{0676BE0B-051F-4EB9-A371-69B90A615AF4}" destId="{3B53F4DB-4A14-4F94-8B33-F40F0CBD3C30}" srcOrd="5" destOrd="0" parTransId="{33AD419F-C3A5-492D-87FB-52D35CEF629F}" sibTransId="{0F8F9270-AD33-4983-80EC-3DD0413CB951}"/>
    <dgm:cxn modelId="{90936D9B-33CA-491B-8C3C-D1FFC3DFA7C8}" srcId="{0676BE0B-051F-4EB9-A371-69B90A615AF4}" destId="{F19CB2CE-473C-47F3-AFAB-9DCE744C42C4}" srcOrd="1" destOrd="0" parTransId="{A4F6997B-7F6C-464F-8604-9E684A7052B4}" sibTransId="{46DE683A-471B-47B2-BF08-449770BF20A9}"/>
    <dgm:cxn modelId="{97D4B19F-F51D-4DDB-B34A-E32D2B75AE20}" type="presOf" srcId="{0819695E-5799-40EC-8D2F-7CA6C720EDE1}" destId="{B0A41418-7CA0-4D94-9D6D-50AB1B504585}" srcOrd="0" destOrd="3" presId="urn:microsoft.com/office/officeart/2005/8/layout/process3"/>
    <dgm:cxn modelId="{E5008DA2-A9EC-43E4-9B15-B5DE54EBF2B5}" type="presOf" srcId="{F19CB2CE-473C-47F3-AFAB-9DCE744C42C4}" destId="{B0A41418-7CA0-4D94-9D6D-50AB1B504585}" srcOrd="0" destOrd="1" presId="urn:microsoft.com/office/officeart/2005/8/layout/process3"/>
    <dgm:cxn modelId="{7782ADA9-600B-41BF-A7E0-8BF46B28134A}" type="presOf" srcId="{0676BE0B-051F-4EB9-A371-69B90A615AF4}" destId="{AE00E121-9630-4169-8606-58C691BF2B80}" srcOrd="1" destOrd="0" presId="urn:microsoft.com/office/officeart/2005/8/layout/process3"/>
    <dgm:cxn modelId="{A36F9AAA-4F05-4EBB-AE31-1087ACBEB3DB}" srcId="{0676BE0B-051F-4EB9-A371-69B90A615AF4}" destId="{3C6B9EC1-E590-4E68-B688-8C21B0AA3A81}" srcOrd="6" destOrd="0" parTransId="{E5577011-BDFB-4C59-9F48-F5170126E7F2}" sibTransId="{A728B5CC-1C19-45FC-AE27-45FC8889B08D}"/>
    <dgm:cxn modelId="{30D6B2AA-5B67-44F2-9E92-101AB1A7F88D}" srcId="{3103151E-9D5B-49CB-AA4B-4784073D6033}" destId="{B5F3E623-332C-4AB6-9ABB-E874C013DD3D}" srcOrd="4" destOrd="0" parTransId="{FFB73DD3-358B-4ADA-8CD1-130AF7DACD6A}" sibTransId="{AB0F858F-78AB-4858-8DC9-FF6BA033F315}"/>
    <dgm:cxn modelId="{07FBA1B1-EF4F-4E19-A3AD-17C94D4840D3}" srcId="{F16799B5-8EB0-4B0D-BE35-5C8358D1AC1C}" destId="{D5AAAD88-91D9-4B08-B477-EE79D38A357A}" srcOrd="4" destOrd="0" parTransId="{9217A87D-AE81-41D8-AB6C-9580D2ECBBA3}" sibTransId="{8EB4E723-F9CC-470D-8F2F-02E2CC0C3546}"/>
    <dgm:cxn modelId="{EF4A49B3-EA5B-492D-8EF3-2F17F2E55685}" type="presOf" srcId="{E41B533B-32D2-49D1-A858-74104F6C83EF}" destId="{19556F4B-A5C5-4A9E-B787-7B3E721F2604}" srcOrd="0" destOrd="3" presId="urn:microsoft.com/office/officeart/2005/8/layout/process3"/>
    <dgm:cxn modelId="{BB5D89BC-4630-4321-A404-E8BCF0E06FD3}" srcId="{5D3D8F67-0317-4700-B20E-AD70CABAF0D8}" destId="{BDC5AC86-A1D8-4343-AC04-8D8DD18FB790}" srcOrd="1" destOrd="0" parTransId="{52C9C41F-1179-4817-A656-169CD7ABB301}" sibTransId="{147A9EDE-D25A-4414-B16F-C266D5E013C3}"/>
    <dgm:cxn modelId="{B563A8BC-4AE2-4E2E-9743-59FA03C4C6C7}" srcId="{BDC5AC86-A1D8-4343-AC04-8D8DD18FB790}" destId="{E41B533B-32D2-49D1-A858-74104F6C83EF}" srcOrd="3" destOrd="0" parTransId="{354B36E3-8186-4F11-97C1-B5CEF7D1B391}" sibTransId="{B098ADF2-A0C5-4A7E-BA5D-EA151A26190F}"/>
    <dgm:cxn modelId="{9E6062BF-2E2F-4445-9EF8-CC5259CBB06D}" type="presOf" srcId="{C8E4EB1E-7582-4EDA-8116-65A1F3DBF64C}" destId="{B0A41418-7CA0-4D94-9D6D-50AB1B504585}" srcOrd="0" destOrd="0" presId="urn:microsoft.com/office/officeart/2005/8/layout/process3"/>
    <dgm:cxn modelId="{58F35BC1-6F03-44EB-9098-5E7FEC4774DE}" type="presOf" srcId="{6FFDC3C5-7727-4D5D-B575-2B83E92B9E57}" destId="{C977028E-D339-43F0-A146-966BBDB075C2}" srcOrd="0" destOrd="3" presId="urn:microsoft.com/office/officeart/2005/8/layout/process3"/>
    <dgm:cxn modelId="{0B11B0C2-3950-4DB5-A553-F58325D4B09D}" type="presOf" srcId="{5D3D8F67-0317-4700-B20E-AD70CABAF0D8}" destId="{F424D068-7A7F-419E-9C58-E188A8B4FF99}" srcOrd="0" destOrd="0" presId="urn:microsoft.com/office/officeart/2005/8/layout/process3"/>
    <dgm:cxn modelId="{C5E65CC5-48F5-4336-9B48-E4B92AA6CBFE}" srcId="{3103151E-9D5B-49CB-AA4B-4784073D6033}" destId="{AB5A1F0B-BDE5-47B9-A23C-27FC5634E284}" srcOrd="3" destOrd="0" parTransId="{9FCF8B84-F1F2-4EC1-A1CC-CA330E04E287}" sibTransId="{59E9F10F-2697-480F-9976-12E10264B3B9}"/>
    <dgm:cxn modelId="{7F1498CF-53A2-4E2B-85A8-873DE1022CA7}" srcId="{BDC5AC86-A1D8-4343-AC04-8D8DD18FB790}" destId="{A1C21D14-80A9-4834-88D1-50358827F6AC}" srcOrd="0" destOrd="0" parTransId="{0E69CB5C-48A3-498E-9BC6-966264D241F3}" sibTransId="{E4B15C16-E132-4CA3-AC54-8C57B638CB39}"/>
    <dgm:cxn modelId="{700726DC-E8AD-4805-B7D3-734574088A21}" type="presOf" srcId="{841A410D-5A80-4DB9-B5E4-110786D16505}" destId="{C977028E-D339-43F0-A146-966BBDB075C2}" srcOrd="0" destOrd="2" presId="urn:microsoft.com/office/officeart/2005/8/layout/process3"/>
    <dgm:cxn modelId="{D79D52E6-B36A-4756-A7BB-B7042FC98A7A}" type="presOf" srcId="{3169559A-B783-4A41-9C43-88EA372A7832}" destId="{310CC305-17D2-44DE-9445-D168033AF937}" srcOrd="0" destOrd="0" presId="urn:microsoft.com/office/officeart/2005/8/layout/process3"/>
    <dgm:cxn modelId="{3A4917F7-4C0D-4D26-BD35-3BAD66215BF4}" type="presOf" srcId="{5085C06C-A5DB-4C9D-A5B7-DA13B35B8A71}" destId="{19556F4B-A5C5-4A9E-B787-7B3E721F2604}" srcOrd="0" destOrd="4" presId="urn:microsoft.com/office/officeart/2005/8/layout/process3"/>
    <dgm:cxn modelId="{AB5592FA-7876-4E74-A735-21AF97E011D8}" srcId="{F16799B5-8EB0-4B0D-BE35-5C8358D1AC1C}" destId="{6FFDC3C5-7727-4D5D-B575-2B83E92B9E57}" srcOrd="3" destOrd="0" parTransId="{E630B108-6264-4555-A8F2-BBC7E0618A6E}" sibTransId="{AA46F4B0-7679-4E9B-9BD2-6E2179F4E211}"/>
    <dgm:cxn modelId="{6F58ECFA-36E5-4DCA-B894-961C2BCBA596}" type="presOf" srcId="{B5F3E623-332C-4AB6-9ABB-E874C013DD3D}" destId="{310CC305-17D2-44DE-9445-D168033AF937}" srcOrd="0" destOrd="4" presId="urn:microsoft.com/office/officeart/2005/8/layout/process3"/>
    <dgm:cxn modelId="{F22A87FC-A09D-4A16-B3D6-D419AB09A396}" srcId="{BDC5AC86-A1D8-4343-AC04-8D8DD18FB790}" destId="{34F10803-206D-4FF3-B95D-BAB45E0A0071}" srcOrd="2" destOrd="0" parTransId="{72268461-87AF-4BD5-BE6C-4EA0D8B96D8F}" sibTransId="{64840E63-C2BA-4A4F-AFDF-0928C972EC7E}"/>
    <dgm:cxn modelId="{A1D38EFD-5D15-4850-9C97-388BD18E3C37}" type="presOf" srcId="{3B53F4DB-4A14-4F94-8B33-F40F0CBD3C30}" destId="{B0A41418-7CA0-4D94-9D6D-50AB1B504585}" srcOrd="0" destOrd="5" presId="urn:microsoft.com/office/officeart/2005/8/layout/process3"/>
    <dgm:cxn modelId="{E47AD516-F05C-43B5-AB80-24C05AC455E4}" type="presParOf" srcId="{F424D068-7A7F-419E-9C58-E188A8B4FF99}" destId="{D5FDF9C9-8D53-4648-BB9E-105FBCA589E4}" srcOrd="0" destOrd="0" presId="urn:microsoft.com/office/officeart/2005/8/layout/process3"/>
    <dgm:cxn modelId="{C6983169-631B-41AE-9DFA-BEF1C32178EA}" type="presParOf" srcId="{D5FDF9C9-8D53-4648-BB9E-105FBCA589E4}" destId="{03F24514-20FF-410A-A8AD-5F99FAFFF765}" srcOrd="0" destOrd="0" presId="urn:microsoft.com/office/officeart/2005/8/layout/process3"/>
    <dgm:cxn modelId="{820D8E44-D03C-4CED-A402-156698BDBAD7}" type="presParOf" srcId="{D5FDF9C9-8D53-4648-BB9E-105FBCA589E4}" destId="{A8141EAC-1F13-45DE-93E7-4FFFC0977CCE}" srcOrd="1" destOrd="0" presId="urn:microsoft.com/office/officeart/2005/8/layout/process3"/>
    <dgm:cxn modelId="{F901C503-A244-4C97-B18E-F24076B379F1}" type="presParOf" srcId="{D5FDF9C9-8D53-4648-BB9E-105FBCA589E4}" destId="{310CC305-17D2-44DE-9445-D168033AF937}" srcOrd="2" destOrd="0" presId="urn:microsoft.com/office/officeart/2005/8/layout/process3"/>
    <dgm:cxn modelId="{80D21865-9E00-4707-ADD3-CB14C2395CB5}" type="presParOf" srcId="{F424D068-7A7F-419E-9C58-E188A8B4FF99}" destId="{A15E16DD-FD5C-4BC1-BCB1-1B0BDB663193}" srcOrd="1" destOrd="0" presId="urn:microsoft.com/office/officeart/2005/8/layout/process3"/>
    <dgm:cxn modelId="{8837BF6C-1FA8-4944-A829-CFE1BE8E91A2}" type="presParOf" srcId="{A15E16DD-FD5C-4BC1-BCB1-1B0BDB663193}" destId="{05C359DD-5678-4941-AB8E-7A4AEF1E579F}" srcOrd="0" destOrd="0" presId="urn:microsoft.com/office/officeart/2005/8/layout/process3"/>
    <dgm:cxn modelId="{E7F35E0D-E894-4CE4-A637-148A997CA274}" type="presParOf" srcId="{F424D068-7A7F-419E-9C58-E188A8B4FF99}" destId="{A9412B8B-6F43-4FF5-9EBC-D6FD219134E8}" srcOrd="2" destOrd="0" presId="urn:microsoft.com/office/officeart/2005/8/layout/process3"/>
    <dgm:cxn modelId="{D561BF3E-D8C0-404E-9984-C960D790B679}" type="presParOf" srcId="{A9412B8B-6F43-4FF5-9EBC-D6FD219134E8}" destId="{ACCA0709-B2C4-4EFE-B2DF-99C184BF9431}" srcOrd="0" destOrd="0" presId="urn:microsoft.com/office/officeart/2005/8/layout/process3"/>
    <dgm:cxn modelId="{EADACE90-BDE1-4880-85C9-24D8271944AF}" type="presParOf" srcId="{A9412B8B-6F43-4FF5-9EBC-D6FD219134E8}" destId="{E7E2F003-ACD3-4814-94AB-9950B531DF94}" srcOrd="1" destOrd="0" presId="urn:microsoft.com/office/officeart/2005/8/layout/process3"/>
    <dgm:cxn modelId="{9560A691-8AB9-481E-A753-47ECB5059135}" type="presParOf" srcId="{A9412B8B-6F43-4FF5-9EBC-D6FD219134E8}" destId="{19556F4B-A5C5-4A9E-B787-7B3E721F2604}" srcOrd="2" destOrd="0" presId="urn:microsoft.com/office/officeart/2005/8/layout/process3"/>
    <dgm:cxn modelId="{05CCEA65-D1E4-4C82-8FF2-41EEE6FEDCE8}" type="presParOf" srcId="{F424D068-7A7F-419E-9C58-E188A8B4FF99}" destId="{45E6F697-36DC-41F1-B5F6-F21C45ADAB25}" srcOrd="3" destOrd="0" presId="urn:microsoft.com/office/officeart/2005/8/layout/process3"/>
    <dgm:cxn modelId="{EECF90D0-0DCF-44FF-9D0D-1DF869B2D10C}" type="presParOf" srcId="{45E6F697-36DC-41F1-B5F6-F21C45ADAB25}" destId="{A7A86294-95AF-40C5-A8CF-4EA83635FAFA}" srcOrd="0" destOrd="0" presId="urn:microsoft.com/office/officeart/2005/8/layout/process3"/>
    <dgm:cxn modelId="{DAD1AAB6-FDE4-4F35-9986-6F1243E6F176}" type="presParOf" srcId="{F424D068-7A7F-419E-9C58-E188A8B4FF99}" destId="{0A147139-2562-46F2-A4D5-C99E8DA19925}" srcOrd="4" destOrd="0" presId="urn:microsoft.com/office/officeart/2005/8/layout/process3"/>
    <dgm:cxn modelId="{0749BE15-C677-4B44-AD6B-3183B09BD470}" type="presParOf" srcId="{0A147139-2562-46F2-A4D5-C99E8DA19925}" destId="{EF75D7B9-7605-4E01-8E3F-9BEDE539E0BD}" srcOrd="0" destOrd="0" presId="urn:microsoft.com/office/officeart/2005/8/layout/process3"/>
    <dgm:cxn modelId="{0CB36D0B-B841-4F4D-9883-B9C9831FC291}" type="presParOf" srcId="{0A147139-2562-46F2-A4D5-C99E8DA19925}" destId="{AE00E121-9630-4169-8606-58C691BF2B80}" srcOrd="1" destOrd="0" presId="urn:microsoft.com/office/officeart/2005/8/layout/process3"/>
    <dgm:cxn modelId="{58799107-08F8-4836-A0C7-C6DFEB98B21D}" type="presParOf" srcId="{0A147139-2562-46F2-A4D5-C99E8DA19925}" destId="{B0A41418-7CA0-4D94-9D6D-50AB1B504585}" srcOrd="2" destOrd="0" presId="urn:microsoft.com/office/officeart/2005/8/layout/process3"/>
    <dgm:cxn modelId="{411F1890-4F98-488A-BE11-E9C566A80EE8}" type="presParOf" srcId="{F424D068-7A7F-419E-9C58-E188A8B4FF99}" destId="{548E1E99-9C3B-4723-8E81-15DBAD8E4D18}" srcOrd="5" destOrd="0" presId="urn:microsoft.com/office/officeart/2005/8/layout/process3"/>
    <dgm:cxn modelId="{544984D3-6F97-45C0-96D4-C420FF7D39B1}" type="presParOf" srcId="{548E1E99-9C3B-4723-8E81-15DBAD8E4D18}" destId="{5EE1F193-2BA0-4B0C-BC16-5B56620AF131}" srcOrd="0" destOrd="0" presId="urn:microsoft.com/office/officeart/2005/8/layout/process3"/>
    <dgm:cxn modelId="{D1400359-1EE6-4D72-9E50-3D4BB4BDE4D0}" type="presParOf" srcId="{F424D068-7A7F-419E-9C58-E188A8B4FF99}" destId="{75A9F526-1B8E-4E2F-92C4-0CDF06F34934}" srcOrd="6" destOrd="0" presId="urn:microsoft.com/office/officeart/2005/8/layout/process3"/>
    <dgm:cxn modelId="{6C110FA7-7891-46FB-AEE9-E0E9C1FE2976}" type="presParOf" srcId="{75A9F526-1B8E-4E2F-92C4-0CDF06F34934}" destId="{B049F52E-ABAE-4985-980F-62C8CB803FF1}" srcOrd="0" destOrd="0" presId="urn:microsoft.com/office/officeart/2005/8/layout/process3"/>
    <dgm:cxn modelId="{90D993E1-E8DF-4907-BAAD-182A876627B0}" type="presParOf" srcId="{75A9F526-1B8E-4E2F-92C4-0CDF06F34934}" destId="{9D5ACD9F-3241-48FD-A503-1CDABED431A0}" srcOrd="1" destOrd="0" presId="urn:microsoft.com/office/officeart/2005/8/layout/process3"/>
    <dgm:cxn modelId="{A6D8C2FB-4C78-40F7-BE6F-1C641E944353}" type="presParOf" srcId="{75A9F526-1B8E-4E2F-92C4-0CDF06F34934}" destId="{C977028E-D339-43F0-A146-966BBDB075C2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9EE38F-9AEC-4473-9A90-B4CD68B7B49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D2C4265B-AB8B-420D-8373-E417BCF5B713}">
      <dgm:prSet phldrT="[Text]"/>
      <dgm:spPr/>
      <dgm:t>
        <a:bodyPr/>
        <a:lstStyle/>
        <a:p>
          <a:r>
            <a:rPr lang="en-US" dirty="0"/>
            <a:t>ICA Evaluation</a:t>
          </a:r>
        </a:p>
      </dgm:t>
    </dgm:pt>
    <dgm:pt modelId="{E2833817-56B9-43E7-BE13-D1FC45CF3A53}" type="parTrans" cxnId="{1E139636-5D04-4109-9937-A82DB28A0B18}">
      <dgm:prSet/>
      <dgm:spPr/>
      <dgm:t>
        <a:bodyPr/>
        <a:lstStyle/>
        <a:p>
          <a:endParaRPr lang="en-US"/>
        </a:p>
      </dgm:t>
    </dgm:pt>
    <dgm:pt modelId="{F1DF73D8-9FEF-4B16-9ED1-F923A5572E4E}" type="sibTrans" cxnId="{1E139636-5D04-4109-9937-A82DB28A0B18}">
      <dgm:prSet/>
      <dgm:spPr/>
      <dgm:t>
        <a:bodyPr/>
        <a:lstStyle/>
        <a:p>
          <a:endParaRPr lang="en-US"/>
        </a:p>
      </dgm:t>
    </dgm:pt>
    <dgm:pt modelId="{72E7D0A2-EBB0-4483-824E-3F5E40E61F7D}">
      <dgm:prSet phldrT="[Text]"/>
      <dgm:spPr/>
      <dgm:t>
        <a:bodyPr/>
        <a:lstStyle/>
        <a:p>
          <a:r>
            <a:rPr lang="en-US" dirty="0"/>
            <a:t>R-Peak Detection Evaluation</a:t>
          </a:r>
        </a:p>
      </dgm:t>
    </dgm:pt>
    <dgm:pt modelId="{43B5A0F8-DB70-4CFE-8E53-FB1D6063B983}" type="parTrans" cxnId="{A9E6F9F8-2831-4E86-BACC-8C3EA7A44C45}">
      <dgm:prSet/>
      <dgm:spPr/>
      <dgm:t>
        <a:bodyPr/>
        <a:lstStyle/>
        <a:p>
          <a:endParaRPr lang="en-US"/>
        </a:p>
      </dgm:t>
    </dgm:pt>
    <dgm:pt modelId="{58F1CAD7-FEF6-4934-AF4C-0854300BF531}" type="sibTrans" cxnId="{A9E6F9F8-2831-4E86-BACC-8C3EA7A44C45}">
      <dgm:prSet/>
      <dgm:spPr/>
      <dgm:t>
        <a:bodyPr/>
        <a:lstStyle/>
        <a:p>
          <a:endParaRPr lang="en-US"/>
        </a:p>
      </dgm:t>
    </dgm:pt>
    <dgm:pt modelId="{72579705-807E-4B42-9895-CC5E2A5EB243}">
      <dgm:prSet phldrT="[Text]"/>
      <dgm:spPr/>
      <dgm:t>
        <a:bodyPr/>
        <a:lstStyle/>
        <a:p>
          <a:r>
            <a:rPr lang="en-US" dirty="0"/>
            <a:t>Combined Evaluation</a:t>
          </a:r>
        </a:p>
      </dgm:t>
    </dgm:pt>
    <dgm:pt modelId="{855FA102-D1E3-469D-81A1-FFBCB4D68C60}" type="parTrans" cxnId="{D4B6DE91-76D0-4D77-914C-CBE6417EACE8}">
      <dgm:prSet/>
      <dgm:spPr/>
      <dgm:t>
        <a:bodyPr/>
        <a:lstStyle/>
        <a:p>
          <a:endParaRPr lang="en-US"/>
        </a:p>
      </dgm:t>
    </dgm:pt>
    <dgm:pt modelId="{548AE58C-6108-42B4-B6C1-5A0CC8231000}" type="sibTrans" cxnId="{D4B6DE91-76D0-4D77-914C-CBE6417EACE8}">
      <dgm:prSet/>
      <dgm:spPr/>
      <dgm:t>
        <a:bodyPr/>
        <a:lstStyle/>
        <a:p>
          <a:endParaRPr lang="en-US"/>
        </a:p>
      </dgm:t>
    </dgm:pt>
    <dgm:pt modelId="{220B2349-EA00-4285-8CDF-7103F484B2A9}">
      <dgm:prSet phldrT="[Text]"/>
      <dgm:spPr/>
      <dgm:t>
        <a:bodyPr/>
        <a:lstStyle/>
        <a:p>
          <a:r>
            <a:rPr lang="en-US" dirty="0"/>
            <a:t>Preliminary Hardware Evaluation</a:t>
          </a:r>
        </a:p>
      </dgm:t>
    </dgm:pt>
    <dgm:pt modelId="{CE13A9A5-A7B8-4B60-BE59-2BB4B2A87BE1}" type="parTrans" cxnId="{7D0469C4-43CC-4D2E-9503-0610A4BB5694}">
      <dgm:prSet/>
      <dgm:spPr/>
      <dgm:t>
        <a:bodyPr/>
        <a:lstStyle/>
        <a:p>
          <a:endParaRPr lang="en-US"/>
        </a:p>
      </dgm:t>
    </dgm:pt>
    <dgm:pt modelId="{48867E22-70F1-4314-84CF-A8DBA037633A}" type="sibTrans" cxnId="{7D0469C4-43CC-4D2E-9503-0610A4BB5694}">
      <dgm:prSet/>
      <dgm:spPr/>
      <dgm:t>
        <a:bodyPr/>
        <a:lstStyle/>
        <a:p>
          <a:endParaRPr lang="en-US"/>
        </a:p>
      </dgm:t>
    </dgm:pt>
    <dgm:pt modelId="{C125CDA6-4F0F-4C1D-BED7-AADD4F9A1E4C}" type="pres">
      <dgm:prSet presAssocID="{DA9EE38F-9AEC-4473-9A90-B4CD68B7B491}" presName="Name0" presStyleCnt="0">
        <dgm:presLayoutVars>
          <dgm:dir/>
          <dgm:animLvl val="lvl"/>
          <dgm:resizeHandles val="exact"/>
        </dgm:presLayoutVars>
      </dgm:prSet>
      <dgm:spPr/>
    </dgm:pt>
    <dgm:pt modelId="{20B493AC-7DF9-4ABB-919A-8C65EF5E0E8C}" type="pres">
      <dgm:prSet presAssocID="{220B2349-EA00-4285-8CDF-7103F484B2A9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A9384AB-0A2E-4A66-8603-BEB885A2AA76}" type="pres">
      <dgm:prSet presAssocID="{48867E22-70F1-4314-84CF-A8DBA037633A}" presName="parTxOnlySpace" presStyleCnt="0"/>
      <dgm:spPr/>
    </dgm:pt>
    <dgm:pt modelId="{E3E6A4B7-2A1B-44C3-8CC2-45DD5712E614}" type="pres">
      <dgm:prSet presAssocID="{D2C4265B-AB8B-420D-8373-E417BCF5B713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1641B23-046D-42B5-9D49-D267476AFDCE}" type="pres">
      <dgm:prSet presAssocID="{F1DF73D8-9FEF-4B16-9ED1-F923A5572E4E}" presName="parTxOnlySpace" presStyleCnt="0"/>
      <dgm:spPr/>
    </dgm:pt>
    <dgm:pt modelId="{735BDAC9-7BE2-4F8B-B591-F87F6F2FFD96}" type="pres">
      <dgm:prSet presAssocID="{72E7D0A2-EBB0-4483-824E-3F5E40E61F7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285A6B7-9B39-4DA3-B4CD-C76C6367E050}" type="pres">
      <dgm:prSet presAssocID="{58F1CAD7-FEF6-4934-AF4C-0854300BF531}" presName="parTxOnlySpace" presStyleCnt="0"/>
      <dgm:spPr/>
    </dgm:pt>
    <dgm:pt modelId="{E7C22028-5F48-4E2A-970C-6C9BE2347989}" type="pres">
      <dgm:prSet presAssocID="{72579705-807E-4B42-9895-CC5E2A5EB24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E139636-5D04-4109-9937-A82DB28A0B18}" srcId="{DA9EE38F-9AEC-4473-9A90-B4CD68B7B491}" destId="{D2C4265B-AB8B-420D-8373-E417BCF5B713}" srcOrd="1" destOrd="0" parTransId="{E2833817-56B9-43E7-BE13-D1FC45CF3A53}" sibTransId="{F1DF73D8-9FEF-4B16-9ED1-F923A5572E4E}"/>
    <dgm:cxn modelId="{9049D74C-A319-429D-8215-52D9E11B10B9}" type="presOf" srcId="{72579705-807E-4B42-9895-CC5E2A5EB243}" destId="{E7C22028-5F48-4E2A-970C-6C9BE2347989}" srcOrd="0" destOrd="0" presId="urn:microsoft.com/office/officeart/2005/8/layout/chevron1"/>
    <dgm:cxn modelId="{D4B6DE91-76D0-4D77-914C-CBE6417EACE8}" srcId="{DA9EE38F-9AEC-4473-9A90-B4CD68B7B491}" destId="{72579705-807E-4B42-9895-CC5E2A5EB243}" srcOrd="3" destOrd="0" parTransId="{855FA102-D1E3-469D-81A1-FFBCB4D68C60}" sibTransId="{548AE58C-6108-42B4-B6C1-5A0CC8231000}"/>
    <dgm:cxn modelId="{7D0469C4-43CC-4D2E-9503-0610A4BB5694}" srcId="{DA9EE38F-9AEC-4473-9A90-B4CD68B7B491}" destId="{220B2349-EA00-4285-8CDF-7103F484B2A9}" srcOrd="0" destOrd="0" parTransId="{CE13A9A5-A7B8-4B60-BE59-2BB4B2A87BE1}" sibTransId="{48867E22-70F1-4314-84CF-A8DBA037633A}"/>
    <dgm:cxn modelId="{14E63EC5-1059-4DA3-B26A-57DC38E9BACD}" type="presOf" srcId="{D2C4265B-AB8B-420D-8373-E417BCF5B713}" destId="{E3E6A4B7-2A1B-44C3-8CC2-45DD5712E614}" srcOrd="0" destOrd="0" presId="urn:microsoft.com/office/officeart/2005/8/layout/chevron1"/>
    <dgm:cxn modelId="{32B6A4CE-6D74-4DF4-9C30-B1E156D1A432}" type="presOf" srcId="{72E7D0A2-EBB0-4483-824E-3F5E40E61F7D}" destId="{735BDAC9-7BE2-4F8B-B591-F87F6F2FFD96}" srcOrd="0" destOrd="0" presId="urn:microsoft.com/office/officeart/2005/8/layout/chevron1"/>
    <dgm:cxn modelId="{15D590D2-E7E4-4399-A903-C4B397B790DD}" type="presOf" srcId="{DA9EE38F-9AEC-4473-9A90-B4CD68B7B491}" destId="{C125CDA6-4F0F-4C1D-BED7-AADD4F9A1E4C}" srcOrd="0" destOrd="0" presId="urn:microsoft.com/office/officeart/2005/8/layout/chevron1"/>
    <dgm:cxn modelId="{35F03FF3-202A-4206-BCE5-31FB8E184D7C}" type="presOf" srcId="{220B2349-EA00-4285-8CDF-7103F484B2A9}" destId="{20B493AC-7DF9-4ABB-919A-8C65EF5E0E8C}" srcOrd="0" destOrd="0" presId="urn:microsoft.com/office/officeart/2005/8/layout/chevron1"/>
    <dgm:cxn modelId="{A9E6F9F8-2831-4E86-BACC-8C3EA7A44C45}" srcId="{DA9EE38F-9AEC-4473-9A90-B4CD68B7B491}" destId="{72E7D0A2-EBB0-4483-824E-3F5E40E61F7D}" srcOrd="2" destOrd="0" parTransId="{43B5A0F8-DB70-4CFE-8E53-FB1D6063B983}" sibTransId="{58F1CAD7-FEF6-4934-AF4C-0854300BF531}"/>
    <dgm:cxn modelId="{11882E19-C29F-4766-856F-A554F28812C5}" type="presParOf" srcId="{C125CDA6-4F0F-4C1D-BED7-AADD4F9A1E4C}" destId="{20B493AC-7DF9-4ABB-919A-8C65EF5E0E8C}" srcOrd="0" destOrd="0" presId="urn:microsoft.com/office/officeart/2005/8/layout/chevron1"/>
    <dgm:cxn modelId="{C03081A2-8F41-47AB-BE90-264CFC0B5E92}" type="presParOf" srcId="{C125CDA6-4F0F-4C1D-BED7-AADD4F9A1E4C}" destId="{CA9384AB-0A2E-4A66-8603-BEB885A2AA76}" srcOrd="1" destOrd="0" presId="urn:microsoft.com/office/officeart/2005/8/layout/chevron1"/>
    <dgm:cxn modelId="{540B4E7E-27B4-4E98-AD80-1A50CE75447F}" type="presParOf" srcId="{C125CDA6-4F0F-4C1D-BED7-AADD4F9A1E4C}" destId="{E3E6A4B7-2A1B-44C3-8CC2-45DD5712E614}" srcOrd="2" destOrd="0" presId="urn:microsoft.com/office/officeart/2005/8/layout/chevron1"/>
    <dgm:cxn modelId="{67549CFE-FBBB-47EB-8B6E-0E9CADE5605E}" type="presParOf" srcId="{C125CDA6-4F0F-4C1D-BED7-AADD4F9A1E4C}" destId="{91641B23-046D-42B5-9D49-D267476AFDCE}" srcOrd="3" destOrd="0" presId="urn:microsoft.com/office/officeart/2005/8/layout/chevron1"/>
    <dgm:cxn modelId="{679BFE49-A287-4385-9AD4-05CF2CDFFE07}" type="presParOf" srcId="{C125CDA6-4F0F-4C1D-BED7-AADD4F9A1E4C}" destId="{735BDAC9-7BE2-4F8B-B591-F87F6F2FFD96}" srcOrd="4" destOrd="0" presId="urn:microsoft.com/office/officeart/2005/8/layout/chevron1"/>
    <dgm:cxn modelId="{9AEDEB8D-967A-4F22-9C27-B1DFE01DF95A}" type="presParOf" srcId="{C125CDA6-4F0F-4C1D-BED7-AADD4F9A1E4C}" destId="{9285A6B7-9B39-4DA3-B4CD-C76C6367E050}" srcOrd="5" destOrd="0" presId="urn:microsoft.com/office/officeart/2005/8/layout/chevron1"/>
    <dgm:cxn modelId="{D8357EF7-236E-4D4E-8DD6-36416FEA68C9}" type="presParOf" srcId="{C125CDA6-4F0F-4C1D-BED7-AADD4F9A1E4C}" destId="{E7C22028-5F48-4E2A-970C-6C9BE234798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D351037-4AD8-4FCE-9BAE-C06F923F597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1C4248-54EE-42F9-9D86-D1F2FA0F04BA}">
      <dgm:prSet phldrT="[Text]" custT="1"/>
      <dgm:spPr/>
      <dgm:t>
        <a:bodyPr/>
        <a:lstStyle/>
        <a:p>
          <a:pPr algn="l"/>
          <a:r>
            <a:rPr lang="en-US" sz="1100" b="1" dirty="0"/>
            <a:t>What?</a:t>
          </a:r>
        </a:p>
        <a:p>
          <a:pPr algn="l"/>
          <a:r>
            <a:rPr lang="en-US" sz="1100" dirty="0"/>
            <a:t>- Investigate skin-electrode impedance changes for various recording configurations</a:t>
          </a:r>
        </a:p>
        <a:p>
          <a:pPr algn="ctr"/>
          <a:endParaRPr lang="en-US" sz="1100" dirty="0"/>
        </a:p>
      </dgm:t>
    </dgm:pt>
    <dgm:pt modelId="{AD4B3ABB-718E-492C-B25E-CCA9239562F9}" type="parTrans" cxnId="{C5C01434-33A4-4464-B839-D527D82BE270}">
      <dgm:prSet/>
      <dgm:spPr/>
      <dgm:t>
        <a:bodyPr/>
        <a:lstStyle/>
        <a:p>
          <a:endParaRPr lang="en-US"/>
        </a:p>
      </dgm:t>
    </dgm:pt>
    <dgm:pt modelId="{86FB6FE3-7C14-43F1-A160-568C2F6A20F7}" type="sibTrans" cxnId="{C5C01434-33A4-4464-B839-D527D82BE270}">
      <dgm:prSet/>
      <dgm:spPr/>
      <dgm:t>
        <a:bodyPr/>
        <a:lstStyle/>
        <a:p>
          <a:endParaRPr lang="en-US"/>
        </a:p>
      </dgm:t>
    </dgm:pt>
    <dgm:pt modelId="{411A49E7-1D15-4CC8-B022-5B79F0763A89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sz="1200" b="1" dirty="0"/>
            <a:t>Why?</a:t>
          </a:r>
        </a:p>
      </dgm:t>
    </dgm:pt>
    <dgm:pt modelId="{F8C1D706-49F1-4F51-A068-83B5BCDC578A}" type="parTrans" cxnId="{D12916BD-520D-4FC0-BE64-33DD73426F6A}">
      <dgm:prSet/>
      <dgm:spPr/>
      <dgm:t>
        <a:bodyPr/>
        <a:lstStyle/>
        <a:p>
          <a:endParaRPr lang="en-US"/>
        </a:p>
      </dgm:t>
    </dgm:pt>
    <dgm:pt modelId="{CBD3EB10-BF5B-4FDD-8AC4-B6DC3DC7EEF2}" type="sibTrans" cxnId="{D12916BD-520D-4FC0-BE64-33DD73426F6A}">
      <dgm:prSet/>
      <dgm:spPr/>
      <dgm:t>
        <a:bodyPr/>
        <a:lstStyle/>
        <a:p>
          <a:endParaRPr lang="en-US"/>
        </a:p>
      </dgm:t>
    </dgm:pt>
    <dgm:pt modelId="{7F4D6E5B-8872-4040-811A-7402BA545BCE}">
      <dgm:prSet phldrT="[Text]" custT="1"/>
      <dgm:spPr/>
      <dgm:t>
        <a:bodyPr/>
        <a:lstStyle/>
        <a:p>
          <a:pPr algn="l"/>
          <a:r>
            <a:rPr lang="en-US" sz="1100" b="1" i="0" dirty="0"/>
            <a:t>What?</a:t>
          </a:r>
        </a:p>
        <a:p>
          <a:pPr algn="l"/>
          <a:r>
            <a:rPr lang="en-US" sz="1100" dirty="0"/>
            <a:t>- Appy ICA algorithms on ATE-EEG recordings, with ICA</a:t>
          </a:r>
        </a:p>
        <a:p>
          <a:pPr algn="l"/>
          <a:r>
            <a:rPr lang="en-US" sz="1100" dirty="0"/>
            <a:t>1) allowed for convergence</a:t>
          </a:r>
        </a:p>
        <a:p>
          <a:pPr algn="l"/>
          <a:r>
            <a:rPr lang="en-US" sz="1100" dirty="0"/>
            <a:t>2) allowed for single iteration </a:t>
          </a:r>
        </a:p>
      </dgm:t>
    </dgm:pt>
    <dgm:pt modelId="{100A8405-8535-433A-A141-13FEB67B5763}" type="parTrans" cxnId="{A52AA91B-77CB-4BC1-90EE-AFD25F388318}">
      <dgm:prSet/>
      <dgm:spPr/>
      <dgm:t>
        <a:bodyPr/>
        <a:lstStyle/>
        <a:p>
          <a:endParaRPr lang="en-US"/>
        </a:p>
      </dgm:t>
    </dgm:pt>
    <dgm:pt modelId="{E020EE97-5822-4D58-8AA6-29015CEEA7C7}" type="sibTrans" cxnId="{A52AA91B-77CB-4BC1-90EE-AFD25F388318}">
      <dgm:prSet/>
      <dgm:spPr/>
      <dgm:t>
        <a:bodyPr/>
        <a:lstStyle/>
        <a:p>
          <a:endParaRPr lang="en-US"/>
        </a:p>
      </dgm:t>
    </dgm:pt>
    <dgm:pt modelId="{CD5DC5FE-DD80-44D3-9B1F-C220025B2C7D}">
      <dgm:prSet phldrT="[Text]" custT="1"/>
      <dgm:spPr/>
      <dgm:t>
        <a:bodyPr/>
        <a:lstStyle/>
        <a:p>
          <a:pPr>
            <a:buNone/>
          </a:pPr>
          <a:r>
            <a:rPr lang="en-US" sz="1200" b="1" dirty="0"/>
            <a:t>Why?</a:t>
          </a:r>
        </a:p>
      </dgm:t>
    </dgm:pt>
    <dgm:pt modelId="{014FA4E5-6614-49D6-AA2E-BF96BD5458E2}" type="parTrans" cxnId="{24474808-64D5-4BB1-A671-FCB14CFBCBBE}">
      <dgm:prSet/>
      <dgm:spPr/>
      <dgm:t>
        <a:bodyPr/>
        <a:lstStyle/>
        <a:p>
          <a:endParaRPr lang="en-US"/>
        </a:p>
      </dgm:t>
    </dgm:pt>
    <dgm:pt modelId="{83FBC002-8137-40F2-A055-DB43B138F507}" type="sibTrans" cxnId="{24474808-64D5-4BB1-A671-FCB14CFBCBBE}">
      <dgm:prSet/>
      <dgm:spPr/>
      <dgm:t>
        <a:bodyPr/>
        <a:lstStyle/>
        <a:p>
          <a:endParaRPr lang="en-US"/>
        </a:p>
      </dgm:t>
    </dgm:pt>
    <dgm:pt modelId="{C0588DD8-8658-4AA6-9249-E12BF90F3F1F}">
      <dgm:prSet phldrT="[Text]" custT="1"/>
      <dgm:spPr/>
      <dgm:t>
        <a:bodyPr/>
        <a:lstStyle/>
        <a:p>
          <a:pPr algn="l"/>
          <a:r>
            <a:rPr lang="en-US" sz="1100" b="1" dirty="0"/>
            <a:t>What?</a:t>
          </a:r>
        </a:p>
        <a:p>
          <a:pPr algn="l"/>
          <a:r>
            <a:rPr lang="en-US" sz="1100" dirty="0"/>
            <a:t>- Employ R-peak detection algorithms on all converged ECG-related ICs </a:t>
          </a:r>
        </a:p>
        <a:p>
          <a:pPr algn="l"/>
          <a:r>
            <a:rPr lang="en-US" sz="1100" dirty="0"/>
            <a:t>(regardless of ICA variant used)</a:t>
          </a:r>
          <a:endParaRPr lang="en-US" sz="1100" b="0" dirty="0"/>
        </a:p>
      </dgm:t>
    </dgm:pt>
    <dgm:pt modelId="{D51C2998-7542-4E34-9C37-646C8833CCEB}" type="parTrans" cxnId="{E1996435-9F5A-448B-BB34-76B3B1D1B773}">
      <dgm:prSet/>
      <dgm:spPr/>
      <dgm:t>
        <a:bodyPr/>
        <a:lstStyle/>
        <a:p>
          <a:endParaRPr lang="en-US"/>
        </a:p>
      </dgm:t>
    </dgm:pt>
    <dgm:pt modelId="{368E56D2-56B7-4EE0-ADF6-03A165B6824D}" type="sibTrans" cxnId="{E1996435-9F5A-448B-BB34-76B3B1D1B773}">
      <dgm:prSet/>
      <dgm:spPr/>
      <dgm:t>
        <a:bodyPr/>
        <a:lstStyle/>
        <a:p>
          <a:endParaRPr lang="en-US"/>
        </a:p>
      </dgm:t>
    </dgm:pt>
    <dgm:pt modelId="{2D266D9D-4994-439B-B857-3DC62AED906D}">
      <dgm:prSet phldrT="[Text]" custT="1"/>
      <dgm:spPr/>
      <dgm:t>
        <a:bodyPr/>
        <a:lstStyle/>
        <a:p>
          <a:pPr>
            <a:buNone/>
          </a:pPr>
          <a:r>
            <a:rPr lang="en-US" sz="1200" b="1" dirty="0"/>
            <a:t>Why?</a:t>
          </a:r>
        </a:p>
      </dgm:t>
    </dgm:pt>
    <dgm:pt modelId="{3786572A-5012-4794-AA14-5D5FDEF01D94}" type="parTrans" cxnId="{E771B35E-925B-4EA5-AD92-2474B49C425C}">
      <dgm:prSet/>
      <dgm:spPr/>
      <dgm:t>
        <a:bodyPr/>
        <a:lstStyle/>
        <a:p>
          <a:endParaRPr lang="en-US"/>
        </a:p>
      </dgm:t>
    </dgm:pt>
    <dgm:pt modelId="{07A473B4-5ECE-4D69-894F-6BFB5F43EBD6}" type="sibTrans" cxnId="{E771B35E-925B-4EA5-AD92-2474B49C425C}">
      <dgm:prSet/>
      <dgm:spPr/>
      <dgm:t>
        <a:bodyPr/>
        <a:lstStyle/>
        <a:p>
          <a:endParaRPr lang="en-US"/>
        </a:p>
      </dgm:t>
    </dgm:pt>
    <dgm:pt modelId="{5BFAE477-A5C8-41D4-B542-487E10E16414}">
      <dgm:prSet phldrT="[Text]" custT="1"/>
      <dgm:spPr/>
      <dgm:t>
        <a:bodyPr/>
        <a:lstStyle/>
        <a:p>
          <a:r>
            <a:rPr lang="en-US" sz="1200" dirty="0" err="1"/>
            <a:t>Cyton</a:t>
          </a:r>
          <a:r>
            <a:rPr lang="en-US" sz="1200" dirty="0"/>
            <a:t> Board only offers 8 </a:t>
          </a:r>
          <a:r>
            <a:rPr lang="en-US" sz="1200" dirty="0" err="1"/>
            <a:t>ExG</a:t>
          </a:r>
          <a:r>
            <a:rPr lang="en-US" sz="1200" dirty="0"/>
            <a:t> recording channels</a:t>
          </a:r>
        </a:p>
      </dgm:t>
    </dgm:pt>
    <dgm:pt modelId="{9C9F39CB-6BDF-4EDE-8220-1C0FAAA6C9D5}" type="parTrans" cxnId="{85E40EA4-8EC7-4B7D-A45A-19B076420103}">
      <dgm:prSet/>
      <dgm:spPr/>
      <dgm:t>
        <a:bodyPr/>
        <a:lstStyle/>
        <a:p>
          <a:endParaRPr lang="en-US"/>
        </a:p>
      </dgm:t>
    </dgm:pt>
    <dgm:pt modelId="{D98230AB-3B29-4927-B25B-9BC5E3DFB6BA}" type="sibTrans" cxnId="{85E40EA4-8EC7-4B7D-A45A-19B076420103}">
      <dgm:prSet/>
      <dgm:spPr/>
      <dgm:t>
        <a:bodyPr/>
        <a:lstStyle/>
        <a:p>
          <a:endParaRPr lang="en-US"/>
        </a:p>
      </dgm:t>
    </dgm:pt>
    <dgm:pt modelId="{81846A1A-B6AF-48A8-A03C-C682F12FA297}">
      <dgm:prSet phldrT="[Text]" custT="1"/>
      <dgm:spPr/>
      <dgm:t>
        <a:bodyPr/>
        <a:lstStyle/>
        <a:p>
          <a:r>
            <a:rPr lang="en-US" sz="1200" dirty="0"/>
            <a:t>Identify promising recording configurations</a:t>
          </a:r>
        </a:p>
      </dgm:t>
    </dgm:pt>
    <dgm:pt modelId="{395E35C5-1784-48D7-B419-C92984B8D0A5}" type="parTrans" cxnId="{C4A1B732-433D-4C08-8C22-6596578D7332}">
      <dgm:prSet/>
      <dgm:spPr/>
      <dgm:t>
        <a:bodyPr/>
        <a:lstStyle/>
        <a:p>
          <a:endParaRPr lang="en-US"/>
        </a:p>
      </dgm:t>
    </dgm:pt>
    <dgm:pt modelId="{A5382948-2F4A-4D85-A220-64AE33860F7E}" type="sibTrans" cxnId="{C4A1B732-433D-4C08-8C22-6596578D7332}">
      <dgm:prSet/>
      <dgm:spPr/>
      <dgm:t>
        <a:bodyPr/>
        <a:lstStyle/>
        <a:p>
          <a:endParaRPr lang="en-US"/>
        </a:p>
      </dgm:t>
    </dgm:pt>
    <dgm:pt modelId="{19A06B46-CE05-4B01-BC81-1BDE517E0AEA}">
      <dgm:prSet phldrT="[Text]" custT="1"/>
      <dgm:spPr/>
      <dgm:t>
        <a:bodyPr/>
        <a:lstStyle/>
        <a:p>
          <a:endParaRPr lang="en-US" sz="1200" dirty="0"/>
        </a:p>
      </dgm:t>
    </dgm:pt>
    <dgm:pt modelId="{31C09A5D-B559-4D91-9154-7163E3E145A2}" type="parTrans" cxnId="{E7197F01-9249-48E5-BF72-692449BFD769}">
      <dgm:prSet/>
      <dgm:spPr/>
      <dgm:t>
        <a:bodyPr/>
        <a:lstStyle/>
        <a:p>
          <a:endParaRPr lang="en-US"/>
        </a:p>
      </dgm:t>
    </dgm:pt>
    <dgm:pt modelId="{111F217A-A5B6-43D7-BD85-F02E434F3F01}" type="sibTrans" cxnId="{E7197F01-9249-48E5-BF72-692449BFD769}">
      <dgm:prSet/>
      <dgm:spPr/>
      <dgm:t>
        <a:bodyPr/>
        <a:lstStyle/>
        <a:p>
          <a:endParaRPr lang="en-US"/>
        </a:p>
      </dgm:t>
    </dgm:pt>
    <dgm:pt modelId="{BBA082EE-4CA5-4FB1-AE71-52C61F944D0A}">
      <dgm:prSet phldrT="[Text]" custT="1"/>
      <dgm:spPr/>
      <dgm:t>
        <a:bodyPr/>
        <a:lstStyle/>
        <a:p>
          <a:r>
            <a:rPr lang="en-US" sz="1200" dirty="0"/>
            <a:t>Minimize possible signal quality impairments, e.g., due to (facial) hair, bones etc.</a:t>
          </a:r>
        </a:p>
      </dgm:t>
    </dgm:pt>
    <dgm:pt modelId="{B9976BAC-3295-4F4D-A88D-2007885A3204}" type="parTrans" cxnId="{83EF37E2-8BFC-4AC8-A79F-E731D8C70823}">
      <dgm:prSet/>
      <dgm:spPr/>
      <dgm:t>
        <a:bodyPr/>
        <a:lstStyle/>
        <a:p>
          <a:endParaRPr lang="en-US"/>
        </a:p>
      </dgm:t>
    </dgm:pt>
    <dgm:pt modelId="{5A3E1A81-B9DF-4348-B5F0-124CD067B2DC}" type="sibTrans" cxnId="{83EF37E2-8BFC-4AC8-A79F-E731D8C70823}">
      <dgm:prSet/>
      <dgm:spPr/>
      <dgm:t>
        <a:bodyPr/>
        <a:lstStyle/>
        <a:p>
          <a:endParaRPr lang="en-US"/>
        </a:p>
      </dgm:t>
    </dgm:pt>
    <dgm:pt modelId="{F093CCF1-72F1-408A-81C4-D25E4AD2EF00}">
      <dgm:prSet phldrT="[Text]" custT="1"/>
      <dgm:spPr/>
      <dgm:t>
        <a:bodyPr/>
        <a:lstStyle/>
        <a:p>
          <a:endParaRPr lang="en-US" sz="1200" dirty="0"/>
        </a:p>
      </dgm:t>
    </dgm:pt>
    <dgm:pt modelId="{34EB3833-1734-4E36-9CB1-794BB31E9F28}" type="parTrans" cxnId="{616662E7-D19C-4071-9E9C-AAA6C2AE9555}">
      <dgm:prSet/>
      <dgm:spPr/>
      <dgm:t>
        <a:bodyPr/>
        <a:lstStyle/>
        <a:p>
          <a:endParaRPr lang="en-US"/>
        </a:p>
      </dgm:t>
    </dgm:pt>
    <dgm:pt modelId="{9D3CFE02-F8BF-4C7E-9DA0-4F4B7BEF88FE}" type="sibTrans" cxnId="{616662E7-D19C-4071-9E9C-AAA6C2AE9555}">
      <dgm:prSet/>
      <dgm:spPr/>
      <dgm:t>
        <a:bodyPr/>
        <a:lstStyle/>
        <a:p>
          <a:endParaRPr lang="en-US"/>
        </a:p>
      </dgm:t>
    </dgm:pt>
    <dgm:pt modelId="{2500937C-6F1F-425E-8DBA-D20B33F59D60}">
      <dgm:prSet phldrT="[Text]" custT="1"/>
      <dgm:spPr/>
      <dgm:t>
        <a:bodyPr/>
        <a:lstStyle/>
        <a:p>
          <a:r>
            <a:rPr lang="en-US" sz="1200" dirty="0"/>
            <a:t>Estimate upper bound of ICA quality</a:t>
          </a:r>
        </a:p>
      </dgm:t>
    </dgm:pt>
    <dgm:pt modelId="{40596EAB-BA59-4AA3-B4FB-8BF0A8950B3D}" type="parTrans" cxnId="{1443947B-9261-424D-B5D0-448AFEB83D76}">
      <dgm:prSet/>
      <dgm:spPr/>
      <dgm:t>
        <a:bodyPr/>
        <a:lstStyle/>
        <a:p>
          <a:endParaRPr lang="en-US"/>
        </a:p>
      </dgm:t>
    </dgm:pt>
    <dgm:pt modelId="{802860A8-3CAB-455D-B69E-9678B3160C4B}" type="sibTrans" cxnId="{1443947B-9261-424D-B5D0-448AFEB83D76}">
      <dgm:prSet/>
      <dgm:spPr/>
      <dgm:t>
        <a:bodyPr/>
        <a:lstStyle/>
        <a:p>
          <a:endParaRPr lang="en-US"/>
        </a:p>
      </dgm:t>
    </dgm:pt>
    <dgm:pt modelId="{CC39B56B-BA26-43EF-ADE6-07F87286B5CA}">
      <dgm:prSet phldrT="[Text]" custT="1"/>
      <dgm:spPr/>
      <dgm:t>
        <a:bodyPr/>
        <a:lstStyle/>
        <a:p>
          <a:r>
            <a:rPr lang="en-US" sz="1200" dirty="0"/>
            <a:t>Estimate lower bound of ICA execution time</a:t>
          </a:r>
        </a:p>
      </dgm:t>
    </dgm:pt>
    <dgm:pt modelId="{E6AB1F56-5D92-4BC4-8A90-056A3BB60830}" type="parTrans" cxnId="{1DCED92A-1BF3-4C25-821F-6860CC70BEA6}">
      <dgm:prSet/>
      <dgm:spPr/>
      <dgm:t>
        <a:bodyPr/>
        <a:lstStyle/>
        <a:p>
          <a:endParaRPr lang="en-US"/>
        </a:p>
      </dgm:t>
    </dgm:pt>
    <dgm:pt modelId="{3853E587-5EA1-495F-BED8-22434BF5EAB1}" type="sibTrans" cxnId="{1DCED92A-1BF3-4C25-821F-6860CC70BEA6}">
      <dgm:prSet/>
      <dgm:spPr/>
      <dgm:t>
        <a:bodyPr/>
        <a:lstStyle/>
        <a:p>
          <a:endParaRPr lang="en-US"/>
        </a:p>
      </dgm:t>
    </dgm:pt>
    <dgm:pt modelId="{C8ED4F1C-7633-4FA9-ADF6-304841BDF428}">
      <dgm:prSet phldrT="[Text]" custT="1"/>
      <dgm:spPr/>
      <dgm:t>
        <a:bodyPr/>
        <a:lstStyle/>
        <a:p>
          <a:r>
            <a:rPr lang="en-US" sz="1200" dirty="0"/>
            <a:t>Assess influence of preliminary hardware configuration (Good Case vs Bad Case)</a:t>
          </a:r>
        </a:p>
      </dgm:t>
    </dgm:pt>
    <dgm:pt modelId="{C18924A9-9B73-4DD7-9928-35F5C54573C8}" type="parTrans" cxnId="{BA9C5414-49D1-4C7A-A9C2-1D62F17061C7}">
      <dgm:prSet/>
      <dgm:spPr/>
      <dgm:t>
        <a:bodyPr/>
        <a:lstStyle/>
        <a:p>
          <a:endParaRPr lang="en-US"/>
        </a:p>
      </dgm:t>
    </dgm:pt>
    <dgm:pt modelId="{2928756D-F745-4754-8606-24B0EA27836C}" type="sibTrans" cxnId="{BA9C5414-49D1-4C7A-A9C2-1D62F17061C7}">
      <dgm:prSet/>
      <dgm:spPr/>
      <dgm:t>
        <a:bodyPr/>
        <a:lstStyle/>
        <a:p>
          <a:endParaRPr lang="en-US"/>
        </a:p>
      </dgm:t>
    </dgm:pt>
    <dgm:pt modelId="{D4E81D70-5ED7-41DA-98A9-A7420E222485}">
      <dgm:prSet phldrT="[Text]" custT="1"/>
      <dgm:spPr/>
      <dgm:t>
        <a:bodyPr/>
        <a:lstStyle/>
        <a:p>
          <a:endParaRPr lang="en-US" sz="1200" dirty="0"/>
        </a:p>
      </dgm:t>
    </dgm:pt>
    <dgm:pt modelId="{8E49ADD9-15B5-40C2-9D11-0EEEF5AA1836}" type="parTrans" cxnId="{6EBC5A27-34F2-4CF6-ACB4-01D0687842C0}">
      <dgm:prSet/>
      <dgm:spPr/>
      <dgm:t>
        <a:bodyPr/>
        <a:lstStyle/>
        <a:p>
          <a:endParaRPr lang="en-US"/>
        </a:p>
      </dgm:t>
    </dgm:pt>
    <dgm:pt modelId="{8B981A44-2B5B-4B20-878E-8D7C75DD0A77}" type="sibTrans" cxnId="{6EBC5A27-34F2-4CF6-ACB4-01D0687842C0}">
      <dgm:prSet/>
      <dgm:spPr/>
      <dgm:t>
        <a:bodyPr/>
        <a:lstStyle/>
        <a:p>
          <a:endParaRPr lang="en-US"/>
        </a:p>
      </dgm:t>
    </dgm:pt>
    <dgm:pt modelId="{B025D26A-9CFD-4639-A8E1-826D470E5713}">
      <dgm:prSet phldrT="[Text]" custT="1"/>
      <dgm:spPr/>
      <dgm:t>
        <a:bodyPr/>
        <a:lstStyle/>
        <a:p>
          <a:endParaRPr lang="en-US" sz="1200" dirty="0"/>
        </a:p>
      </dgm:t>
    </dgm:pt>
    <dgm:pt modelId="{9541A1D7-EBF5-4ADA-A4ED-A8C8C03404AB}" type="parTrans" cxnId="{131E3700-9CB5-4D44-A79F-C8D55DC7A4DC}">
      <dgm:prSet/>
      <dgm:spPr/>
      <dgm:t>
        <a:bodyPr/>
        <a:lstStyle/>
        <a:p>
          <a:endParaRPr lang="en-US"/>
        </a:p>
      </dgm:t>
    </dgm:pt>
    <dgm:pt modelId="{6181C415-C83A-41A4-9216-2A5A60C13E5B}" type="sibTrans" cxnId="{131E3700-9CB5-4D44-A79F-C8D55DC7A4DC}">
      <dgm:prSet/>
      <dgm:spPr/>
      <dgm:t>
        <a:bodyPr/>
        <a:lstStyle/>
        <a:p>
          <a:endParaRPr lang="en-US"/>
        </a:p>
      </dgm:t>
    </dgm:pt>
    <dgm:pt modelId="{6F25F84E-EDF1-49A1-AEFC-514F5413B625}">
      <dgm:prSet phldrT="[Text]" custT="1"/>
      <dgm:spPr/>
      <dgm:t>
        <a:bodyPr/>
        <a:lstStyle/>
        <a:p>
          <a:r>
            <a:rPr lang="en-US" sz="1200" dirty="0"/>
            <a:t>Investigate JF score compared to other popular metric (sensitivity)</a:t>
          </a:r>
        </a:p>
      </dgm:t>
    </dgm:pt>
    <dgm:pt modelId="{39360E59-6BAA-4263-9F84-B890FF581025}" type="parTrans" cxnId="{32053E91-E0DE-453C-8D37-FD98C42E30EF}">
      <dgm:prSet/>
      <dgm:spPr/>
      <dgm:t>
        <a:bodyPr/>
        <a:lstStyle/>
        <a:p>
          <a:endParaRPr lang="en-US"/>
        </a:p>
      </dgm:t>
    </dgm:pt>
    <dgm:pt modelId="{37F656C3-668F-4A23-856F-4CC1602B1344}" type="sibTrans" cxnId="{32053E91-E0DE-453C-8D37-FD98C42E30EF}">
      <dgm:prSet/>
      <dgm:spPr/>
      <dgm:t>
        <a:bodyPr/>
        <a:lstStyle/>
        <a:p>
          <a:endParaRPr lang="en-US"/>
        </a:p>
      </dgm:t>
    </dgm:pt>
    <dgm:pt modelId="{C6CDEE0D-5D18-4FDA-A85F-8E2F29CBA65A}">
      <dgm:prSet phldrT="[Text]" custT="1"/>
      <dgm:spPr/>
      <dgm:t>
        <a:bodyPr/>
        <a:lstStyle/>
        <a:p>
          <a:r>
            <a:rPr lang="en-US" sz="1200" dirty="0"/>
            <a:t>Provide performance reference for every R-PD algorithm (Best Case for R-PD performance), independent of ICA variant used</a:t>
          </a:r>
        </a:p>
      </dgm:t>
    </dgm:pt>
    <dgm:pt modelId="{525794C4-E827-4437-BA89-8F5BF78B60DD}" type="parTrans" cxnId="{F2BD8592-856B-4C48-8853-6ED6D63F58B6}">
      <dgm:prSet/>
      <dgm:spPr/>
      <dgm:t>
        <a:bodyPr/>
        <a:lstStyle/>
        <a:p>
          <a:endParaRPr lang="en-US"/>
        </a:p>
      </dgm:t>
    </dgm:pt>
    <dgm:pt modelId="{FBB8513B-FFC2-4B1B-98F9-A30B1DBAD434}" type="sibTrans" cxnId="{F2BD8592-856B-4C48-8853-6ED6D63F58B6}">
      <dgm:prSet/>
      <dgm:spPr/>
      <dgm:t>
        <a:bodyPr/>
        <a:lstStyle/>
        <a:p>
          <a:endParaRPr lang="en-US"/>
        </a:p>
      </dgm:t>
    </dgm:pt>
    <dgm:pt modelId="{4036C731-C3CD-4720-AE3D-F256F6C4170C}">
      <dgm:prSet phldrT="[Text]" custT="1"/>
      <dgm:spPr/>
      <dgm:t>
        <a:bodyPr/>
        <a:lstStyle/>
        <a:p>
          <a:endParaRPr lang="en-US" sz="1200" dirty="0"/>
        </a:p>
      </dgm:t>
    </dgm:pt>
    <dgm:pt modelId="{5040BA57-DF5A-4A35-80FF-44B9B82FFCDF}" type="parTrans" cxnId="{4E10A919-5354-464C-AF6B-AF6DFF1BFAC3}">
      <dgm:prSet/>
      <dgm:spPr/>
      <dgm:t>
        <a:bodyPr/>
        <a:lstStyle/>
        <a:p>
          <a:endParaRPr lang="en-US"/>
        </a:p>
      </dgm:t>
    </dgm:pt>
    <dgm:pt modelId="{72133E32-7AEE-4121-8873-3FE6E919CD9C}" type="sibTrans" cxnId="{4E10A919-5354-464C-AF6B-AF6DFF1BFAC3}">
      <dgm:prSet/>
      <dgm:spPr/>
      <dgm:t>
        <a:bodyPr/>
        <a:lstStyle/>
        <a:p>
          <a:endParaRPr lang="en-US"/>
        </a:p>
      </dgm:t>
    </dgm:pt>
    <dgm:pt modelId="{BFDC0989-67DD-4603-A766-EDC2F870C49F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 sz="1200" b="1" dirty="0"/>
        </a:p>
      </dgm:t>
    </dgm:pt>
    <dgm:pt modelId="{88266065-A2EC-407D-9A0B-BB36942A6613}" type="parTrans" cxnId="{CF73CD97-BDC7-4E9D-9805-B9485F62D7A0}">
      <dgm:prSet/>
      <dgm:spPr/>
      <dgm:t>
        <a:bodyPr/>
        <a:lstStyle/>
        <a:p>
          <a:endParaRPr lang="en-US"/>
        </a:p>
      </dgm:t>
    </dgm:pt>
    <dgm:pt modelId="{E8E3BB21-6575-4DCD-A930-1F5500DB6D3D}" type="sibTrans" cxnId="{CF73CD97-BDC7-4E9D-9805-B9485F62D7A0}">
      <dgm:prSet/>
      <dgm:spPr/>
      <dgm:t>
        <a:bodyPr/>
        <a:lstStyle/>
        <a:p>
          <a:endParaRPr lang="en-US"/>
        </a:p>
      </dgm:t>
    </dgm:pt>
    <dgm:pt modelId="{EB09D973-FB09-4302-94CA-10AEBD43357B}">
      <dgm:prSet phldrT="[Text]" custT="1"/>
      <dgm:spPr/>
      <dgm:t>
        <a:bodyPr/>
        <a:lstStyle/>
        <a:p>
          <a:pPr>
            <a:buNone/>
          </a:pPr>
          <a:endParaRPr lang="en-US" sz="1200" b="1" dirty="0"/>
        </a:p>
      </dgm:t>
    </dgm:pt>
    <dgm:pt modelId="{E3446521-716A-465D-BFE2-532870E46FB2}" type="parTrans" cxnId="{95BD9626-E6E0-4646-A0EA-6E78C18B64A5}">
      <dgm:prSet/>
      <dgm:spPr/>
      <dgm:t>
        <a:bodyPr/>
        <a:lstStyle/>
        <a:p>
          <a:endParaRPr lang="en-US"/>
        </a:p>
      </dgm:t>
    </dgm:pt>
    <dgm:pt modelId="{50255FAA-9684-4058-ADED-713A2348D146}" type="sibTrans" cxnId="{95BD9626-E6E0-4646-A0EA-6E78C18B64A5}">
      <dgm:prSet/>
      <dgm:spPr/>
      <dgm:t>
        <a:bodyPr/>
        <a:lstStyle/>
        <a:p>
          <a:endParaRPr lang="en-US"/>
        </a:p>
      </dgm:t>
    </dgm:pt>
    <dgm:pt modelId="{82D20E6D-8032-483A-AB99-43D12E1EFE59}">
      <dgm:prSet phldrT="[Text]" custT="1"/>
      <dgm:spPr/>
      <dgm:t>
        <a:bodyPr/>
        <a:lstStyle/>
        <a:p>
          <a:pPr>
            <a:buNone/>
          </a:pPr>
          <a:endParaRPr lang="en-US" sz="1200" b="1" dirty="0"/>
        </a:p>
      </dgm:t>
    </dgm:pt>
    <dgm:pt modelId="{48B139F8-DD95-444F-898A-E322761F7CD5}" type="parTrans" cxnId="{13A87F20-F565-4182-8CE3-ECAC5B939F18}">
      <dgm:prSet/>
      <dgm:spPr/>
      <dgm:t>
        <a:bodyPr/>
        <a:lstStyle/>
        <a:p>
          <a:endParaRPr lang="en-US"/>
        </a:p>
      </dgm:t>
    </dgm:pt>
    <dgm:pt modelId="{506D3521-0F84-488C-B57C-9B204ED39E7B}" type="sibTrans" cxnId="{13A87F20-F565-4182-8CE3-ECAC5B939F18}">
      <dgm:prSet/>
      <dgm:spPr/>
      <dgm:t>
        <a:bodyPr/>
        <a:lstStyle/>
        <a:p>
          <a:endParaRPr lang="en-US"/>
        </a:p>
      </dgm:t>
    </dgm:pt>
    <dgm:pt modelId="{76B7D607-8CEA-4823-A38E-7037C6FAAFB1}">
      <dgm:prSet custT="1"/>
      <dgm:spPr/>
      <dgm:t>
        <a:bodyPr/>
        <a:lstStyle/>
        <a:p>
          <a:pPr algn="l">
            <a:buNone/>
          </a:pPr>
          <a:r>
            <a:rPr lang="en-US" sz="1100" b="1" dirty="0"/>
            <a:t>What?</a:t>
          </a:r>
        </a:p>
        <a:p>
          <a:pPr algn="l">
            <a:buNone/>
          </a:pPr>
          <a:r>
            <a:rPr lang="en-US" sz="1100" dirty="0"/>
            <a:t>- Separately investigate performance of all 128 ICA x R-PD combinations, with ICA</a:t>
          </a:r>
        </a:p>
        <a:p>
          <a:pPr algn="l">
            <a:buNone/>
          </a:pPr>
          <a:r>
            <a:rPr lang="en-US" sz="1100" dirty="0"/>
            <a:t>1) allowed for convergence</a:t>
          </a:r>
        </a:p>
        <a:p>
          <a:pPr algn="l">
            <a:buNone/>
          </a:pPr>
          <a:r>
            <a:rPr lang="en-US" sz="1100" dirty="0"/>
            <a:t>2) allowed for single iteration</a:t>
          </a:r>
        </a:p>
      </dgm:t>
    </dgm:pt>
    <dgm:pt modelId="{DA0A8333-B3EC-40BE-913D-3E1B02963728}" type="sibTrans" cxnId="{A1E7B4C6-DA02-41DA-A10F-A536AB170CFA}">
      <dgm:prSet/>
      <dgm:spPr/>
      <dgm:t>
        <a:bodyPr/>
        <a:lstStyle/>
        <a:p>
          <a:endParaRPr lang="en-US"/>
        </a:p>
      </dgm:t>
    </dgm:pt>
    <dgm:pt modelId="{EA694C46-E14A-4FD8-B3C7-669782646BF0}" type="parTrans" cxnId="{A1E7B4C6-DA02-41DA-A10F-A536AB170CFA}">
      <dgm:prSet/>
      <dgm:spPr/>
      <dgm:t>
        <a:bodyPr/>
        <a:lstStyle/>
        <a:p>
          <a:endParaRPr lang="en-US"/>
        </a:p>
      </dgm:t>
    </dgm:pt>
    <dgm:pt modelId="{1F9D8A3F-D587-4CA0-B183-7D400FF01CEC}">
      <dgm:prSet custT="1"/>
      <dgm:spPr/>
      <dgm:t>
        <a:bodyPr/>
        <a:lstStyle/>
        <a:p>
          <a:pPr>
            <a:buNone/>
          </a:pPr>
          <a:r>
            <a:rPr lang="en-US" sz="1200" b="1" dirty="0"/>
            <a:t>Why?</a:t>
          </a:r>
        </a:p>
      </dgm:t>
    </dgm:pt>
    <dgm:pt modelId="{8B745599-3ECA-4CE8-AEC2-36B02FCBE6CD}" type="parTrans" cxnId="{87CF963A-8D24-45FE-967D-F489C56766E8}">
      <dgm:prSet/>
      <dgm:spPr/>
      <dgm:t>
        <a:bodyPr/>
        <a:lstStyle/>
        <a:p>
          <a:endParaRPr lang="en-US"/>
        </a:p>
      </dgm:t>
    </dgm:pt>
    <dgm:pt modelId="{3A9EED8A-71F2-41AF-B0CB-8E08E7C5E992}" type="sibTrans" cxnId="{87CF963A-8D24-45FE-967D-F489C56766E8}">
      <dgm:prSet/>
      <dgm:spPr/>
      <dgm:t>
        <a:bodyPr/>
        <a:lstStyle/>
        <a:p>
          <a:endParaRPr lang="en-US"/>
        </a:p>
      </dgm:t>
    </dgm:pt>
    <dgm:pt modelId="{93EDBFCE-8D38-4059-B267-AC24CA4E7219}">
      <dgm:prSet custT="1"/>
      <dgm:spPr/>
      <dgm:t>
        <a:bodyPr/>
        <a:lstStyle/>
        <a:p>
          <a:r>
            <a:rPr lang="en-US" sz="1200" dirty="0"/>
            <a:t>Estimate upper bound of combined (R-PD) performance</a:t>
          </a:r>
        </a:p>
      </dgm:t>
    </dgm:pt>
    <dgm:pt modelId="{98D8087F-9A44-4D34-941F-D0EA997E5CA9}" type="parTrans" cxnId="{D2F79636-1BCC-495B-A58F-19CBE80BE82E}">
      <dgm:prSet/>
      <dgm:spPr/>
      <dgm:t>
        <a:bodyPr/>
        <a:lstStyle/>
        <a:p>
          <a:endParaRPr lang="en-US"/>
        </a:p>
      </dgm:t>
    </dgm:pt>
    <dgm:pt modelId="{A1AD8516-A9F1-4C8F-8948-BAF96A41BB18}" type="sibTrans" cxnId="{D2F79636-1BCC-495B-A58F-19CBE80BE82E}">
      <dgm:prSet/>
      <dgm:spPr/>
      <dgm:t>
        <a:bodyPr/>
        <a:lstStyle/>
        <a:p>
          <a:endParaRPr lang="en-US"/>
        </a:p>
      </dgm:t>
    </dgm:pt>
    <dgm:pt modelId="{F59B439C-BF4A-4D7D-B0C5-3206CECECD17}">
      <dgm:prSet custT="1"/>
      <dgm:spPr/>
      <dgm:t>
        <a:bodyPr/>
        <a:lstStyle/>
        <a:p>
          <a:endParaRPr lang="en-US" sz="1200" dirty="0"/>
        </a:p>
      </dgm:t>
    </dgm:pt>
    <dgm:pt modelId="{B512D732-2319-47AF-92CD-F59D02239BD2}" type="parTrans" cxnId="{0C95C706-05FF-4F7F-AC46-CC3DF1CC71F7}">
      <dgm:prSet/>
      <dgm:spPr/>
      <dgm:t>
        <a:bodyPr/>
        <a:lstStyle/>
        <a:p>
          <a:endParaRPr lang="en-US"/>
        </a:p>
      </dgm:t>
    </dgm:pt>
    <dgm:pt modelId="{F32BBE5F-9F1A-40D6-ADFA-75F02243188B}" type="sibTrans" cxnId="{0C95C706-05FF-4F7F-AC46-CC3DF1CC71F7}">
      <dgm:prSet/>
      <dgm:spPr/>
      <dgm:t>
        <a:bodyPr/>
        <a:lstStyle/>
        <a:p>
          <a:endParaRPr lang="en-US"/>
        </a:p>
      </dgm:t>
    </dgm:pt>
    <dgm:pt modelId="{481087DA-A234-4AC0-BF15-D70DC07BA671}">
      <dgm:prSet custT="1"/>
      <dgm:spPr/>
      <dgm:t>
        <a:bodyPr/>
        <a:lstStyle/>
        <a:p>
          <a:r>
            <a:rPr lang="en-US" sz="1200" dirty="0"/>
            <a:t>Estimate lower bound of combined execution time</a:t>
          </a:r>
        </a:p>
      </dgm:t>
    </dgm:pt>
    <dgm:pt modelId="{9F85B7BC-0B1D-4804-A7DD-4E7811D4AE23}" type="parTrans" cxnId="{8436BEF3-85F3-434B-8767-FC8704539D52}">
      <dgm:prSet/>
      <dgm:spPr/>
      <dgm:t>
        <a:bodyPr/>
        <a:lstStyle/>
        <a:p>
          <a:endParaRPr lang="en-US"/>
        </a:p>
      </dgm:t>
    </dgm:pt>
    <dgm:pt modelId="{1CA98B7E-8A86-4A3D-AA5F-2E9C7C1E07B4}" type="sibTrans" cxnId="{8436BEF3-85F3-434B-8767-FC8704539D52}">
      <dgm:prSet/>
      <dgm:spPr/>
      <dgm:t>
        <a:bodyPr/>
        <a:lstStyle/>
        <a:p>
          <a:endParaRPr lang="en-US"/>
        </a:p>
      </dgm:t>
    </dgm:pt>
    <dgm:pt modelId="{4833AB41-E2C3-4913-8562-6DD066EB92E4}">
      <dgm:prSet custT="1"/>
      <dgm:spPr/>
      <dgm:t>
        <a:bodyPr/>
        <a:lstStyle/>
        <a:p>
          <a:r>
            <a:rPr lang="en-US" sz="1200" dirty="0"/>
            <a:t>Narrow down most promising combinations for use in live biofeedback pipeline</a:t>
          </a:r>
        </a:p>
      </dgm:t>
    </dgm:pt>
    <dgm:pt modelId="{795B9699-3C68-4684-B490-AAD0F7F382E4}" type="parTrans" cxnId="{72B2FFFF-7101-4889-A328-3CA0018735C9}">
      <dgm:prSet/>
      <dgm:spPr/>
      <dgm:t>
        <a:bodyPr/>
        <a:lstStyle/>
        <a:p>
          <a:endParaRPr lang="en-US"/>
        </a:p>
      </dgm:t>
    </dgm:pt>
    <dgm:pt modelId="{0F8F967D-90C6-4611-8F2F-4F45B4963646}" type="sibTrans" cxnId="{72B2FFFF-7101-4889-A328-3CA0018735C9}">
      <dgm:prSet/>
      <dgm:spPr/>
      <dgm:t>
        <a:bodyPr/>
        <a:lstStyle/>
        <a:p>
          <a:endParaRPr lang="en-US"/>
        </a:p>
      </dgm:t>
    </dgm:pt>
    <dgm:pt modelId="{B1387A81-E689-4D2C-9B81-7FE847ABF464}">
      <dgm:prSet phldrT="[Text]" custT="1"/>
      <dgm:spPr/>
      <dgm:t>
        <a:bodyPr/>
        <a:lstStyle/>
        <a:p>
          <a:r>
            <a:rPr lang="en-US" sz="1200" dirty="0"/>
            <a:t>Answer RQ 1</a:t>
          </a:r>
        </a:p>
      </dgm:t>
    </dgm:pt>
    <dgm:pt modelId="{5F5BB496-3152-4080-B58A-36B8A6D2A4EF}" type="parTrans" cxnId="{3206A522-6626-4ED3-B2BB-EA159ECA5C79}">
      <dgm:prSet/>
      <dgm:spPr/>
      <dgm:t>
        <a:bodyPr/>
        <a:lstStyle/>
        <a:p>
          <a:endParaRPr lang="en-US"/>
        </a:p>
      </dgm:t>
    </dgm:pt>
    <dgm:pt modelId="{BF95F513-0A66-4EA8-A4EB-CE14ED62277D}" type="sibTrans" cxnId="{3206A522-6626-4ED3-B2BB-EA159ECA5C79}">
      <dgm:prSet/>
      <dgm:spPr/>
      <dgm:t>
        <a:bodyPr/>
        <a:lstStyle/>
        <a:p>
          <a:endParaRPr lang="en-US"/>
        </a:p>
      </dgm:t>
    </dgm:pt>
    <dgm:pt modelId="{41A54B2C-97A5-45FC-BC48-6606754AA4E2}">
      <dgm:prSet phldrT="[Text]" custT="1"/>
      <dgm:spPr/>
      <dgm:t>
        <a:bodyPr/>
        <a:lstStyle/>
        <a:p>
          <a:endParaRPr lang="en-US" sz="1200" dirty="0"/>
        </a:p>
      </dgm:t>
    </dgm:pt>
    <dgm:pt modelId="{1B3D1147-4E3C-4CD4-9B93-2FA41553D57A}" type="parTrans" cxnId="{0016D19D-5528-4D0C-BDA2-57446D7D81A5}">
      <dgm:prSet/>
      <dgm:spPr/>
      <dgm:t>
        <a:bodyPr/>
        <a:lstStyle/>
        <a:p>
          <a:endParaRPr lang="en-US"/>
        </a:p>
      </dgm:t>
    </dgm:pt>
    <dgm:pt modelId="{B52FAE12-F2D7-4AA3-9714-3B96F6B90B2E}" type="sibTrans" cxnId="{0016D19D-5528-4D0C-BDA2-57446D7D81A5}">
      <dgm:prSet/>
      <dgm:spPr/>
      <dgm:t>
        <a:bodyPr/>
        <a:lstStyle/>
        <a:p>
          <a:endParaRPr lang="en-US"/>
        </a:p>
      </dgm:t>
    </dgm:pt>
    <dgm:pt modelId="{BA50559E-5023-4870-8091-B151A851C4C4}">
      <dgm:prSet custT="1"/>
      <dgm:spPr/>
      <dgm:t>
        <a:bodyPr/>
        <a:lstStyle/>
        <a:p>
          <a:r>
            <a:rPr lang="en-US" sz="1200" dirty="0"/>
            <a:t>Answer RQ 2</a:t>
          </a:r>
        </a:p>
      </dgm:t>
    </dgm:pt>
    <dgm:pt modelId="{16E39C21-D36E-4FAC-AFFF-1E8ED10BC497}" type="parTrans" cxnId="{DAA4A74A-279E-482A-9802-FB2CB1E30544}">
      <dgm:prSet/>
      <dgm:spPr/>
      <dgm:t>
        <a:bodyPr/>
        <a:lstStyle/>
        <a:p>
          <a:endParaRPr lang="en-US"/>
        </a:p>
      </dgm:t>
    </dgm:pt>
    <dgm:pt modelId="{5BB9AE64-7C93-4801-8F2A-11D3BBF1E437}" type="sibTrans" cxnId="{DAA4A74A-279E-482A-9802-FB2CB1E30544}">
      <dgm:prSet/>
      <dgm:spPr/>
      <dgm:t>
        <a:bodyPr/>
        <a:lstStyle/>
        <a:p>
          <a:endParaRPr lang="en-US"/>
        </a:p>
      </dgm:t>
    </dgm:pt>
    <dgm:pt modelId="{BFBCAA56-4D6E-4CDC-BD1D-F9545241FA86}">
      <dgm:prSet custT="1"/>
      <dgm:spPr/>
      <dgm:t>
        <a:bodyPr/>
        <a:lstStyle/>
        <a:p>
          <a:endParaRPr lang="en-US" sz="1200" dirty="0"/>
        </a:p>
      </dgm:t>
    </dgm:pt>
    <dgm:pt modelId="{9C231051-2C4B-4AFC-BB25-025FF03D2262}" type="parTrans" cxnId="{9EC0107C-B9F8-4661-B5C7-AD0C16AB7B8C}">
      <dgm:prSet/>
      <dgm:spPr/>
      <dgm:t>
        <a:bodyPr/>
        <a:lstStyle/>
        <a:p>
          <a:endParaRPr lang="en-US"/>
        </a:p>
      </dgm:t>
    </dgm:pt>
    <dgm:pt modelId="{9A31513E-3407-4C23-8BD0-1146A9F0437C}" type="sibTrans" cxnId="{9EC0107C-B9F8-4661-B5C7-AD0C16AB7B8C}">
      <dgm:prSet/>
      <dgm:spPr/>
      <dgm:t>
        <a:bodyPr/>
        <a:lstStyle/>
        <a:p>
          <a:endParaRPr lang="en-US"/>
        </a:p>
      </dgm:t>
    </dgm:pt>
    <dgm:pt modelId="{C939689B-31C2-4851-92E4-E308880D4EA4}" type="pres">
      <dgm:prSet presAssocID="{6D351037-4AD8-4FCE-9BAE-C06F923F5979}" presName="Name0" presStyleCnt="0">
        <dgm:presLayoutVars>
          <dgm:dir/>
          <dgm:animLvl val="lvl"/>
          <dgm:resizeHandles val="exact"/>
        </dgm:presLayoutVars>
      </dgm:prSet>
      <dgm:spPr/>
    </dgm:pt>
    <dgm:pt modelId="{90EA473B-2FAE-4032-9AD5-B04599ECECC6}" type="pres">
      <dgm:prSet presAssocID="{DB1C4248-54EE-42F9-9D86-D1F2FA0F04BA}" presName="composite" presStyleCnt="0"/>
      <dgm:spPr/>
    </dgm:pt>
    <dgm:pt modelId="{8FBABF62-25BF-4464-B96F-BB90AAA6843F}" type="pres">
      <dgm:prSet presAssocID="{DB1C4248-54EE-42F9-9D86-D1F2FA0F04BA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2CE49012-0B93-46A3-ABBB-65A9E8BE7CD8}" type="pres">
      <dgm:prSet presAssocID="{DB1C4248-54EE-42F9-9D86-D1F2FA0F04BA}" presName="desTx" presStyleLbl="alignAccFollowNode1" presStyleIdx="0" presStyleCnt="4" custLinFactNeighborX="-619" custLinFactNeighborY="-162">
        <dgm:presLayoutVars>
          <dgm:bulletEnabled val="1"/>
        </dgm:presLayoutVars>
      </dgm:prSet>
      <dgm:spPr/>
    </dgm:pt>
    <dgm:pt modelId="{BCA2F60F-D855-43EE-948C-388ADDA6BEC6}" type="pres">
      <dgm:prSet presAssocID="{86FB6FE3-7C14-43F1-A160-568C2F6A20F7}" presName="space" presStyleCnt="0"/>
      <dgm:spPr/>
    </dgm:pt>
    <dgm:pt modelId="{D2E9B923-6CDA-4E54-A674-70D95FB6DFF3}" type="pres">
      <dgm:prSet presAssocID="{7F4D6E5B-8872-4040-811A-7402BA545BCE}" presName="composite" presStyleCnt="0"/>
      <dgm:spPr/>
    </dgm:pt>
    <dgm:pt modelId="{686BC831-AB8B-4AC6-8015-8B446BDFC732}" type="pres">
      <dgm:prSet presAssocID="{7F4D6E5B-8872-4040-811A-7402BA545BCE}" presName="parTx" presStyleLbl="alignNode1" presStyleIdx="1" presStyleCnt="4" custScaleY="110966" custLinFactNeighborX="1197" custLinFactNeighborY="-9599">
        <dgm:presLayoutVars>
          <dgm:chMax val="0"/>
          <dgm:chPref val="0"/>
          <dgm:bulletEnabled val="1"/>
        </dgm:presLayoutVars>
      </dgm:prSet>
      <dgm:spPr/>
    </dgm:pt>
    <dgm:pt modelId="{41FAEB1E-16E9-42BC-B17A-9F2C76C9BE3C}" type="pres">
      <dgm:prSet presAssocID="{7F4D6E5B-8872-4040-811A-7402BA545BCE}" presName="desTx" presStyleLbl="alignAccFollowNode1" presStyleIdx="1" presStyleCnt="4" custScaleY="86792" custLinFactNeighborX="1197" custLinFactNeighborY="-7545">
        <dgm:presLayoutVars>
          <dgm:bulletEnabled val="1"/>
        </dgm:presLayoutVars>
      </dgm:prSet>
      <dgm:spPr/>
    </dgm:pt>
    <dgm:pt modelId="{611EAB7A-D655-400E-B9D7-831A8C26DBAC}" type="pres">
      <dgm:prSet presAssocID="{E020EE97-5822-4D58-8AA6-29015CEEA7C7}" presName="space" presStyleCnt="0"/>
      <dgm:spPr/>
    </dgm:pt>
    <dgm:pt modelId="{669C0DA5-EDAD-4942-B9F6-CDB70F57ECC9}" type="pres">
      <dgm:prSet presAssocID="{C0588DD8-8658-4AA6-9249-E12BF90F3F1F}" presName="composite" presStyleCnt="0"/>
      <dgm:spPr/>
    </dgm:pt>
    <dgm:pt modelId="{99A03ECE-99B6-4686-B650-960ACBA5D637}" type="pres">
      <dgm:prSet presAssocID="{C0588DD8-8658-4AA6-9249-E12BF90F3F1F}" presName="parTx" presStyleLbl="alignNode1" presStyleIdx="2" presStyleCnt="4" custLinFactNeighborX="951" custLinFactNeighborY="-9541">
        <dgm:presLayoutVars>
          <dgm:chMax val="0"/>
          <dgm:chPref val="0"/>
          <dgm:bulletEnabled val="1"/>
        </dgm:presLayoutVars>
      </dgm:prSet>
      <dgm:spPr/>
    </dgm:pt>
    <dgm:pt modelId="{6C5958AD-59DC-482B-B40C-C257BEF97874}" type="pres">
      <dgm:prSet presAssocID="{C0588DD8-8658-4AA6-9249-E12BF90F3F1F}" presName="desTx" presStyleLbl="alignAccFollowNode1" presStyleIdx="2" presStyleCnt="4" custScaleY="90597" custLinFactNeighborX="1350" custLinFactNeighborY="-7585">
        <dgm:presLayoutVars>
          <dgm:bulletEnabled val="1"/>
        </dgm:presLayoutVars>
      </dgm:prSet>
      <dgm:spPr/>
    </dgm:pt>
    <dgm:pt modelId="{011259AC-4143-47EC-91A8-E7E719ED2326}" type="pres">
      <dgm:prSet presAssocID="{368E56D2-56B7-4EE0-ADF6-03A165B6824D}" presName="space" presStyleCnt="0"/>
      <dgm:spPr/>
    </dgm:pt>
    <dgm:pt modelId="{9FEB6C8C-E66B-4968-8E20-3F68A7E51343}" type="pres">
      <dgm:prSet presAssocID="{76B7D607-8CEA-4823-A38E-7037C6FAAFB1}" presName="composite" presStyleCnt="0"/>
      <dgm:spPr/>
    </dgm:pt>
    <dgm:pt modelId="{7934F319-5992-4C7E-9725-51FCB155E4DA}" type="pres">
      <dgm:prSet presAssocID="{76B7D607-8CEA-4823-A38E-7037C6FAAFB1}" presName="parTx" presStyleLbl="alignNode1" presStyleIdx="3" presStyleCnt="4" custScaleY="116008" custLinFactNeighborX="565" custLinFactNeighborY="-9257">
        <dgm:presLayoutVars>
          <dgm:chMax val="0"/>
          <dgm:chPref val="0"/>
          <dgm:bulletEnabled val="1"/>
        </dgm:presLayoutVars>
      </dgm:prSet>
      <dgm:spPr/>
    </dgm:pt>
    <dgm:pt modelId="{D0B838BC-04E2-456D-A627-C8CBFF98D0BB}" type="pres">
      <dgm:prSet presAssocID="{76B7D607-8CEA-4823-A38E-7037C6FAAFB1}" presName="desTx" presStyleLbl="alignAccFollowNode1" presStyleIdx="3" presStyleCnt="4" custScaleY="85397" custLinFactNeighborX="-233" custLinFactNeighborY="-7932">
        <dgm:presLayoutVars>
          <dgm:bulletEnabled val="1"/>
        </dgm:presLayoutVars>
      </dgm:prSet>
      <dgm:spPr/>
    </dgm:pt>
  </dgm:ptLst>
  <dgm:cxnLst>
    <dgm:cxn modelId="{131E3700-9CB5-4D44-A79F-C8D55DC7A4DC}" srcId="{C0588DD8-8658-4AA6-9249-E12BF90F3F1F}" destId="{B025D26A-9CFD-4639-A8E1-826D470E5713}" srcOrd="5" destOrd="0" parTransId="{9541A1D7-EBF5-4ADA-A4ED-A8C8C03404AB}" sibTransId="{6181C415-C83A-41A4-9216-2A5A60C13E5B}"/>
    <dgm:cxn modelId="{E7197F01-9249-48E5-BF72-692449BFD769}" srcId="{DB1C4248-54EE-42F9-9D86-D1F2FA0F04BA}" destId="{19A06B46-CE05-4B01-BC81-1BDE517E0AEA}" srcOrd="3" destOrd="0" parTransId="{31C09A5D-B559-4D91-9154-7163E3E145A2}" sibTransId="{111F217A-A5B6-43D7-BD85-F02E434F3F01}"/>
    <dgm:cxn modelId="{0C95C706-05FF-4F7F-AC46-CC3DF1CC71F7}" srcId="{76B7D607-8CEA-4823-A38E-7037C6FAAFB1}" destId="{F59B439C-BF4A-4D7D-B0C5-3206CECECD17}" srcOrd="1" destOrd="0" parTransId="{B512D732-2319-47AF-92CD-F59D02239BD2}" sibTransId="{F32BBE5F-9F1A-40D6-ADFA-75F02243188B}"/>
    <dgm:cxn modelId="{24474808-64D5-4BB1-A671-FCB14CFBCBBE}" srcId="{7F4D6E5B-8872-4040-811A-7402BA545BCE}" destId="{CD5DC5FE-DD80-44D3-9B1F-C220025B2C7D}" srcOrd="0" destOrd="0" parTransId="{014FA4E5-6614-49D6-AA2E-BF96BD5458E2}" sibTransId="{83FBC002-8137-40F2-A055-DB43B138F507}"/>
    <dgm:cxn modelId="{A0DF7F0C-9F54-4FDE-A76A-D4D432F767DE}" type="presOf" srcId="{CD5DC5FE-DD80-44D3-9B1F-C220025B2C7D}" destId="{41FAEB1E-16E9-42BC-B17A-9F2C76C9BE3C}" srcOrd="0" destOrd="0" presId="urn:microsoft.com/office/officeart/2005/8/layout/hList1"/>
    <dgm:cxn modelId="{C82EB10E-2DB9-430D-AA52-9C25AEF0C89C}" type="presOf" srcId="{5BFAE477-A5C8-41D4-B542-487E10E16414}" destId="{2CE49012-0B93-46A3-ABBB-65A9E8BE7CD8}" srcOrd="0" destOrd="2" presId="urn:microsoft.com/office/officeart/2005/8/layout/hList1"/>
    <dgm:cxn modelId="{E0735612-6AD8-4017-B8E0-1728A0A6819D}" type="presOf" srcId="{93EDBFCE-8D38-4059-B267-AC24CA4E7219}" destId="{D0B838BC-04E2-456D-A627-C8CBFF98D0BB}" srcOrd="0" destOrd="2" presId="urn:microsoft.com/office/officeart/2005/8/layout/hList1"/>
    <dgm:cxn modelId="{BA9C5414-49D1-4C7A-A9C2-1D62F17061C7}" srcId="{7F4D6E5B-8872-4040-811A-7402BA545BCE}" destId="{C8ED4F1C-7633-4FA9-ADF6-304841BDF428}" srcOrd="5" destOrd="0" parTransId="{C18924A9-9B73-4DD7-9928-35F5C54573C8}" sibTransId="{2928756D-F745-4754-8606-24B0EA27836C}"/>
    <dgm:cxn modelId="{4E10A919-5354-464C-AF6B-AF6DFF1BFAC3}" srcId="{C0588DD8-8658-4AA6-9249-E12BF90F3F1F}" destId="{4036C731-C3CD-4720-AE3D-F256F6C4170C}" srcOrd="3" destOrd="0" parTransId="{5040BA57-DF5A-4A35-80FF-44B9B82FFCDF}" sibTransId="{72133E32-7AEE-4121-8873-3FE6E919CD9C}"/>
    <dgm:cxn modelId="{A52AA91B-77CB-4BC1-90EE-AFD25F388318}" srcId="{6D351037-4AD8-4FCE-9BAE-C06F923F5979}" destId="{7F4D6E5B-8872-4040-811A-7402BA545BCE}" srcOrd="1" destOrd="0" parTransId="{100A8405-8535-433A-A141-13FEB67B5763}" sibTransId="{E020EE97-5822-4D58-8AA6-29015CEEA7C7}"/>
    <dgm:cxn modelId="{13A87F20-F565-4182-8CE3-ECAC5B939F18}" srcId="{C0588DD8-8658-4AA6-9249-E12BF90F3F1F}" destId="{82D20E6D-8032-483A-AB99-43D12E1EFE59}" srcOrd="1" destOrd="0" parTransId="{48B139F8-DD95-444F-898A-E322761F7CD5}" sibTransId="{506D3521-0F84-488C-B57C-9B204ED39E7B}"/>
    <dgm:cxn modelId="{3206A522-6626-4ED3-B2BB-EA159ECA5C79}" srcId="{7F4D6E5B-8872-4040-811A-7402BA545BCE}" destId="{B1387A81-E689-4D2C-9B81-7FE847ABF464}" srcOrd="7" destOrd="0" parTransId="{5F5BB496-3152-4080-B58A-36B8A6D2A4EF}" sibTransId="{BF95F513-0A66-4EA8-A4EB-CE14ED62277D}"/>
    <dgm:cxn modelId="{85DC0926-5DC4-43B5-95BB-C4B6D26D8919}" type="presOf" srcId="{EB09D973-FB09-4302-94CA-10AEBD43357B}" destId="{41FAEB1E-16E9-42BC-B17A-9F2C76C9BE3C}" srcOrd="0" destOrd="1" presId="urn:microsoft.com/office/officeart/2005/8/layout/hList1"/>
    <dgm:cxn modelId="{95BD9626-E6E0-4646-A0EA-6E78C18B64A5}" srcId="{7F4D6E5B-8872-4040-811A-7402BA545BCE}" destId="{EB09D973-FB09-4302-94CA-10AEBD43357B}" srcOrd="1" destOrd="0" parTransId="{E3446521-716A-465D-BFE2-532870E46FB2}" sibTransId="{50255FAA-9684-4058-ADED-713A2348D146}"/>
    <dgm:cxn modelId="{6EBC5A27-34F2-4CF6-ACB4-01D0687842C0}" srcId="{7F4D6E5B-8872-4040-811A-7402BA545BCE}" destId="{D4E81D70-5ED7-41DA-98A9-A7420E222485}" srcOrd="4" destOrd="0" parTransId="{8E49ADD9-15B5-40C2-9D11-0EEEF5AA1836}" sibTransId="{8B981A44-2B5B-4B20-878E-8D7C75DD0A77}"/>
    <dgm:cxn modelId="{1DCED92A-1BF3-4C25-821F-6860CC70BEA6}" srcId="{7F4D6E5B-8872-4040-811A-7402BA545BCE}" destId="{CC39B56B-BA26-43EF-ADE6-07F87286B5CA}" srcOrd="3" destOrd="0" parTransId="{E6AB1F56-5D92-4BC4-8A90-056A3BB60830}" sibTransId="{3853E587-5EA1-495F-BED8-22434BF5EAB1}"/>
    <dgm:cxn modelId="{8821C02F-8096-417D-91D8-89EF4DFDD02A}" type="presOf" srcId="{411A49E7-1D15-4CC8-B022-5B79F0763A89}" destId="{2CE49012-0B93-46A3-ABBB-65A9E8BE7CD8}" srcOrd="0" destOrd="0" presId="urn:microsoft.com/office/officeart/2005/8/layout/hList1"/>
    <dgm:cxn modelId="{C4A1B732-433D-4C08-8C22-6596578D7332}" srcId="{DB1C4248-54EE-42F9-9D86-D1F2FA0F04BA}" destId="{81846A1A-B6AF-48A8-A03C-C682F12FA297}" srcOrd="4" destOrd="0" parTransId="{395E35C5-1784-48D7-B419-C92984B8D0A5}" sibTransId="{A5382948-2F4A-4D85-A220-64AE33860F7E}"/>
    <dgm:cxn modelId="{5FDBCB33-57A5-4C5E-8007-FBA597F666E3}" type="presOf" srcId="{BFDC0989-67DD-4603-A766-EDC2F870C49F}" destId="{2CE49012-0B93-46A3-ABBB-65A9E8BE7CD8}" srcOrd="0" destOrd="1" presId="urn:microsoft.com/office/officeart/2005/8/layout/hList1"/>
    <dgm:cxn modelId="{C5C01434-33A4-4464-B839-D527D82BE270}" srcId="{6D351037-4AD8-4FCE-9BAE-C06F923F5979}" destId="{DB1C4248-54EE-42F9-9D86-D1F2FA0F04BA}" srcOrd="0" destOrd="0" parTransId="{AD4B3ABB-718E-492C-B25E-CCA9239562F9}" sibTransId="{86FB6FE3-7C14-43F1-A160-568C2F6A20F7}"/>
    <dgm:cxn modelId="{E1996435-9F5A-448B-BB34-76B3B1D1B773}" srcId="{6D351037-4AD8-4FCE-9BAE-C06F923F5979}" destId="{C0588DD8-8658-4AA6-9249-E12BF90F3F1F}" srcOrd="2" destOrd="0" parTransId="{D51C2998-7542-4E34-9C37-646C8833CCEB}" sibTransId="{368E56D2-56B7-4EE0-ADF6-03A165B6824D}"/>
    <dgm:cxn modelId="{5930EA35-6F23-4987-A240-D6E1035A2579}" type="presOf" srcId="{4036C731-C3CD-4720-AE3D-F256F6C4170C}" destId="{6C5958AD-59DC-482B-B40C-C257BEF97874}" srcOrd="0" destOrd="3" presId="urn:microsoft.com/office/officeart/2005/8/layout/hList1"/>
    <dgm:cxn modelId="{D2F79636-1BCC-495B-A58F-19CBE80BE82E}" srcId="{76B7D607-8CEA-4823-A38E-7037C6FAAFB1}" destId="{93EDBFCE-8D38-4059-B267-AC24CA4E7219}" srcOrd="2" destOrd="0" parTransId="{98D8087F-9A44-4D34-941F-D0EA997E5CA9}" sibTransId="{A1AD8516-A9F1-4C8F-8948-BAF96A41BB18}"/>
    <dgm:cxn modelId="{87CF963A-8D24-45FE-967D-F489C56766E8}" srcId="{76B7D607-8CEA-4823-A38E-7037C6FAAFB1}" destId="{1F9D8A3F-D587-4CA0-B183-7D400FF01CEC}" srcOrd="0" destOrd="0" parTransId="{8B745599-3ECA-4CE8-AEC2-36B02FCBE6CD}" sibTransId="{3A9EED8A-71F2-41AF-B0CB-8E08E7C5E992}"/>
    <dgm:cxn modelId="{08C7E83D-2971-402C-AF8B-6F99E8E6D93E}" type="presOf" srcId="{BBA082EE-4CA5-4FB1-AE71-52C61F944D0A}" destId="{2CE49012-0B93-46A3-ABBB-65A9E8BE7CD8}" srcOrd="0" destOrd="6" presId="urn:microsoft.com/office/officeart/2005/8/layout/hList1"/>
    <dgm:cxn modelId="{4C50885B-E7D7-4094-B4C2-5B1E38CE7163}" type="presOf" srcId="{D4E81D70-5ED7-41DA-98A9-A7420E222485}" destId="{41FAEB1E-16E9-42BC-B17A-9F2C76C9BE3C}" srcOrd="0" destOrd="4" presId="urn:microsoft.com/office/officeart/2005/8/layout/hList1"/>
    <dgm:cxn modelId="{E771B35E-925B-4EA5-AD92-2474B49C425C}" srcId="{C0588DD8-8658-4AA6-9249-E12BF90F3F1F}" destId="{2D266D9D-4994-439B-B857-3DC62AED906D}" srcOrd="0" destOrd="0" parTransId="{3786572A-5012-4794-AA14-5D5FDEF01D94}" sibTransId="{07A473B4-5ECE-4D69-894F-6BFB5F43EBD6}"/>
    <dgm:cxn modelId="{44759C49-70A5-42C6-BB35-213E47FB89D4}" type="presOf" srcId="{CC39B56B-BA26-43EF-ADE6-07F87286B5CA}" destId="{41FAEB1E-16E9-42BC-B17A-9F2C76C9BE3C}" srcOrd="0" destOrd="3" presId="urn:microsoft.com/office/officeart/2005/8/layout/hList1"/>
    <dgm:cxn modelId="{DAA4A74A-279E-482A-9802-FB2CB1E30544}" srcId="{76B7D607-8CEA-4823-A38E-7037C6FAAFB1}" destId="{BA50559E-5023-4870-8091-B151A851C4C4}" srcOrd="6" destOrd="0" parTransId="{16E39C21-D36E-4FAC-AFFF-1E8ED10BC497}" sibTransId="{5BB9AE64-7C93-4801-8F2A-11D3BBF1E437}"/>
    <dgm:cxn modelId="{5F065E4B-19DD-434C-824D-001905FC2F78}" type="presOf" srcId="{7F4D6E5B-8872-4040-811A-7402BA545BCE}" destId="{686BC831-AB8B-4AC6-8015-8B446BDFC732}" srcOrd="0" destOrd="0" presId="urn:microsoft.com/office/officeart/2005/8/layout/hList1"/>
    <dgm:cxn modelId="{EF8B8371-C596-400F-987E-AE6F5BC1F23F}" type="presOf" srcId="{481087DA-A234-4AC0-BF15-D70DC07BA671}" destId="{D0B838BC-04E2-456D-A627-C8CBFF98D0BB}" srcOrd="0" destOrd="3" presId="urn:microsoft.com/office/officeart/2005/8/layout/hList1"/>
    <dgm:cxn modelId="{86AA9072-3AE3-4FA2-AD8E-A4513F428412}" type="presOf" srcId="{81846A1A-B6AF-48A8-A03C-C682F12FA297}" destId="{2CE49012-0B93-46A3-ABBB-65A9E8BE7CD8}" srcOrd="0" destOrd="4" presId="urn:microsoft.com/office/officeart/2005/8/layout/hList1"/>
    <dgm:cxn modelId="{8D922A58-D7E0-4F79-A47A-8137C4FF15BD}" type="presOf" srcId="{19A06B46-CE05-4B01-BC81-1BDE517E0AEA}" destId="{2CE49012-0B93-46A3-ABBB-65A9E8BE7CD8}" srcOrd="0" destOrd="3" presId="urn:microsoft.com/office/officeart/2005/8/layout/hList1"/>
    <dgm:cxn modelId="{1443947B-9261-424D-B5D0-448AFEB83D76}" srcId="{7F4D6E5B-8872-4040-811A-7402BA545BCE}" destId="{2500937C-6F1F-425E-8DBA-D20B33F59D60}" srcOrd="2" destOrd="0" parTransId="{40596EAB-BA59-4AA3-B4FB-8BF0A8950B3D}" sibTransId="{802860A8-3CAB-455D-B69E-9678B3160C4B}"/>
    <dgm:cxn modelId="{9EC0107C-B9F8-4661-B5C7-AD0C16AB7B8C}" srcId="{76B7D607-8CEA-4823-A38E-7037C6FAAFB1}" destId="{BFBCAA56-4D6E-4CDC-BD1D-F9545241FA86}" srcOrd="5" destOrd="0" parTransId="{9C231051-2C4B-4AFC-BB25-025FF03D2262}" sibTransId="{9A31513E-3407-4C23-8BD0-1146A9F0437C}"/>
    <dgm:cxn modelId="{897B4F80-EEEC-49B1-BC38-B8C8321A6691}" type="presOf" srcId="{B1387A81-E689-4D2C-9B81-7FE847ABF464}" destId="{41FAEB1E-16E9-42BC-B17A-9F2C76C9BE3C}" srcOrd="0" destOrd="7" presId="urn:microsoft.com/office/officeart/2005/8/layout/hList1"/>
    <dgm:cxn modelId="{F49DC882-A62D-4314-A65B-98506E463EED}" type="presOf" srcId="{6D351037-4AD8-4FCE-9BAE-C06F923F5979}" destId="{C939689B-31C2-4851-92E4-E308880D4EA4}" srcOrd="0" destOrd="0" presId="urn:microsoft.com/office/officeart/2005/8/layout/hList1"/>
    <dgm:cxn modelId="{961F0284-63D5-4C94-A8D1-2192FA0F6A38}" type="presOf" srcId="{BFBCAA56-4D6E-4CDC-BD1D-F9545241FA86}" destId="{D0B838BC-04E2-456D-A627-C8CBFF98D0BB}" srcOrd="0" destOrd="5" presId="urn:microsoft.com/office/officeart/2005/8/layout/hList1"/>
    <dgm:cxn modelId="{BE36C28A-53F4-4BFB-A913-43C3C34EB79C}" type="presOf" srcId="{2D266D9D-4994-439B-B857-3DC62AED906D}" destId="{6C5958AD-59DC-482B-B40C-C257BEF97874}" srcOrd="0" destOrd="0" presId="urn:microsoft.com/office/officeart/2005/8/layout/hList1"/>
    <dgm:cxn modelId="{32053E91-E0DE-453C-8D37-FD98C42E30EF}" srcId="{C0588DD8-8658-4AA6-9249-E12BF90F3F1F}" destId="{6F25F84E-EDF1-49A1-AEFC-514F5413B625}" srcOrd="2" destOrd="0" parTransId="{39360E59-6BAA-4263-9F84-B890FF581025}" sibTransId="{37F656C3-668F-4A23-856F-4CC1602B1344}"/>
    <dgm:cxn modelId="{F2BD8592-856B-4C48-8853-6ED6D63F58B6}" srcId="{C0588DD8-8658-4AA6-9249-E12BF90F3F1F}" destId="{C6CDEE0D-5D18-4FDA-A85F-8E2F29CBA65A}" srcOrd="4" destOrd="0" parTransId="{525794C4-E827-4437-BA89-8F5BF78B60DD}" sibTransId="{FBB8513B-FFC2-4B1B-98F9-A30B1DBAD434}"/>
    <dgm:cxn modelId="{CF73CD97-BDC7-4E9D-9805-B9485F62D7A0}" srcId="{DB1C4248-54EE-42F9-9D86-D1F2FA0F04BA}" destId="{BFDC0989-67DD-4603-A766-EDC2F870C49F}" srcOrd="1" destOrd="0" parTransId="{88266065-A2EC-407D-9A0B-BB36942A6613}" sibTransId="{E8E3BB21-6575-4DCD-A930-1F5500DB6D3D}"/>
    <dgm:cxn modelId="{0016D19D-5528-4D0C-BDA2-57446D7D81A5}" srcId="{7F4D6E5B-8872-4040-811A-7402BA545BCE}" destId="{41A54B2C-97A5-45FC-BC48-6606754AA4E2}" srcOrd="6" destOrd="0" parTransId="{1B3D1147-4E3C-4CD4-9B93-2FA41553D57A}" sibTransId="{B52FAE12-F2D7-4AA3-9714-3B96F6B90B2E}"/>
    <dgm:cxn modelId="{6335F6A1-14C2-4C7A-8C3E-4057B1A9183B}" type="presOf" srcId="{F093CCF1-72F1-408A-81C4-D25E4AD2EF00}" destId="{2CE49012-0B93-46A3-ABBB-65A9E8BE7CD8}" srcOrd="0" destOrd="5" presId="urn:microsoft.com/office/officeart/2005/8/layout/hList1"/>
    <dgm:cxn modelId="{4DF821A2-5913-4F33-89B1-F028422A4ABC}" type="presOf" srcId="{F59B439C-BF4A-4D7D-B0C5-3206CECECD17}" destId="{D0B838BC-04E2-456D-A627-C8CBFF98D0BB}" srcOrd="0" destOrd="1" presId="urn:microsoft.com/office/officeart/2005/8/layout/hList1"/>
    <dgm:cxn modelId="{85E40EA4-8EC7-4B7D-A45A-19B076420103}" srcId="{DB1C4248-54EE-42F9-9D86-D1F2FA0F04BA}" destId="{5BFAE477-A5C8-41D4-B542-487E10E16414}" srcOrd="2" destOrd="0" parTransId="{9C9F39CB-6BDF-4EDE-8220-1C0FAAA6C9D5}" sibTransId="{D98230AB-3B29-4927-B25B-9BC5E3DFB6BA}"/>
    <dgm:cxn modelId="{AAF6FBA9-000D-49D6-866B-E443F0C6982E}" type="presOf" srcId="{BA50559E-5023-4870-8091-B151A851C4C4}" destId="{D0B838BC-04E2-456D-A627-C8CBFF98D0BB}" srcOrd="0" destOrd="6" presId="urn:microsoft.com/office/officeart/2005/8/layout/hList1"/>
    <dgm:cxn modelId="{7AB531AB-C9A7-4BC6-9AB3-900722780187}" type="presOf" srcId="{C6CDEE0D-5D18-4FDA-A85F-8E2F29CBA65A}" destId="{6C5958AD-59DC-482B-B40C-C257BEF97874}" srcOrd="0" destOrd="4" presId="urn:microsoft.com/office/officeart/2005/8/layout/hList1"/>
    <dgm:cxn modelId="{0F8342B8-B1D6-453E-BB32-14BF50619C92}" type="presOf" srcId="{C8ED4F1C-7633-4FA9-ADF6-304841BDF428}" destId="{41FAEB1E-16E9-42BC-B17A-9F2C76C9BE3C}" srcOrd="0" destOrd="5" presId="urn:microsoft.com/office/officeart/2005/8/layout/hList1"/>
    <dgm:cxn modelId="{D12916BD-520D-4FC0-BE64-33DD73426F6A}" srcId="{DB1C4248-54EE-42F9-9D86-D1F2FA0F04BA}" destId="{411A49E7-1D15-4CC8-B022-5B79F0763A89}" srcOrd="0" destOrd="0" parTransId="{F8C1D706-49F1-4F51-A068-83B5BCDC578A}" sibTransId="{CBD3EB10-BF5B-4FDD-8AC4-B6DC3DC7EEF2}"/>
    <dgm:cxn modelId="{D4546CBF-A752-4A47-91E7-6D4C5D9B44D4}" type="presOf" srcId="{41A54B2C-97A5-45FC-BC48-6606754AA4E2}" destId="{41FAEB1E-16E9-42BC-B17A-9F2C76C9BE3C}" srcOrd="0" destOrd="6" presId="urn:microsoft.com/office/officeart/2005/8/layout/hList1"/>
    <dgm:cxn modelId="{C400BAC5-4508-4E94-9B4A-90B9ACF81169}" type="presOf" srcId="{B025D26A-9CFD-4639-A8E1-826D470E5713}" destId="{6C5958AD-59DC-482B-B40C-C257BEF97874}" srcOrd="0" destOrd="5" presId="urn:microsoft.com/office/officeart/2005/8/layout/hList1"/>
    <dgm:cxn modelId="{A1E7B4C6-DA02-41DA-A10F-A536AB170CFA}" srcId="{6D351037-4AD8-4FCE-9BAE-C06F923F5979}" destId="{76B7D607-8CEA-4823-A38E-7037C6FAAFB1}" srcOrd="3" destOrd="0" parTransId="{EA694C46-E14A-4FD8-B3C7-669782646BF0}" sibTransId="{DA0A8333-B3EC-40BE-913D-3E1B02963728}"/>
    <dgm:cxn modelId="{05AEECC6-B6E1-4F19-A658-4C4EC5D84062}" type="presOf" srcId="{1F9D8A3F-D587-4CA0-B183-7D400FF01CEC}" destId="{D0B838BC-04E2-456D-A627-C8CBFF98D0BB}" srcOrd="0" destOrd="0" presId="urn:microsoft.com/office/officeart/2005/8/layout/hList1"/>
    <dgm:cxn modelId="{0019B8CB-ACA5-4EB9-82D3-98FD44AB8B81}" type="presOf" srcId="{2500937C-6F1F-425E-8DBA-D20B33F59D60}" destId="{41FAEB1E-16E9-42BC-B17A-9F2C76C9BE3C}" srcOrd="0" destOrd="2" presId="urn:microsoft.com/office/officeart/2005/8/layout/hList1"/>
    <dgm:cxn modelId="{7F4294CC-A7BF-464F-9919-EC5A56E02C89}" type="presOf" srcId="{C0588DD8-8658-4AA6-9249-E12BF90F3F1F}" destId="{99A03ECE-99B6-4686-B650-960ACBA5D637}" srcOrd="0" destOrd="0" presId="urn:microsoft.com/office/officeart/2005/8/layout/hList1"/>
    <dgm:cxn modelId="{7ABC33DA-0590-45FE-8785-62A174CC5ABE}" type="presOf" srcId="{82D20E6D-8032-483A-AB99-43D12E1EFE59}" destId="{6C5958AD-59DC-482B-B40C-C257BEF97874}" srcOrd="0" destOrd="1" presId="urn:microsoft.com/office/officeart/2005/8/layout/hList1"/>
    <dgm:cxn modelId="{83EF37E2-8BFC-4AC8-A79F-E731D8C70823}" srcId="{DB1C4248-54EE-42F9-9D86-D1F2FA0F04BA}" destId="{BBA082EE-4CA5-4FB1-AE71-52C61F944D0A}" srcOrd="6" destOrd="0" parTransId="{B9976BAC-3295-4F4D-A88D-2007885A3204}" sibTransId="{5A3E1A81-B9DF-4348-B5F0-124CD067B2DC}"/>
    <dgm:cxn modelId="{616662E7-D19C-4071-9E9C-AAA6C2AE9555}" srcId="{DB1C4248-54EE-42F9-9D86-D1F2FA0F04BA}" destId="{F093CCF1-72F1-408A-81C4-D25E4AD2EF00}" srcOrd="5" destOrd="0" parTransId="{34EB3833-1734-4E36-9CB1-794BB31E9F28}" sibTransId="{9D3CFE02-F8BF-4C7E-9DA0-4F4B7BEF88FE}"/>
    <dgm:cxn modelId="{B158B3E7-EF29-4FA5-8793-F7BDAB3AA524}" type="presOf" srcId="{DB1C4248-54EE-42F9-9D86-D1F2FA0F04BA}" destId="{8FBABF62-25BF-4464-B96F-BB90AAA6843F}" srcOrd="0" destOrd="0" presId="urn:microsoft.com/office/officeart/2005/8/layout/hList1"/>
    <dgm:cxn modelId="{C1A86BEC-A290-4BDE-BD18-4FB7CCF3313E}" type="presOf" srcId="{76B7D607-8CEA-4823-A38E-7037C6FAAFB1}" destId="{7934F319-5992-4C7E-9725-51FCB155E4DA}" srcOrd="0" destOrd="0" presId="urn:microsoft.com/office/officeart/2005/8/layout/hList1"/>
    <dgm:cxn modelId="{B7018AEC-36E2-4C23-B20C-ED13B29DDF47}" type="presOf" srcId="{4833AB41-E2C3-4913-8562-6DD066EB92E4}" destId="{D0B838BC-04E2-456D-A627-C8CBFF98D0BB}" srcOrd="0" destOrd="4" presId="urn:microsoft.com/office/officeart/2005/8/layout/hList1"/>
    <dgm:cxn modelId="{8436BEF3-85F3-434B-8767-FC8704539D52}" srcId="{76B7D607-8CEA-4823-A38E-7037C6FAAFB1}" destId="{481087DA-A234-4AC0-BF15-D70DC07BA671}" srcOrd="3" destOrd="0" parTransId="{9F85B7BC-0B1D-4804-A7DD-4E7811D4AE23}" sibTransId="{1CA98B7E-8A86-4A3D-AA5F-2E9C7C1E07B4}"/>
    <dgm:cxn modelId="{639CBCFA-D49B-48FA-906F-D5EE7653B0BC}" type="presOf" srcId="{6F25F84E-EDF1-49A1-AEFC-514F5413B625}" destId="{6C5958AD-59DC-482B-B40C-C257BEF97874}" srcOrd="0" destOrd="2" presId="urn:microsoft.com/office/officeart/2005/8/layout/hList1"/>
    <dgm:cxn modelId="{72B2FFFF-7101-4889-A328-3CA0018735C9}" srcId="{76B7D607-8CEA-4823-A38E-7037C6FAAFB1}" destId="{4833AB41-E2C3-4913-8562-6DD066EB92E4}" srcOrd="4" destOrd="0" parTransId="{795B9699-3C68-4684-B490-AAD0F7F382E4}" sibTransId="{0F8F967D-90C6-4611-8F2F-4F45B4963646}"/>
    <dgm:cxn modelId="{4BD3DFB2-6AA9-46D1-A7D4-C99B09CF2C2D}" type="presParOf" srcId="{C939689B-31C2-4851-92E4-E308880D4EA4}" destId="{90EA473B-2FAE-4032-9AD5-B04599ECECC6}" srcOrd="0" destOrd="0" presId="urn:microsoft.com/office/officeart/2005/8/layout/hList1"/>
    <dgm:cxn modelId="{3F8C871B-37D1-49C5-B54A-6DAA5FC845C8}" type="presParOf" srcId="{90EA473B-2FAE-4032-9AD5-B04599ECECC6}" destId="{8FBABF62-25BF-4464-B96F-BB90AAA6843F}" srcOrd="0" destOrd="0" presId="urn:microsoft.com/office/officeart/2005/8/layout/hList1"/>
    <dgm:cxn modelId="{8057B547-9D9D-4DB5-B210-1E8D7157CEA7}" type="presParOf" srcId="{90EA473B-2FAE-4032-9AD5-B04599ECECC6}" destId="{2CE49012-0B93-46A3-ABBB-65A9E8BE7CD8}" srcOrd="1" destOrd="0" presId="urn:microsoft.com/office/officeart/2005/8/layout/hList1"/>
    <dgm:cxn modelId="{460DBFD5-63D2-4044-BF2E-2AB39E2E4182}" type="presParOf" srcId="{C939689B-31C2-4851-92E4-E308880D4EA4}" destId="{BCA2F60F-D855-43EE-948C-388ADDA6BEC6}" srcOrd="1" destOrd="0" presId="urn:microsoft.com/office/officeart/2005/8/layout/hList1"/>
    <dgm:cxn modelId="{D5064D25-C62D-4DCC-97AE-B6E851D721A1}" type="presParOf" srcId="{C939689B-31C2-4851-92E4-E308880D4EA4}" destId="{D2E9B923-6CDA-4E54-A674-70D95FB6DFF3}" srcOrd="2" destOrd="0" presId="urn:microsoft.com/office/officeart/2005/8/layout/hList1"/>
    <dgm:cxn modelId="{591DAE1B-2BC2-4A88-82C8-89A41D34708A}" type="presParOf" srcId="{D2E9B923-6CDA-4E54-A674-70D95FB6DFF3}" destId="{686BC831-AB8B-4AC6-8015-8B446BDFC732}" srcOrd="0" destOrd="0" presId="urn:microsoft.com/office/officeart/2005/8/layout/hList1"/>
    <dgm:cxn modelId="{C01F3202-ABEF-4E53-96AD-55DE65F64C40}" type="presParOf" srcId="{D2E9B923-6CDA-4E54-A674-70D95FB6DFF3}" destId="{41FAEB1E-16E9-42BC-B17A-9F2C76C9BE3C}" srcOrd="1" destOrd="0" presId="urn:microsoft.com/office/officeart/2005/8/layout/hList1"/>
    <dgm:cxn modelId="{471F5DB3-7ACC-4E3B-BE8E-7612E3D37D57}" type="presParOf" srcId="{C939689B-31C2-4851-92E4-E308880D4EA4}" destId="{611EAB7A-D655-400E-B9D7-831A8C26DBAC}" srcOrd="3" destOrd="0" presId="urn:microsoft.com/office/officeart/2005/8/layout/hList1"/>
    <dgm:cxn modelId="{F2769DFE-07C7-4DB8-9BC7-32A196D1AE5A}" type="presParOf" srcId="{C939689B-31C2-4851-92E4-E308880D4EA4}" destId="{669C0DA5-EDAD-4942-B9F6-CDB70F57ECC9}" srcOrd="4" destOrd="0" presId="urn:microsoft.com/office/officeart/2005/8/layout/hList1"/>
    <dgm:cxn modelId="{C77E5FB7-33CE-4ECE-8F9A-1E28F5D4E6F5}" type="presParOf" srcId="{669C0DA5-EDAD-4942-B9F6-CDB70F57ECC9}" destId="{99A03ECE-99B6-4686-B650-960ACBA5D637}" srcOrd="0" destOrd="0" presId="urn:microsoft.com/office/officeart/2005/8/layout/hList1"/>
    <dgm:cxn modelId="{320C4A0F-7EA3-4BF5-A49D-663632C4CC9C}" type="presParOf" srcId="{669C0DA5-EDAD-4942-B9F6-CDB70F57ECC9}" destId="{6C5958AD-59DC-482B-B40C-C257BEF97874}" srcOrd="1" destOrd="0" presId="urn:microsoft.com/office/officeart/2005/8/layout/hList1"/>
    <dgm:cxn modelId="{0BE2388D-03B0-41D1-A932-C9B4570B5220}" type="presParOf" srcId="{C939689B-31C2-4851-92E4-E308880D4EA4}" destId="{011259AC-4143-47EC-91A8-E7E719ED2326}" srcOrd="5" destOrd="0" presId="urn:microsoft.com/office/officeart/2005/8/layout/hList1"/>
    <dgm:cxn modelId="{B2DF0A92-9A04-421D-8240-DD87ABBECC06}" type="presParOf" srcId="{C939689B-31C2-4851-92E4-E308880D4EA4}" destId="{9FEB6C8C-E66B-4968-8E20-3F68A7E51343}" srcOrd="6" destOrd="0" presId="urn:microsoft.com/office/officeart/2005/8/layout/hList1"/>
    <dgm:cxn modelId="{41647060-7599-40F5-BC1D-43B8BCBDDB57}" type="presParOf" srcId="{9FEB6C8C-E66B-4968-8E20-3F68A7E51343}" destId="{7934F319-5992-4C7E-9725-51FCB155E4DA}" srcOrd="0" destOrd="0" presId="urn:microsoft.com/office/officeart/2005/8/layout/hList1"/>
    <dgm:cxn modelId="{9B4FCB96-2627-49FF-AE70-A99FF51FC096}" type="presParOf" srcId="{9FEB6C8C-E66B-4968-8E20-3F68A7E51343}" destId="{D0B838BC-04E2-456D-A627-C8CBFF98D0B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F98EA1-4D5B-4121-9BB0-03572393FD4B}">
      <dsp:nvSpPr>
        <dsp:cNvPr id="0" name=""/>
        <dsp:cNvSpPr/>
      </dsp:nvSpPr>
      <dsp:spPr>
        <a:xfrm>
          <a:off x="-5637174" y="-863432"/>
          <a:ext cx="6715424" cy="6715424"/>
        </a:xfrm>
        <a:prstGeom prst="blockArc">
          <a:avLst>
            <a:gd name="adj1" fmla="val 18900000"/>
            <a:gd name="adj2" fmla="val 2700000"/>
            <a:gd name="adj3" fmla="val 322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A16669-E45B-4A8D-898E-0108D79BE177}">
      <dsp:nvSpPr>
        <dsp:cNvPr id="0" name=""/>
        <dsp:cNvSpPr/>
      </dsp:nvSpPr>
      <dsp:spPr>
        <a:xfrm>
          <a:off x="349947" y="226779"/>
          <a:ext cx="11064255" cy="453360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85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Motivation</a:t>
          </a:r>
        </a:p>
      </dsp:txBody>
      <dsp:txXfrm>
        <a:off x="349947" y="226779"/>
        <a:ext cx="11064255" cy="453360"/>
      </dsp:txXfrm>
    </dsp:sp>
    <dsp:sp modelId="{8206FC98-DE3C-4EE0-B7D0-D43ECAFBB2CC}">
      <dsp:nvSpPr>
        <dsp:cNvPr id="0" name=""/>
        <dsp:cNvSpPr/>
      </dsp:nvSpPr>
      <dsp:spPr>
        <a:xfrm>
          <a:off x="66597" y="170109"/>
          <a:ext cx="566700" cy="566700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F8A6A-E812-4439-98C2-0BD9091CE40A}">
      <dsp:nvSpPr>
        <dsp:cNvPr id="0" name=""/>
        <dsp:cNvSpPr/>
      </dsp:nvSpPr>
      <dsp:spPr>
        <a:xfrm>
          <a:off x="760505" y="907219"/>
          <a:ext cx="10653696" cy="453360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85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Related Work</a:t>
          </a:r>
        </a:p>
      </dsp:txBody>
      <dsp:txXfrm>
        <a:off x="760505" y="907219"/>
        <a:ext cx="10653696" cy="453360"/>
      </dsp:txXfrm>
    </dsp:sp>
    <dsp:sp modelId="{37C7B493-6BBA-4C64-9100-C8D63F6D6277}">
      <dsp:nvSpPr>
        <dsp:cNvPr id="0" name=""/>
        <dsp:cNvSpPr/>
      </dsp:nvSpPr>
      <dsp:spPr>
        <a:xfrm>
          <a:off x="477155" y="850549"/>
          <a:ext cx="566700" cy="566700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A536E-97BA-494E-B077-17A27536BE78}">
      <dsp:nvSpPr>
        <dsp:cNvPr id="0" name=""/>
        <dsp:cNvSpPr/>
      </dsp:nvSpPr>
      <dsp:spPr>
        <a:xfrm>
          <a:off x="985490" y="1587160"/>
          <a:ext cx="10428712" cy="453360"/>
        </a:xfrm>
        <a:prstGeom prst="rect">
          <a:avLst/>
        </a:prstGeom>
        <a:solidFill>
          <a:schemeClr val="bg2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85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Objective &amp; Research Questions</a:t>
          </a:r>
        </a:p>
      </dsp:txBody>
      <dsp:txXfrm>
        <a:off x="985490" y="1587160"/>
        <a:ext cx="10428712" cy="453360"/>
      </dsp:txXfrm>
    </dsp:sp>
    <dsp:sp modelId="{4A2A8B67-B1D9-42CE-9448-336F6133762A}">
      <dsp:nvSpPr>
        <dsp:cNvPr id="0" name=""/>
        <dsp:cNvSpPr/>
      </dsp:nvSpPr>
      <dsp:spPr>
        <a:xfrm>
          <a:off x="702139" y="1530490"/>
          <a:ext cx="566700" cy="566700"/>
        </a:xfrm>
        <a:prstGeom prst="ellipse">
          <a:avLst/>
        </a:prstGeom>
        <a:solidFill>
          <a:schemeClr val="tx2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0B556-8590-4BC9-83B2-D8048C9606BB}">
      <dsp:nvSpPr>
        <dsp:cNvPr id="0" name=""/>
        <dsp:cNvSpPr/>
      </dsp:nvSpPr>
      <dsp:spPr>
        <a:xfrm>
          <a:off x="1057325" y="2267599"/>
          <a:ext cx="10356877" cy="4533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85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Methodology</a:t>
          </a:r>
        </a:p>
      </dsp:txBody>
      <dsp:txXfrm>
        <a:off x="1057325" y="2267599"/>
        <a:ext cx="10356877" cy="453360"/>
      </dsp:txXfrm>
    </dsp:sp>
    <dsp:sp modelId="{717546F0-DB79-43C0-9765-61FF6A14BB39}">
      <dsp:nvSpPr>
        <dsp:cNvPr id="0" name=""/>
        <dsp:cNvSpPr/>
      </dsp:nvSpPr>
      <dsp:spPr>
        <a:xfrm>
          <a:off x="773975" y="2210929"/>
          <a:ext cx="566700" cy="5667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138AD-CD67-4060-B51A-6D72462A87E1}">
      <dsp:nvSpPr>
        <dsp:cNvPr id="0" name=""/>
        <dsp:cNvSpPr/>
      </dsp:nvSpPr>
      <dsp:spPr>
        <a:xfrm>
          <a:off x="985490" y="2948039"/>
          <a:ext cx="10428712" cy="4533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85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Evaluation Procedures</a:t>
          </a:r>
        </a:p>
      </dsp:txBody>
      <dsp:txXfrm>
        <a:off x="985490" y="2948039"/>
        <a:ext cx="10428712" cy="453360"/>
      </dsp:txXfrm>
    </dsp:sp>
    <dsp:sp modelId="{C00914B7-6D8F-4159-8963-41522B97BBAA}">
      <dsp:nvSpPr>
        <dsp:cNvPr id="0" name=""/>
        <dsp:cNvSpPr/>
      </dsp:nvSpPr>
      <dsp:spPr>
        <a:xfrm>
          <a:off x="702139" y="2891369"/>
          <a:ext cx="566700" cy="5667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16C98-AF05-4F84-977D-F7E3BF790376}">
      <dsp:nvSpPr>
        <dsp:cNvPr id="0" name=""/>
        <dsp:cNvSpPr/>
      </dsp:nvSpPr>
      <dsp:spPr>
        <a:xfrm>
          <a:off x="760505" y="3627980"/>
          <a:ext cx="10653696" cy="4533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85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Results &amp; Key Findings</a:t>
          </a:r>
        </a:p>
      </dsp:txBody>
      <dsp:txXfrm>
        <a:off x="760505" y="3627980"/>
        <a:ext cx="10653696" cy="453360"/>
      </dsp:txXfrm>
    </dsp:sp>
    <dsp:sp modelId="{71A6EDC7-8560-46B9-8608-B4DD70AAC36E}">
      <dsp:nvSpPr>
        <dsp:cNvPr id="0" name=""/>
        <dsp:cNvSpPr/>
      </dsp:nvSpPr>
      <dsp:spPr>
        <a:xfrm>
          <a:off x="477155" y="3571310"/>
          <a:ext cx="566700" cy="5667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3F345-7C7A-4EDC-9654-D45992AEF8BB}">
      <dsp:nvSpPr>
        <dsp:cNvPr id="0" name=""/>
        <dsp:cNvSpPr/>
      </dsp:nvSpPr>
      <dsp:spPr>
        <a:xfrm>
          <a:off x="349947" y="4308419"/>
          <a:ext cx="11064255" cy="4533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9855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Limitations</a:t>
          </a:r>
        </a:p>
      </dsp:txBody>
      <dsp:txXfrm>
        <a:off x="349947" y="4308419"/>
        <a:ext cx="11064255" cy="453360"/>
      </dsp:txXfrm>
    </dsp:sp>
    <dsp:sp modelId="{0CDC2BD3-C27D-4746-9DFD-BF34D15401C9}">
      <dsp:nvSpPr>
        <dsp:cNvPr id="0" name=""/>
        <dsp:cNvSpPr/>
      </dsp:nvSpPr>
      <dsp:spPr>
        <a:xfrm>
          <a:off x="66597" y="4251749"/>
          <a:ext cx="566700" cy="5667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16DA0-3F5E-4082-AA77-ED0D70A0050E}">
      <dsp:nvSpPr>
        <dsp:cNvPr id="0" name=""/>
        <dsp:cNvSpPr/>
      </dsp:nvSpPr>
      <dsp:spPr>
        <a:xfrm>
          <a:off x="1469" y="1268503"/>
          <a:ext cx="1846332" cy="633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Recording &amp; Amplification of ATE-EEG </a:t>
          </a:r>
        </a:p>
      </dsp:txBody>
      <dsp:txXfrm>
        <a:off x="1469" y="1268503"/>
        <a:ext cx="1846332" cy="422233"/>
      </dsp:txXfrm>
    </dsp:sp>
    <dsp:sp modelId="{CF033FD8-64BD-4EC8-BEBD-59B9DCE46548}">
      <dsp:nvSpPr>
        <dsp:cNvPr id="0" name=""/>
        <dsp:cNvSpPr/>
      </dsp:nvSpPr>
      <dsp:spPr>
        <a:xfrm>
          <a:off x="379633" y="1690736"/>
          <a:ext cx="1846332" cy="1528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OpenBCI</a:t>
          </a:r>
          <a:r>
            <a:rPr lang="en-US" sz="1100" kern="1200" dirty="0"/>
            <a:t> </a:t>
          </a:r>
          <a:r>
            <a:rPr lang="en-US" sz="1100" kern="1200" dirty="0" err="1"/>
            <a:t>Cyton</a:t>
          </a:r>
          <a:r>
            <a:rPr lang="en-US" sz="1100" kern="1200" dirty="0"/>
            <a:t> biosensing board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Headphone prototype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BrainFlow</a:t>
          </a:r>
          <a:r>
            <a:rPr lang="en-US" sz="1100" kern="1200" dirty="0"/>
            <a:t> library</a:t>
          </a:r>
        </a:p>
      </dsp:txBody>
      <dsp:txXfrm>
        <a:off x="424405" y="1735508"/>
        <a:ext cx="1756788" cy="1439077"/>
      </dsp:txXfrm>
    </dsp:sp>
    <dsp:sp modelId="{F9BF2676-E399-445F-ABD4-C28D564EBD65}">
      <dsp:nvSpPr>
        <dsp:cNvPr id="0" name=""/>
        <dsp:cNvSpPr/>
      </dsp:nvSpPr>
      <dsp:spPr>
        <a:xfrm>
          <a:off x="2127698" y="1249778"/>
          <a:ext cx="593382" cy="459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127698" y="1341715"/>
        <a:ext cx="455477" cy="275809"/>
      </dsp:txXfrm>
    </dsp:sp>
    <dsp:sp modelId="{B67840F8-2C21-4E70-B2B0-4CE5583296CB}">
      <dsp:nvSpPr>
        <dsp:cNvPr id="0" name=""/>
        <dsp:cNvSpPr/>
      </dsp:nvSpPr>
      <dsp:spPr>
        <a:xfrm>
          <a:off x="2967390" y="1268503"/>
          <a:ext cx="1846332" cy="633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Application of ICA on multichannel EEG Data</a:t>
          </a:r>
        </a:p>
      </dsp:txBody>
      <dsp:txXfrm>
        <a:off x="2967390" y="1268503"/>
        <a:ext cx="1846332" cy="422233"/>
      </dsp:txXfrm>
    </dsp:sp>
    <dsp:sp modelId="{5217DFD6-ADA8-4CCE-AAFA-C70523E5CE55}">
      <dsp:nvSpPr>
        <dsp:cNvPr id="0" name=""/>
        <dsp:cNvSpPr/>
      </dsp:nvSpPr>
      <dsp:spPr>
        <a:xfrm>
          <a:off x="3345555" y="1690736"/>
          <a:ext cx="1846332" cy="1528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MNE (python) package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i="1" kern="1200" dirty="0"/>
            <a:t>“</a:t>
          </a:r>
          <a:r>
            <a:rPr lang="en-US" sz="1100" i="1" kern="1200" dirty="0" err="1"/>
            <a:t>mne.preprocessing.ICA</a:t>
          </a:r>
          <a:r>
            <a:rPr lang="en-US" sz="1100" i="1" kern="1200" dirty="0"/>
            <a:t>” </a:t>
          </a:r>
          <a:r>
            <a:rPr lang="en-US" sz="1100" kern="1200" dirty="0"/>
            <a:t>class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3 ICA algorithms with various subvariants</a:t>
          </a:r>
        </a:p>
      </dsp:txBody>
      <dsp:txXfrm>
        <a:off x="3390327" y="1735508"/>
        <a:ext cx="1756788" cy="1439077"/>
      </dsp:txXfrm>
    </dsp:sp>
    <dsp:sp modelId="{00AA9DA0-5DE8-4B53-BCE4-E94E386E0E90}">
      <dsp:nvSpPr>
        <dsp:cNvPr id="0" name=""/>
        <dsp:cNvSpPr/>
      </dsp:nvSpPr>
      <dsp:spPr>
        <a:xfrm>
          <a:off x="5093620" y="1249778"/>
          <a:ext cx="593382" cy="459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5093620" y="1341715"/>
        <a:ext cx="455477" cy="275809"/>
      </dsp:txXfrm>
    </dsp:sp>
    <dsp:sp modelId="{5E2B5C9E-E7F1-4C04-80A0-0E7B044287CB}">
      <dsp:nvSpPr>
        <dsp:cNvPr id="0" name=""/>
        <dsp:cNvSpPr/>
      </dsp:nvSpPr>
      <dsp:spPr>
        <a:xfrm>
          <a:off x="5933312" y="1268503"/>
          <a:ext cx="1846332" cy="633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Selection of ECG-related IC </a:t>
          </a:r>
        </a:p>
      </dsp:txBody>
      <dsp:txXfrm>
        <a:off x="5933312" y="1268503"/>
        <a:ext cx="1846332" cy="422233"/>
      </dsp:txXfrm>
    </dsp:sp>
    <dsp:sp modelId="{778FBEA5-29C3-446A-AFE2-192C8DB2D348}">
      <dsp:nvSpPr>
        <dsp:cNvPr id="0" name=""/>
        <dsp:cNvSpPr/>
      </dsp:nvSpPr>
      <dsp:spPr>
        <a:xfrm>
          <a:off x="6311476" y="1690736"/>
          <a:ext cx="1846332" cy="1528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Using signal similarity (abs correlation) with synchronized reference chest ECG (</a:t>
          </a:r>
          <a:r>
            <a:rPr lang="en-US" sz="1100" i="1" kern="1200" dirty="0"/>
            <a:t>ground truth</a:t>
          </a:r>
          <a:r>
            <a:rPr lang="en-US" sz="1100" i="0" kern="1200" dirty="0"/>
            <a:t>)</a:t>
          </a:r>
          <a:endParaRPr lang="en-US" sz="1100" kern="1200" dirty="0"/>
        </a:p>
      </dsp:txBody>
      <dsp:txXfrm>
        <a:off x="6356248" y="1735508"/>
        <a:ext cx="1756788" cy="1439077"/>
      </dsp:txXfrm>
    </dsp:sp>
    <dsp:sp modelId="{FDD0BC42-9829-43C6-8839-45D8CC3814BB}">
      <dsp:nvSpPr>
        <dsp:cNvPr id="0" name=""/>
        <dsp:cNvSpPr/>
      </dsp:nvSpPr>
      <dsp:spPr>
        <a:xfrm>
          <a:off x="8059542" y="1249778"/>
          <a:ext cx="593382" cy="4596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059542" y="1341715"/>
        <a:ext cx="455477" cy="275809"/>
      </dsp:txXfrm>
    </dsp:sp>
    <dsp:sp modelId="{27E26727-A69A-45F1-A6A8-456EF9B97C70}">
      <dsp:nvSpPr>
        <dsp:cNvPr id="0" name=""/>
        <dsp:cNvSpPr/>
      </dsp:nvSpPr>
      <dsp:spPr>
        <a:xfrm>
          <a:off x="8899233" y="1268503"/>
          <a:ext cx="1846332" cy="6333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Application of R-peak Detection</a:t>
          </a:r>
        </a:p>
      </dsp:txBody>
      <dsp:txXfrm>
        <a:off x="8899233" y="1268503"/>
        <a:ext cx="1846332" cy="422233"/>
      </dsp:txXfrm>
    </dsp:sp>
    <dsp:sp modelId="{CC61DA77-FF51-45B1-82AA-E226619A5595}">
      <dsp:nvSpPr>
        <dsp:cNvPr id="0" name=""/>
        <dsp:cNvSpPr/>
      </dsp:nvSpPr>
      <dsp:spPr>
        <a:xfrm>
          <a:off x="9277398" y="1690736"/>
          <a:ext cx="1846332" cy="15286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NeuroKit2 (python) package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i="1" kern="1200" dirty="0"/>
            <a:t>“neurokit2.ecg” </a:t>
          </a:r>
          <a:r>
            <a:rPr lang="en-US" sz="1100" kern="1200" dirty="0"/>
            <a:t>class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15 R-peak detection algorithms (</a:t>
          </a:r>
          <a:r>
            <a:rPr lang="en-US" sz="1100" i="1" kern="1200" dirty="0"/>
            <a:t>“</a:t>
          </a:r>
          <a:r>
            <a:rPr lang="en-US" sz="1100" i="1" kern="1200" dirty="0" err="1"/>
            <a:t>ecg_peaks</a:t>
          </a:r>
          <a:r>
            <a:rPr lang="en-US" sz="1100" i="1" kern="1200" dirty="0"/>
            <a:t>()”</a:t>
          </a:r>
          <a:r>
            <a:rPr lang="en-US" sz="1100" i="0" kern="1200" dirty="0"/>
            <a:t>)</a:t>
          </a:r>
          <a:endParaRPr lang="en-US" sz="1100" kern="1200" dirty="0"/>
        </a:p>
      </dsp:txBody>
      <dsp:txXfrm>
        <a:off x="9322170" y="1735508"/>
        <a:ext cx="1756788" cy="14390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C9903-3990-4681-9FAE-115B46587FF1}">
      <dsp:nvSpPr>
        <dsp:cNvPr id="0" name=""/>
        <dsp:cNvSpPr/>
      </dsp:nvSpPr>
      <dsp:spPr>
        <a:xfrm>
          <a:off x="3353" y="779527"/>
          <a:ext cx="3365173" cy="134606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ATE-EEG</a:t>
          </a:r>
        </a:p>
      </dsp:txBody>
      <dsp:txXfrm>
        <a:off x="3353" y="779527"/>
        <a:ext cx="3028656" cy="1346069"/>
      </dsp:txXfrm>
    </dsp:sp>
    <dsp:sp modelId="{6EDA197D-B26D-4772-9B85-0FD2FB4FB4FD}">
      <dsp:nvSpPr>
        <dsp:cNvPr id="0" name=""/>
        <dsp:cNvSpPr/>
      </dsp:nvSpPr>
      <dsp:spPr>
        <a:xfrm>
          <a:off x="2695492" y="779527"/>
          <a:ext cx="3365173" cy="13460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ICA</a:t>
          </a:r>
        </a:p>
      </dsp:txBody>
      <dsp:txXfrm>
        <a:off x="3368527" y="779527"/>
        <a:ext cx="2019104" cy="1346069"/>
      </dsp:txXfrm>
    </dsp:sp>
    <dsp:sp modelId="{A417E517-4D2D-4485-8F43-A27DDFEC0020}">
      <dsp:nvSpPr>
        <dsp:cNvPr id="0" name=""/>
        <dsp:cNvSpPr/>
      </dsp:nvSpPr>
      <dsp:spPr>
        <a:xfrm>
          <a:off x="5387631" y="779527"/>
          <a:ext cx="3365173" cy="13460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ECG-related IC</a:t>
          </a:r>
        </a:p>
      </dsp:txBody>
      <dsp:txXfrm>
        <a:off x="6060666" y="779527"/>
        <a:ext cx="2019104" cy="1346069"/>
      </dsp:txXfrm>
    </dsp:sp>
    <dsp:sp modelId="{924550E9-BAD2-4DCF-B03A-8C3CD5548766}">
      <dsp:nvSpPr>
        <dsp:cNvPr id="0" name=""/>
        <dsp:cNvSpPr/>
      </dsp:nvSpPr>
      <dsp:spPr>
        <a:xfrm>
          <a:off x="8079770" y="779527"/>
          <a:ext cx="3365173" cy="134606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80010" rIns="40005" bIns="8001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R-peak Detection (R-PD)</a:t>
          </a:r>
        </a:p>
      </dsp:txBody>
      <dsp:txXfrm>
        <a:off x="8752805" y="779527"/>
        <a:ext cx="2019104" cy="13460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493AC-7DF9-4ABB-919A-8C65EF5E0E8C}">
      <dsp:nvSpPr>
        <dsp:cNvPr id="0" name=""/>
        <dsp:cNvSpPr/>
      </dsp:nvSpPr>
      <dsp:spPr>
        <a:xfrm>
          <a:off x="5078" y="1373863"/>
          <a:ext cx="2956433" cy="11825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Preliminary Hardware Evaluation</a:t>
          </a:r>
        </a:p>
      </dsp:txBody>
      <dsp:txXfrm>
        <a:off x="596365" y="1373863"/>
        <a:ext cx="1773860" cy="1182573"/>
      </dsp:txXfrm>
    </dsp:sp>
    <dsp:sp modelId="{E3E6A4B7-2A1B-44C3-8CC2-45DD5712E614}">
      <dsp:nvSpPr>
        <dsp:cNvPr id="0" name=""/>
        <dsp:cNvSpPr/>
      </dsp:nvSpPr>
      <dsp:spPr>
        <a:xfrm>
          <a:off x="2665868" y="1373863"/>
          <a:ext cx="2956433" cy="11825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ICA Evaluation</a:t>
          </a:r>
        </a:p>
      </dsp:txBody>
      <dsp:txXfrm>
        <a:off x="3257155" y="1373863"/>
        <a:ext cx="1773860" cy="1182573"/>
      </dsp:txXfrm>
    </dsp:sp>
    <dsp:sp modelId="{735BDAC9-7BE2-4F8B-B591-F87F6F2FFD96}">
      <dsp:nvSpPr>
        <dsp:cNvPr id="0" name=""/>
        <dsp:cNvSpPr/>
      </dsp:nvSpPr>
      <dsp:spPr>
        <a:xfrm>
          <a:off x="5326658" y="1373863"/>
          <a:ext cx="2956433" cy="11825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R-Peak Detection Evaluation</a:t>
          </a:r>
        </a:p>
      </dsp:txBody>
      <dsp:txXfrm>
        <a:off x="5917945" y="1373863"/>
        <a:ext cx="1773860" cy="1182573"/>
      </dsp:txXfrm>
    </dsp:sp>
    <dsp:sp modelId="{E7C22028-5F48-4E2A-970C-6C9BE2347989}">
      <dsp:nvSpPr>
        <dsp:cNvPr id="0" name=""/>
        <dsp:cNvSpPr/>
      </dsp:nvSpPr>
      <dsp:spPr>
        <a:xfrm>
          <a:off x="7987448" y="1373863"/>
          <a:ext cx="2956433" cy="11825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Combined Evaluation</a:t>
          </a:r>
        </a:p>
      </dsp:txBody>
      <dsp:txXfrm>
        <a:off x="8578735" y="1373863"/>
        <a:ext cx="1773860" cy="11825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41EAC-1F13-45DE-93E7-4FFFC0977CCE}">
      <dsp:nvSpPr>
        <dsp:cNvPr id="0" name=""/>
        <dsp:cNvSpPr/>
      </dsp:nvSpPr>
      <dsp:spPr>
        <a:xfrm>
          <a:off x="10469" y="634784"/>
          <a:ext cx="1815308" cy="1089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Investigate skin-electrode impedance changes for various recording configurations</a:t>
          </a:r>
        </a:p>
      </dsp:txBody>
      <dsp:txXfrm>
        <a:off x="10469" y="634784"/>
        <a:ext cx="1815308" cy="726123"/>
      </dsp:txXfrm>
    </dsp:sp>
    <dsp:sp modelId="{310CC305-17D2-44DE-9445-D168033AF937}">
      <dsp:nvSpPr>
        <dsp:cNvPr id="0" name=""/>
        <dsp:cNvSpPr/>
      </dsp:nvSpPr>
      <dsp:spPr>
        <a:xfrm>
          <a:off x="332860" y="582348"/>
          <a:ext cx="1815308" cy="2548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/>
            <a:t>Why?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/>
            <a:t>	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 </a:t>
          </a:r>
          <a:r>
            <a:rPr lang="en-US" sz="1100" kern="1200" dirty="0" err="1"/>
            <a:t>Cyton</a:t>
          </a:r>
          <a:r>
            <a:rPr lang="en-US" sz="1100" kern="1200" dirty="0"/>
            <a:t> Board only offers 8 </a:t>
          </a:r>
          <a:r>
            <a:rPr lang="en-US" sz="1100" kern="1200" dirty="0" err="1"/>
            <a:t>ExG</a:t>
          </a:r>
          <a:r>
            <a:rPr lang="en-US" sz="1100" kern="1200" dirty="0"/>
            <a:t> recording channels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Find promising recording configurations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Minimize possible signal quality impairment, e.g., due to (facial) hair, bones etc.</a:t>
          </a:r>
        </a:p>
      </dsp:txBody>
      <dsp:txXfrm>
        <a:off x="386029" y="635517"/>
        <a:ext cx="1708970" cy="2441987"/>
      </dsp:txXfrm>
    </dsp:sp>
    <dsp:sp modelId="{A15E16DD-FD5C-4BC1-BCB1-1B0BDB663193}">
      <dsp:nvSpPr>
        <dsp:cNvPr id="0" name=""/>
        <dsp:cNvSpPr/>
      </dsp:nvSpPr>
      <dsp:spPr>
        <a:xfrm rot="469489">
          <a:off x="2097860" y="974620"/>
          <a:ext cx="588093" cy="451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098491" y="1055703"/>
        <a:ext cx="452638" cy="270910"/>
      </dsp:txXfrm>
    </dsp:sp>
    <dsp:sp modelId="{E7E2F003-ACD3-4814-94AB-9950B531DF94}">
      <dsp:nvSpPr>
        <dsp:cNvPr id="0" name=""/>
        <dsp:cNvSpPr/>
      </dsp:nvSpPr>
      <dsp:spPr>
        <a:xfrm>
          <a:off x="2925056" y="1035319"/>
          <a:ext cx="1815308" cy="1089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Appy ICA algorithms on ATE-EEG recordings, with ICA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1) allowed for convergence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2) allowed for single iteration</a:t>
          </a:r>
        </a:p>
      </dsp:txBody>
      <dsp:txXfrm>
        <a:off x="2925056" y="1035319"/>
        <a:ext cx="1815308" cy="726123"/>
      </dsp:txXfrm>
    </dsp:sp>
    <dsp:sp modelId="{19556F4B-A5C5-4A9E-B787-7B3E721F2604}">
      <dsp:nvSpPr>
        <dsp:cNvPr id="0" name=""/>
        <dsp:cNvSpPr/>
      </dsp:nvSpPr>
      <dsp:spPr>
        <a:xfrm>
          <a:off x="3270429" y="2016836"/>
          <a:ext cx="1815308" cy="5507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/>
            <a:t>Why?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Estimate upper bound of ICA quality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Estimate lower bound of ICA execution time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Assess influence of preliminary hardware configuration (Good Case vs Bad Case)</a:t>
          </a:r>
        </a:p>
      </dsp:txBody>
      <dsp:txXfrm>
        <a:off x="3286561" y="2032968"/>
        <a:ext cx="1783044" cy="518524"/>
      </dsp:txXfrm>
    </dsp:sp>
    <dsp:sp modelId="{45E6F697-36DC-41F1-B5F6-F21C45ADAB25}">
      <dsp:nvSpPr>
        <dsp:cNvPr id="0" name=""/>
        <dsp:cNvSpPr/>
      </dsp:nvSpPr>
      <dsp:spPr>
        <a:xfrm rot="26422">
          <a:off x="5015176" y="1183949"/>
          <a:ext cx="582634" cy="451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5015178" y="1273732"/>
        <a:ext cx="447179" cy="270910"/>
      </dsp:txXfrm>
    </dsp:sp>
    <dsp:sp modelId="{AE00E121-9630-4169-8606-58C691BF2B80}">
      <dsp:nvSpPr>
        <dsp:cNvPr id="0" name=""/>
        <dsp:cNvSpPr/>
      </dsp:nvSpPr>
      <dsp:spPr>
        <a:xfrm>
          <a:off x="5839643" y="1057721"/>
          <a:ext cx="1815308" cy="1089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Employ R-peak detection algorithms on all converged ECG-related ICs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(regardless of ICA variant used)</a:t>
          </a:r>
        </a:p>
      </dsp:txBody>
      <dsp:txXfrm>
        <a:off x="5839643" y="1057721"/>
        <a:ext cx="1815308" cy="726123"/>
      </dsp:txXfrm>
    </dsp:sp>
    <dsp:sp modelId="{B0A41418-7CA0-4D94-9D6D-50AB1B504585}">
      <dsp:nvSpPr>
        <dsp:cNvPr id="0" name=""/>
        <dsp:cNvSpPr/>
      </dsp:nvSpPr>
      <dsp:spPr>
        <a:xfrm>
          <a:off x="6218926" y="1926185"/>
          <a:ext cx="1815308" cy="5976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/>
            <a:t>Why?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Investigate JF score compared to other metric (sensitivity)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Provide performance reference for every R-PD algorithm (Best Case for R-PD performance) independent of ICA variant used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6236429" y="1943688"/>
        <a:ext cx="1780302" cy="562601"/>
      </dsp:txXfrm>
    </dsp:sp>
    <dsp:sp modelId="{548E1E99-9C3B-4723-8E81-15DBAD8E4D18}">
      <dsp:nvSpPr>
        <dsp:cNvPr id="0" name=""/>
        <dsp:cNvSpPr/>
      </dsp:nvSpPr>
      <dsp:spPr>
        <a:xfrm rot="21578242">
          <a:off x="7929766" y="1185695"/>
          <a:ext cx="582628" cy="451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7929767" y="1276428"/>
        <a:ext cx="447173" cy="270910"/>
      </dsp:txXfrm>
    </dsp:sp>
    <dsp:sp modelId="{9D5ACD9F-3241-48FD-A503-1CDABED431A0}">
      <dsp:nvSpPr>
        <dsp:cNvPr id="0" name=""/>
        <dsp:cNvSpPr/>
      </dsp:nvSpPr>
      <dsp:spPr>
        <a:xfrm>
          <a:off x="8754230" y="1039280"/>
          <a:ext cx="1813235" cy="10891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Separately investigate performance of all 128 ICA x R-PD combinations, with ICA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1) allowed for convergence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2) allowed for single iteration</a:t>
          </a:r>
        </a:p>
      </dsp:txBody>
      <dsp:txXfrm>
        <a:off x="8754230" y="1039280"/>
        <a:ext cx="1813235" cy="726123"/>
      </dsp:txXfrm>
    </dsp:sp>
    <dsp:sp modelId="{C977028E-D339-43F0-A146-966BBDB075C2}">
      <dsp:nvSpPr>
        <dsp:cNvPr id="0" name=""/>
        <dsp:cNvSpPr/>
      </dsp:nvSpPr>
      <dsp:spPr>
        <a:xfrm>
          <a:off x="9126704" y="1870862"/>
          <a:ext cx="1813235" cy="671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dirty="0"/>
            <a:t>Why?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Estimate upper bound of combined (R-PD) performance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Estimate lower bound of combined execution time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Narrow down most promising combinations for use in live biofeedback pipeline</a:t>
          </a:r>
        </a:p>
      </dsp:txBody>
      <dsp:txXfrm>
        <a:off x="9146368" y="1890526"/>
        <a:ext cx="1773907" cy="6320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493AC-7DF9-4ABB-919A-8C65EF5E0E8C}">
      <dsp:nvSpPr>
        <dsp:cNvPr id="0" name=""/>
        <dsp:cNvSpPr/>
      </dsp:nvSpPr>
      <dsp:spPr>
        <a:xfrm>
          <a:off x="5160" y="74675"/>
          <a:ext cx="3004021" cy="12016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Preliminary Hardware Evaluation</a:t>
          </a:r>
        </a:p>
      </dsp:txBody>
      <dsp:txXfrm>
        <a:off x="605964" y="74675"/>
        <a:ext cx="1802413" cy="1201608"/>
      </dsp:txXfrm>
    </dsp:sp>
    <dsp:sp modelId="{E3E6A4B7-2A1B-44C3-8CC2-45DD5712E614}">
      <dsp:nvSpPr>
        <dsp:cNvPr id="0" name=""/>
        <dsp:cNvSpPr/>
      </dsp:nvSpPr>
      <dsp:spPr>
        <a:xfrm>
          <a:off x="2708779" y="74675"/>
          <a:ext cx="3004021" cy="12016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ICA Evaluation</a:t>
          </a:r>
        </a:p>
      </dsp:txBody>
      <dsp:txXfrm>
        <a:off x="3309583" y="74675"/>
        <a:ext cx="1802413" cy="1201608"/>
      </dsp:txXfrm>
    </dsp:sp>
    <dsp:sp modelId="{735BDAC9-7BE2-4F8B-B591-F87F6F2FFD96}">
      <dsp:nvSpPr>
        <dsp:cNvPr id="0" name=""/>
        <dsp:cNvSpPr/>
      </dsp:nvSpPr>
      <dsp:spPr>
        <a:xfrm>
          <a:off x="5412398" y="74675"/>
          <a:ext cx="3004021" cy="12016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R-Peak Detection Evaluation</a:t>
          </a:r>
        </a:p>
      </dsp:txBody>
      <dsp:txXfrm>
        <a:off x="6013202" y="74675"/>
        <a:ext cx="1802413" cy="1201608"/>
      </dsp:txXfrm>
    </dsp:sp>
    <dsp:sp modelId="{E7C22028-5F48-4E2A-970C-6C9BE2347989}">
      <dsp:nvSpPr>
        <dsp:cNvPr id="0" name=""/>
        <dsp:cNvSpPr/>
      </dsp:nvSpPr>
      <dsp:spPr>
        <a:xfrm>
          <a:off x="8116018" y="74675"/>
          <a:ext cx="3004021" cy="120160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34671" rIns="34671" bIns="3467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Combined Evaluation</a:t>
          </a:r>
        </a:p>
      </dsp:txBody>
      <dsp:txXfrm>
        <a:off x="8716822" y="74675"/>
        <a:ext cx="1802413" cy="12016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ABF62-25BF-4464-B96F-BB90AAA6843F}">
      <dsp:nvSpPr>
        <dsp:cNvPr id="0" name=""/>
        <dsp:cNvSpPr/>
      </dsp:nvSpPr>
      <dsp:spPr>
        <a:xfrm>
          <a:off x="3971" y="700541"/>
          <a:ext cx="2388072" cy="955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What?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Investigate skin-electrode impedance changes for various recording configurations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971" y="700541"/>
        <a:ext cx="2388072" cy="955229"/>
      </dsp:txXfrm>
    </dsp:sp>
    <dsp:sp modelId="{2CE49012-0B93-46A3-ABBB-65A9E8BE7CD8}">
      <dsp:nvSpPr>
        <dsp:cNvPr id="0" name=""/>
        <dsp:cNvSpPr/>
      </dsp:nvSpPr>
      <dsp:spPr>
        <a:xfrm>
          <a:off x="0" y="1651217"/>
          <a:ext cx="2388072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Why?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Cyton</a:t>
          </a:r>
          <a:r>
            <a:rPr lang="en-US" sz="1200" kern="1200" dirty="0"/>
            <a:t> Board only offers 8 </a:t>
          </a:r>
          <a:r>
            <a:rPr lang="en-US" sz="1200" kern="1200" dirty="0" err="1"/>
            <a:t>ExG</a:t>
          </a:r>
          <a:r>
            <a:rPr lang="en-US" sz="1200" kern="1200" dirty="0"/>
            <a:t> recording channels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Identify promising recording configurations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Minimize possible signal quality impairments, e.g., due to (facial) hair, bones etc.</a:t>
          </a:r>
        </a:p>
      </dsp:txBody>
      <dsp:txXfrm>
        <a:off x="0" y="1651217"/>
        <a:ext cx="2388072" cy="2810880"/>
      </dsp:txXfrm>
    </dsp:sp>
    <dsp:sp modelId="{686BC831-AB8B-4AC6-8015-8B446BDFC732}">
      <dsp:nvSpPr>
        <dsp:cNvPr id="0" name=""/>
        <dsp:cNvSpPr/>
      </dsp:nvSpPr>
      <dsp:spPr>
        <a:xfrm>
          <a:off x="2754959" y="675477"/>
          <a:ext cx="2388072" cy="1059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What?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Appy ICA algorithms on ATE-EEG recordings, with ICA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1) allowed for convergence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2) allowed for single iteration </a:t>
          </a:r>
        </a:p>
      </dsp:txBody>
      <dsp:txXfrm>
        <a:off x="2754959" y="675477"/>
        <a:ext cx="2388072" cy="1059979"/>
      </dsp:txXfrm>
    </dsp:sp>
    <dsp:sp modelId="{41FAEB1E-16E9-42BC-B17A-9F2C76C9BE3C}">
      <dsp:nvSpPr>
        <dsp:cNvPr id="0" name=""/>
        <dsp:cNvSpPr/>
      </dsp:nvSpPr>
      <dsp:spPr>
        <a:xfrm>
          <a:off x="2754959" y="1748323"/>
          <a:ext cx="2388072" cy="24396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 dirty="0"/>
            <a:t>Why?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Estimate upper bound of ICA quality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Estimate lower bound of ICA execution time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Assess influence of preliminary hardware configuration (Good Case vs Bad Case)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Answer RQ 1</a:t>
          </a:r>
        </a:p>
      </dsp:txBody>
      <dsp:txXfrm>
        <a:off x="2754959" y="1748323"/>
        <a:ext cx="2388072" cy="2439618"/>
      </dsp:txXfrm>
    </dsp:sp>
    <dsp:sp modelId="{99A03ECE-99B6-4686-B650-960ACBA5D637}">
      <dsp:nvSpPr>
        <dsp:cNvPr id="0" name=""/>
        <dsp:cNvSpPr/>
      </dsp:nvSpPr>
      <dsp:spPr>
        <a:xfrm>
          <a:off x="5471487" y="675480"/>
          <a:ext cx="2388072" cy="9552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What?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Employ R-peak detection algorithms on all converged ECG-related ICs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(regardless of ICA variant used)</a:t>
          </a:r>
          <a:endParaRPr lang="en-US" sz="1100" b="0" kern="1200" dirty="0"/>
        </a:p>
      </dsp:txBody>
      <dsp:txXfrm>
        <a:off x="5471487" y="675480"/>
        <a:ext cx="2388072" cy="955229"/>
      </dsp:txXfrm>
    </dsp:sp>
    <dsp:sp modelId="{6C5958AD-59DC-482B-B40C-C257BEF97874}">
      <dsp:nvSpPr>
        <dsp:cNvPr id="0" name=""/>
        <dsp:cNvSpPr/>
      </dsp:nvSpPr>
      <dsp:spPr>
        <a:xfrm>
          <a:off x="5481016" y="1640796"/>
          <a:ext cx="2388072" cy="25465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 dirty="0"/>
            <a:t>Why?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200" b="1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Investigate JF score compared to other popular metric (sensitivity)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Provide performance reference for every R-PD algorithm (Best Case for R-PD performance), independent of ICA variant used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</dsp:txBody>
      <dsp:txXfrm>
        <a:off x="5481016" y="1640796"/>
        <a:ext cx="2388072" cy="2546572"/>
      </dsp:txXfrm>
    </dsp:sp>
    <dsp:sp modelId="{7934F319-5992-4C7E-9725-51FCB155E4DA}">
      <dsp:nvSpPr>
        <dsp:cNvPr id="0" name=""/>
        <dsp:cNvSpPr/>
      </dsp:nvSpPr>
      <dsp:spPr>
        <a:xfrm>
          <a:off x="8175151" y="676506"/>
          <a:ext cx="2388072" cy="1108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What?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Separately investigate performance of all 128 ICA x R-PD combinations, with ICA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1) allowed for convergence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2) allowed for single iteration</a:t>
          </a:r>
        </a:p>
      </dsp:txBody>
      <dsp:txXfrm>
        <a:off x="8175151" y="676506"/>
        <a:ext cx="2388072" cy="1108142"/>
      </dsp:txXfrm>
    </dsp:sp>
    <dsp:sp modelId="{D0B838BC-04E2-456D-A627-C8CBFF98D0BB}">
      <dsp:nvSpPr>
        <dsp:cNvPr id="0" name=""/>
        <dsp:cNvSpPr/>
      </dsp:nvSpPr>
      <dsp:spPr>
        <a:xfrm>
          <a:off x="8165615" y="1778894"/>
          <a:ext cx="2388072" cy="24004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1" kern="1200" dirty="0"/>
            <a:t>Why?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Estimate upper bound of combined (R-PD) performance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Estimate lower bound of combined execution time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Narrow down most promising combinations for use in live biofeedback pipeline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Answer RQ 2</a:t>
          </a:r>
        </a:p>
      </dsp:txBody>
      <dsp:txXfrm>
        <a:off x="8165615" y="1778894"/>
        <a:ext cx="2388072" cy="2400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03.08.2024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.wikipedia.org/wiki/Harmonisches_Mittel" TargetMode="External"/><Relationship Id="rId5" Type="http://schemas.openxmlformats.org/officeDocument/2006/relationships/hyperlink" Target="https://de.wikipedia.org/wiki/Beurteilung_eines_bin%C3%A4ren_Klassifikators#Sensitivit%C3%A4t_und_Falsch-negativ-Rate" TargetMode="External"/><Relationship Id="rId4" Type="http://schemas.openxmlformats.org/officeDocument/2006/relationships/hyperlink" Target="https://de.wikipedia.org/wiki/Beurteilung_eines_bin%C3%A4ren_Klassifikators#Positiver_und_negativer_Vorhersagewert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9659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TODO: Unten </a:t>
            </a:r>
            <a:r>
              <a:rPr lang="en-US" b="1" dirty="0" err="1"/>
              <a:t>weißen</a:t>
            </a:r>
            <a:r>
              <a:rPr lang="en-US" b="1" dirty="0"/>
              <a:t> block </a:t>
            </a:r>
            <a:r>
              <a:rPr lang="en-US" b="1" dirty="0" err="1"/>
              <a:t>einfügen</a:t>
            </a:r>
            <a:r>
              <a:rPr lang="en-US" b="1" dirty="0"/>
              <a:t>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772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proposed JF performance measure encompasses all types of detection errors that can occur, equally weights them and allows for direct and meaningful comparison between QRS-detectors</a:t>
            </a:r>
          </a:p>
          <a:p>
            <a:endParaRPr lang="en-US" dirty="0"/>
          </a:p>
          <a:p>
            <a:r>
              <a:rPr lang="en-US" dirty="0"/>
              <a:t>Temporal jitter meaning that an average R-peak displacement of 12 </a:t>
            </a:r>
            <a:r>
              <a:rPr lang="en-US" dirty="0" err="1"/>
              <a:t>ms</a:t>
            </a:r>
            <a:r>
              <a:rPr lang="en-US" dirty="0"/>
              <a:t> results in a penalty, reducing the JF score by 50\%. </a:t>
            </a:r>
          </a:p>
          <a:p>
            <a:r>
              <a:rPr lang="en-US" dirty="0"/>
              <a:t>This was compared by the authors, to the large temporal tolerance windows </a:t>
            </a:r>
            <a:r>
              <a:rPr lang="en-US" i="1" dirty="0"/>
              <a:t>w</a:t>
            </a:r>
            <a:r>
              <a:rPr lang="en-US" dirty="0"/>
              <a:t>, e.g., of ten times the sampling rate </a:t>
            </a:r>
          </a:p>
          <a:p>
            <a:endParaRPr lang="en-US" dirty="0"/>
          </a:p>
          <a:p>
            <a:r>
              <a:rPr lang="en-US" i="1" dirty="0"/>
              <a:t>w = 10 / (</a:t>
            </a:r>
            <a:r>
              <a:rPr lang="en-US" i="1" dirty="0" err="1"/>
              <a:t>f_s</a:t>
            </a:r>
            <a:r>
              <a:rPr lang="en-US" i="1" dirty="0"/>
              <a:t>) with </a:t>
            </a:r>
            <a:r>
              <a:rPr lang="en-US" i="1" dirty="0" err="1"/>
              <a:t>f_s</a:t>
            </a:r>
            <a:r>
              <a:rPr lang="en-US" i="1" dirty="0"/>
              <a:t> being sampling rate</a:t>
            </a:r>
          </a:p>
          <a:p>
            <a:endParaRPr lang="en-US" dirty="0"/>
          </a:p>
          <a:p>
            <a:r>
              <a:rPr lang="en-US" dirty="0"/>
              <a:t>widely used in QRS-detector implementations and masking temporal inaccuracies. </a:t>
            </a:r>
          </a:p>
          <a:p>
            <a:endParaRPr lang="en-US" dirty="0"/>
          </a:p>
          <a:p>
            <a:r>
              <a:rPr lang="en-US" dirty="0"/>
              <a:t>If inside such window </a:t>
            </a:r>
            <a:r>
              <a:rPr lang="en-US" i="1" dirty="0"/>
              <a:t>w</a:t>
            </a:r>
            <a:r>
              <a:rPr lang="en-US" dirty="0"/>
              <a:t>, a peak would be considered a true positive, and a false negative if outside </a:t>
            </a:r>
            <a:r>
              <a:rPr lang="en-US" i="1" dirty="0"/>
              <a:t>w</a:t>
            </a:r>
            <a:r>
              <a:rPr lang="en-US" dirty="0"/>
              <a:t> (in our case, with a sampling rate of </a:t>
            </a:r>
            <a:r>
              <a:rPr lang="en-US" i="1" dirty="0" err="1"/>
              <a:t>f_s</a:t>
            </a:r>
            <a:r>
              <a:rPr lang="en-US" i="1" dirty="0"/>
              <a:t> </a:t>
            </a:r>
            <a:r>
              <a:rPr lang="en-US" dirty="0"/>
              <a:t>= 250 Hz, this would mean a tolerance window of 40 </a:t>
            </a:r>
            <a:r>
              <a:rPr lang="en-US" dirty="0" err="1"/>
              <a:t>ms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JF Score therefore resulting in a </a:t>
            </a:r>
            <a:r>
              <a:rPr lang="en-US" dirty="0" err="1"/>
              <a:t>normalised</a:t>
            </a:r>
            <a:r>
              <a:rPr lang="en-US" dirty="0"/>
              <a:t> measure that reaches 100\% if the average jitter is zero and there are no false negative or positive detections.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###########</a:t>
            </a:r>
          </a:p>
          <a:p>
            <a:r>
              <a:rPr lang="en-US" dirty="0"/>
              <a:t>For the calculation of the JF-score in this work, each peak detection algorithm was employed on the reference chest-ECG with the detected R-peaks serving as ground truth for subsequent peak detection on the ECG-related IC (with both signals being synchronized in time).</a:t>
            </a:r>
          </a:p>
          <a:p>
            <a:endParaRPr lang="en-US" dirty="0"/>
          </a:p>
          <a:p>
            <a:r>
              <a:rPr lang="en-US" dirty="0"/>
              <a:t>Additionally, a basic sample-wise R-peak placement correction was implemented (checking for higher values in samples surrounding the R-peak in a range of $\pm$ 40 </a:t>
            </a:r>
            <a:r>
              <a:rPr lang="en-US" dirty="0" err="1"/>
              <a:t>ms</a:t>
            </a:r>
            <a:r>
              <a:rPr lang="en-US" dirty="0"/>
              <a:t>, similar to the size of a tolerance window), in order to eliminate peak displacements in the ground truth.</a:t>
            </a:r>
          </a:p>
          <a:p>
            <a:endParaRPr lang="en-US" dirty="0"/>
          </a:p>
          <a:p>
            <a:r>
              <a:rPr lang="en-US" dirty="0"/>
              <a:t>The peak detection algorithms were then employed on the ECG-related IC and a sample-wise comparison of detected R-peaks was conducted, in order to determine the amount of all peak detection errors made on the ECG-related IC and calculate the JF score accordingly.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920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TODO: Insert comparing figure (bar chart) with JF performance and </a:t>
            </a:r>
            <a:r>
              <a:rPr lang="en-US" b="1" dirty="0" err="1"/>
              <a:t>sensitity</a:t>
            </a:r>
            <a:r>
              <a:rPr lang="en-US" b="1" dirty="0"/>
              <a:t> reported in </a:t>
            </a:r>
          </a:p>
          <a:p>
            <a:br>
              <a:rPr lang="en-US" b="1" dirty="0"/>
            </a:br>
            <a:r>
              <a:rPr lang="en-US" b="1" dirty="0"/>
              <a:t>SINGLE R-PEAK DETECTION EVALUATION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6475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Topic Interesting? -&gt; Application Context / Use Case</a:t>
            </a:r>
          </a:p>
          <a:p>
            <a:r>
              <a:rPr lang="en-US" dirty="0" err="1"/>
              <a:t>Warum</a:t>
            </a:r>
            <a:r>
              <a:rPr lang="en-US" dirty="0"/>
              <a:t> Flow?</a:t>
            </a:r>
          </a:p>
          <a:p>
            <a:r>
              <a:rPr lang="en-US" dirty="0" err="1"/>
              <a:t>Warum</a:t>
            </a:r>
            <a:r>
              <a:rPr lang="en-US" dirty="0"/>
              <a:t> (auditory cardiac) Interoceptive Biofeedback?</a:t>
            </a:r>
          </a:p>
          <a:p>
            <a:r>
              <a:rPr lang="en-US" dirty="0" err="1"/>
              <a:t>Warum</a:t>
            </a:r>
            <a:r>
              <a:rPr lang="en-US" dirty="0"/>
              <a:t> simultaneous EEG and ECG so attractive?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Research Need &amp; Gap in that regard?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definitions necessary for understanding the </a:t>
            </a:r>
            <a:r>
              <a:rPr lang="en-US" dirty="0" err="1"/>
              <a:t>präsi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872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Overview: Necessary Steps of a proof-of-concept pipeline</a:t>
            </a:r>
          </a:p>
          <a:p>
            <a:r>
              <a:rPr lang="en-US" dirty="0"/>
              <a:t>Overview: Used Hard- and Software (+ justification)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857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[TODO]: Insert picture of used hardware 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151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/>
              <a:t>[TODO]: Insert pictures of Preliminary Hardware Configuration Results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072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OVERVIEW: </a:t>
            </a:r>
          </a:p>
          <a:p>
            <a:pPr marL="171450" indent="-171450">
              <a:buFontTx/>
              <a:buChar char="-"/>
            </a:pPr>
            <a:r>
              <a:rPr lang="en-US" dirty="0"/>
              <a:t>WHAT? Performance measures used?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WHY? Are these used (for what?) ?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Afterwards:</a:t>
            </a:r>
          </a:p>
          <a:p>
            <a:pPr marL="0" indent="0">
              <a:buFontTx/>
              <a:buNone/>
            </a:pPr>
            <a:r>
              <a:rPr lang="en-US" dirty="0"/>
              <a:t>- HOW are they calculated?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891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TODO: Insert performance measure of </a:t>
            </a:r>
            <a:r>
              <a:rPr lang="en-US" b="1" dirty="0" err="1"/>
              <a:t>pTp</a:t>
            </a:r>
            <a:r>
              <a:rPr lang="en-US" b="1" dirty="0"/>
              <a:t>-SNR picture with ANIMATIONS</a:t>
            </a:r>
          </a:p>
          <a:p>
            <a:endParaRPr lang="en-US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57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</a:t>
            </a:r>
            <a:r>
              <a:rPr lang="en-US" b="1" i="0" baseline="-2500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score is the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 tooltip="Harmonic mean"/>
              </a:rPr>
              <a:t>harmonic mean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of the precision (How many retrieved items are relevant?) and recall (How many relevant items are retrieved?)</a:t>
            </a:r>
          </a:p>
          <a:p>
            <a:pPr algn="l"/>
            <a:r>
              <a:rPr lang="de-DE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Das </a:t>
            </a:r>
            <a:r>
              <a:rPr lang="de-DE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F-Maß</a:t>
            </a:r>
            <a:r>
              <a:rPr lang="de-DE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kombiniert </a:t>
            </a:r>
            <a:r>
              <a:rPr lang="de-DE" b="0" i="0" u="none" strike="noStrike" dirty="0">
                <a:solidFill>
                  <a:srgbClr val="0645A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4"/>
              </a:rPr>
              <a:t>Genauigkeit</a:t>
            </a:r>
            <a:r>
              <a:rPr lang="de-DE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precision</a:t>
            </a:r>
            <a:r>
              <a:rPr lang="de-DE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𝑃) und </a:t>
            </a:r>
            <a:r>
              <a:rPr lang="de-DE" b="0" i="0" u="none" strike="noStrike" dirty="0">
                <a:solidFill>
                  <a:srgbClr val="0645A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5"/>
              </a:rPr>
              <a:t>Trefferquote</a:t>
            </a:r>
            <a:r>
              <a:rPr lang="de-DE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de-DE" b="0" i="0" dirty="0" err="1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recall</a:t>
            </a:r>
            <a:r>
              <a:rPr lang="de-DE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𝑅) mittels des gewichteten </a:t>
            </a:r>
            <a:r>
              <a:rPr lang="de-DE" b="0" i="0" u="none" strike="noStrike" dirty="0">
                <a:solidFill>
                  <a:srgbClr val="0645AD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6" tooltip="Harmonisches Mittel"/>
              </a:rPr>
              <a:t>harmonischen Mittels</a:t>
            </a:r>
            <a:r>
              <a:rPr lang="de-DE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</a:t>
            </a:r>
          </a:p>
          <a:p>
            <a:r>
              <a:rPr lang="de-DE" dirty="0">
                <a:effectLst/>
              </a:rPr>
              <a:t>𝐹=2 ⋅ ( (𝑃⋅𝑅) / (𝑃+𝑅) 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547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dirty="0"/>
              <a:t>- Separately investigate performance of all 128 ICA x R-PD combinations, with ICA</a:t>
            </a:r>
          </a:p>
          <a:p>
            <a:pPr lvl="0"/>
            <a:r>
              <a:rPr lang="en-US" sz="1200" dirty="0"/>
              <a:t>1) allowed for convergence</a:t>
            </a:r>
          </a:p>
          <a:p>
            <a:pPr lvl="0"/>
            <a:r>
              <a:rPr lang="en-US" sz="1200" dirty="0"/>
              <a:t>2) allowed for single iteration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75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01080E"/>
          </a:solidFill>
          <a:ln w="12700">
            <a:solidFill>
              <a:schemeClr val="tx1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  <p:pic>
        <p:nvPicPr>
          <p:cNvPr id="2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278EEC9-56D8-DA66-01A6-EE5FE444E9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29" y="479852"/>
            <a:ext cx="1979483" cy="562886"/>
          </a:xfrm>
          <a:prstGeom prst="rect">
            <a:avLst/>
          </a:prstGeom>
        </p:spPr>
      </p:pic>
      <p:pic>
        <p:nvPicPr>
          <p:cNvPr id="3" name="Grafik 2" descr="Ein Bild, das Grafiken, Kreis, Schrift, Screenshot enthält.&#10;&#10;Automatisch generierte Beschreibung">
            <a:extLst>
              <a:ext uri="{FF2B5EF4-FFF2-40B4-BE49-F238E27FC236}">
                <a16:creationId xmlns:a16="http://schemas.microsoft.com/office/drawing/2014/main" id="{28011885-796F-2E2A-78BA-49F0292519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339" y="479852"/>
            <a:ext cx="1788995" cy="464703"/>
          </a:xfrm>
          <a:prstGeom prst="rect">
            <a:avLst/>
          </a:prstGeom>
        </p:spPr>
      </p:pic>
      <p:sp>
        <p:nvSpPr>
          <p:cNvPr id="4" name="Textplatzhalter 18">
            <a:extLst>
              <a:ext uri="{FF2B5EF4-FFF2-40B4-BE49-F238E27FC236}">
                <a16:creationId xmlns:a16="http://schemas.microsoft.com/office/drawing/2014/main" id="{0D086670-CB3F-340E-DF27-07BD620B50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5" name="Textplatzhalter 25">
            <a:extLst>
              <a:ext uri="{FF2B5EF4-FFF2-40B4-BE49-F238E27FC236}">
                <a16:creationId xmlns:a16="http://schemas.microsoft.com/office/drawing/2014/main" id="{034A0B12-E6A3-8AC5-C2ED-7B2F25542D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7258" y="2623011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A255E0C-BA46-414C-B93B-463A74B6056A}" type="datetime4">
              <a:rPr lang="en-US" smtClean="0"/>
              <a:t>August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6">
            <a:extLst>
              <a:ext uri="{FF2B5EF4-FFF2-40B4-BE49-F238E27FC236}">
                <a16:creationId xmlns:a16="http://schemas.microsoft.com/office/drawing/2014/main" id="{34CE5320-35BE-2940-A98A-E8624493D0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456F2AD-B082-4C40-B548-5501F8DAA2FD}" type="datetime4">
              <a:rPr lang="en-US" smtClean="0"/>
              <a:t>August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1290150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F4EBDE6-AB90-41AA-9FD9-5846A1BF5E6C}" type="datetime4">
              <a:rPr lang="en-US" smtClean="0"/>
              <a:t>August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40A20F6-92DA-404A-A087-191B135303C4}" type="datetime4">
              <a:rPr lang="en-US" smtClean="0"/>
              <a:t>August 3, 2024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</a:t>
            </a:r>
          </a:p>
          <a:p>
            <a:pPr lvl="3"/>
            <a:endParaRPr lang="en-US" alt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B89AAD7E-45FA-4315-A93D-FBFB11BECEC9}" type="datetime4">
              <a:rPr lang="en-US" smtClean="0"/>
              <a:t>August 3,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F31C92CB-E887-49A1-89D8-F84D7E851A6D}" type="datetime4">
              <a:rPr lang="en-US" smtClean="0"/>
              <a:t>August 3,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88EC468-4A16-43E1-AE8D-AFB1783B0BBF}" type="datetime4">
              <a:rPr lang="en-US" smtClean="0"/>
              <a:t>August 3,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79F28A5-A458-41A3-A1F3-3D6D30ECF45F}" type="datetime4">
              <a:rPr lang="en-US" smtClean="0"/>
              <a:t>August 3,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774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3">
            <a:extLst>
              <a:ext uri="{FF2B5EF4-FFF2-40B4-BE49-F238E27FC236}">
                <a16:creationId xmlns:a16="http://schemas.microsoft.com/office/drawing/2014/main" id="{352817DA-0A74-AE46-BBA5-4ADB5D4F88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79" b="31679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6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Bildplatzhalter 3">
            <a:extLst>
              <a:ext uri="{FF2B5EF4-FFF2-40B4-BE49-F238E27FC236}">
                <a16:creationId xmlns:a16="http://schemas.microsoft.com/office/drawing/2014/main" id="{E8F0924D-5395-FD43-B8E8-D373CC7C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1" b="18811"/>
          <a:stretch>
            <a:fillRect/>
          </a:stretch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  <p:pic>
        <p:nvPicPr>
          <p:cNvPr id="2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7CCDF45-4F54-AF98-34C6-76213011B4A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629" y="479852"/>
            <a:ext cx="1979483" cy="562886"/>
          </a:xfrm>
          <a:prstGeom prst="rect">
            <a:avLst/>
          </a:prstGeom>
        </p:spPr>
      </p:pic>
      <p:pic>
        <p:nvPicPr>
          <p:cNvPr id="3" name="Grafik 2" descr="Ein Bild, das Grafiken, Kreis, Schrift, Screenshot enthält.&#10;&#10;Automatisch generierte Beschreibung">
            <a:extLst>
              <a:ext uri="{FF2B5EF4-FFF2-40B4-BE49-F238E27FC236}">
                <a16:creationId xmlns:a16="http://schemas.microsoft.com/office/drawing/2014/main" id="{967776A4-679C-B3C3-742B-8A8B797A796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710" y="479852"/>
            <a:ext cx="1788995" cy="464703"/>
          </a:xfrm>
          <a:prstGeom prst="rect">
            <a:avLst/>
          </a:prstGeom>
        </p:spPr>
      </p:pic>
      <p:sp>
        <p:nvSpPr>
          <p:cNvPr id="5" name="Textplatzhalter 18">
            <a:extLst>
              <a:ext uri="{FF2B5EF4-FFF2-40B4-BE49-F238E27FC236}">
                <a16:creationId xmlns:a16="http://schemas.microsoft.com/office/drawing/2014/main" id="{F3958E5F-22EA-0597-40E1-7B89DE455A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7472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6" name="Textplatzhalter 25">
            <a:extLst>
              <a:ext uri="{FF2B5EF4-FFF2-40B4-BE49-F238E27FC236}">
                <a16:creationId xmlns:a16="http://schemas.microsoft.com/office/drawing/2014/main" id="{0D9CF3EF-0524-79A7-C56E-FD4BC4844E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7472" y="2626544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4568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974CED3-EFED-4069-95EA-4CD91F652799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448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24C77D95-51C1-4D00-BFF0-7F99CC3627C5}" type="datetime4">
              <a:rPr lang="en-US" smtClean="0"/>
              <a:t>August 3,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8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A352D04-419C-4B25-A572-CBA5FE51B2EF}" type="datetime4">
              <a:rPr lang="en-US" smtClean="0"/>
              <a:t>August 3,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24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1A6A913-06DA-4771-B4FD-7A780A785411}" type="datetime4">
              <a:rPr lang="en-US" smtClean="0"/>
              <a:t>August 3,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82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CD596A2-C669-4CD0-A976-13ED2B2147EE}" type="datetime4">
              <a:rPr lang="en-US" smtClean="0"/>
              <a:t>August 3,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93688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A8B043BB-F1AC-41E3-A31B-3BED2C404C7F}" type="datetime4">
              <a:rPr lang="en-US" smtClean="0"/>
              <a:t>August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70718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DA42B4DC-7C82-BE42-8B43-98733C90CC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F0F412E-6302-43BD-86F3-68C92BCEFAA7}" type="datetime4">
              <a:rPr lang="en-US" smtClean="0"/>
              <a:t>August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24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B8D648-917D-4B0C-9FBD-207A63C03E30}" type="datetime4">
              <a:rPr lang="en-US" smtClean="0"/>
              <a:t>August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1247287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platzhalter 6">
            <a:extLst>
              <a:ext uri="{FF2B5EF4-FFF2-40B4-BE49-F238E27FC236}">
                <a16:creationId xmlns:a16="http://schemas.microsoft.com/office/drawing/2014/main" id="{E69B8DE6-021B-7F4B-B1A0-828F13A9BD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19757"/>
          <a:stretch/>
        </p:blipFill>
        <p:spPr>
          <a:xfrm>
            <a:off x="-1" y="1770680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2BAD8AA-579C-4682-B026-173A722795AB}" type="datetime4">
              <a:rPr lang="en-US" smtClean="0"/>
              <a:t>August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</p:spTree>
    <p:extLst>
      <p:ext uri="{BB962C8B-B14F-4D97-AF65-F5344CB8AC3E}">
        <p14:creationId xmlns:p14="http://schemas.microsoft.com/office/powerpoint/2010/main" val="2207789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67F34DA-B1E1-4786-BB5F-D171B8612B89}" type="datetime4">
              <a:rPr lang="en-US" smtClean="0"/>
              <a:t>August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6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ACDFCFC-E949-42B0-9976-6FB2A855129B}" type="datetime4">
              <a:rPr lang="en-US" smtClean="0"/>
              <a:t>August 3, 2024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9274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CF4CAD5-4F8E-4ED3-BFA6-CA791BA9F821}" type="datetime4">
              <a:rPr lang="en-US" smtClean="0"/>
              <a:t>August 3,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93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C2542C8C-558F-4137-8265-9B321A1AE65B}" type="datetime4">
              <a:rPr lang="en-US" smtClean="0"/>
              <a:t>August 3,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39125802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E74290C-0FB7-4906-971D-5853136A201E}" type="datetime4">
              <a:rPr lang="en-US" smtClean="0"/>
              <a:t>August 3,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30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A9EFB5C-AFDB-4565-A383-24999B966811}" type="datetime4">
              <a:rPr lang="en-US" smtClean="0"/>
              <a:t>August 3,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867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91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3">
            <a:extLst>
              <a:ext uri="{FF2B5EF4-FFF2-40B4-BE49-F238E27FC236}">
                <a16:creationId xmlns:a16="http://schemas.microsoft.com/office/drawing/2014/main" id="{EBDFCD1D-3B9E-AD48-9904-77642DDBE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35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62C1F81-0292-4658-B990-314031B5EEE0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262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558F984-26B4-4933-8516-FE1535DED93C}" type="datetime4">
              <a:rPr lang="en-US" smtClean="0"/>
              <a:t>August 3,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40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3E4C659-E679-417B-A9E8-A603DCE1B207}" type="datetime4">
              <a:rPr lang="en-US" smtClean="0"/>
              <a:t>August 3,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8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5654299-21F5-4380-A5B0-36A76B3ABC3F}" type="datetime4">
              <a:rPr lang="en-US" smtClean="0"/>
              <a:t>August 3,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4BD4C5A-35E9-47D6-BDD6-A15EE1F6811B}" type="datetime4">
              <a:rPr lang="en-US" smtClean="0"/>
              <a:t>August 3,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57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046FD4F-6F20-4022-8CF1-AABFBE35CA69}" type="datetime4">
              <a:rPr lang="en-US" smtClean="0"/>
              <a:t>August 3,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66610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63BD3E5-C6B0-41CB-8EEA-5A19D71A579A}" type="datetime4">
              <a:rPr lang="en-US" smtClean="0"/>
              <a:t>August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780322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1E5EB97-EF72-C743-B225-36D9314C2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DD5701E-F27F-4FC7-9A65-8970DD43482C}" type="datetime4">
              <a:rPr lang="en-US" smtClean="0"/>
              <a:t>August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26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24FF91D-7296-4205-8BDB-A92220A41345}" type="datetime4">
              <a:rPr lang="en-US" smtClean="0"/>
              <a:t>August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4689504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C4C0195D-65D3-B64E-9505-9813519B3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1" y="1771495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0A5B49F6-B86F-4AD3-8EB4-0DC3B07A0E87}" type="datetime4">
              <a:rPr lang="en-US" smtClean="0"/>
              <a:t>August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3AD220D-9F11-4B7D-8A9D-9C2F5BED8E3F}" type="datetime4">
              <a:rPr lang="en-US" smtClean="0"/>
              <a:t>August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40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4502107-A1C5-4378-9800-447D95495502}" type="datetime4">
              <a:rPr lang="en-US" smtClean="0"/>
              <a:t>August 3, 2024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15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FAC4E8C-1250-48A6-B04C-BC56622F1CB3}" type="datetime4">
              <a:rPr lang="en-US" smtClean="0"/>
              <a:t>August 3,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93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92D16ED-EDD1-4A5D-BA1C-CC77859519F8}" type="datetime4">
              <a:rPr lang="en-US" smtClean="0"/>
              <a:t>August 3,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5676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DB31224-A2BA-46E6-8C08-B9EBE4CA9847}" type="datetime4">
              <a:rPr lang="en-US" smtClean="0"/>
              <a:t>August 3,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75D5D3D-2EDA-453D-A98B-ACA198EE4F58}" type="datetime4">
              <a:rPr lang="en-US" smtClean="0"/>
              <a:t>August 3,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73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B47A60A-81C1-450A-8258-62C9DE38B110}" type="datetime4">
              <a:rPr lang="en-US" smtClean="0"/>
              <a:t>August 3,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1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335A851-D77C-41AE-86D7-230684EEBDD1}" type="datetime4">
              <a:rPr lang="en-US" smtClean="0"/>
              <a:t>August 3,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2D4E77B-683C-46D8-9FBD-45D28C443896}" type="datetime4">
              <a:rPr lang="en-US" smtClean="0"/>
              <a:t>August 3,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48B8F8E-2E80-4FE8-B44D-BD31B836C218}" type="datetime4">
              <a:rPr lang="en-US" smtClean="0"/>
              <a:t>August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AD469279-E5C8-404C-94A7-9CE4F8C2F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7" b="21796"/>
          <a:stretch/>
        </p:blipFill>
        <p:spPr>
          <a:xfrm>
            <a:off x="0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AE96706-7997-401A-B3C6-DD0629218309}" type="datetime4">
              <a:rPr lang="en-US" smtClean="0"/>
              <a:t>August 3,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4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94C81A-DFE5-4252-ACE3-7B558C600C33}" type="datetime4">
              <a:rPr lang="en-US" smtClean="0"/>
              <a:t>August 3, 2024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5328749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Dennis Stroh – HR </a:t>
            </a:r>
            <a:r>
              <a:rPr lang="de-DE" sz="1200" dirty="0" err="1"/>
              <a:t>Extraction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ATE-EEG </a:t>
            </a:r>
            <a:r>
              <a:rPr lang="de-DE" sz="1200" dirty="0" err="1"/>
              <a:t>for</a:t>
            </a:r>
            <a:r>
              <a:rPr lang="de-DE" sz="1200" dirty="0"/>
              <a:t> Live Biofeedback </a:t>
            </a:r>
            <a:r>
              <a:rPr lang="de-DE" sz="1200" dirty="0" err="1"/>
              <a:t>Applications</a:t>
            </a:r>
            <a:endParaRPr lang="de-DE" sz="1200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  </a:t>
            </a:r>
          </a:p>
        </p:txBody>
      </p:sp>
      <p:pic>
        <p:nvPicPr>
          <p:cNvPr id="6" name="Grafik 5" descr="Ein Bild, das Grafiken, Kreis, Schrift, Screenshot enthält.&#10;&#10;Automatisch generierte Beschreibung">
            <a:extLst>
              <a:ext uri="{FF2B5EF4-FFF2-40B4-BE49-F238E27FC236}">
                <a16:creationId xmlns:a16="http://schemas.microsoft.com/office/drawing/2014/main" id="{2B0F62B1-1FBE-4FAF-3833-B2675CEE48E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265" y="6474601"/>
            <a:ext cx="813735" cy="211373"/>
          </a:xfrm>
          <a:prstGeom prst="rect">
            <a:avLst/>
          </a:prstGeom>
        </p:spPr>
      </p:pic>
      <p:pic>
        <p:nvPicPr>
          <p:cNvPr id="7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892D9CB0-0CF4-5E95-4C22-155CEE96E6EF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904" y="6474601"/>
            <a:ext cx="922035" cy="2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0" r:id="rId2"/>
    <p:sldLayoutId id="2147483675" r:id="rId3"/>
    <p:sldLayoutId id="2147483677" r:id="rId4"/>
    <p:sldLayoutId id="2147483687" r:id="rId5"/>
    <p:sldLayoutId id="2147483678" r:id="rId6"/>
    <p:sldLayoutId id="2147483686" r:id="rId7"/>
    <p:sldLayoutId id="2147483688" r:id="rId8"/>
    <p:sldLayoutId id="2147483691" r:id="rId9"/>
    <p:sldLayoutId id="2147483689" r:id="rId10"/>
    <p:sldLayoutId id="2147483692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2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2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2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2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2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02C4C1C-1ED3-4954-B0E9-D63D775CC421}" type="datetime4">
              <a:rPr lang="en-US" smtClean="0"/>
              <a:t>August 3, 2024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Name of Division, Institute, Business Unit</a:t>
            </a:r>
          </a:p>
        </p:txBody>
      </p:sp>
    </p:spTree>
    <p:extLst>
      <p:ext uri="{BB962C8B-B14F-4D97-AF65-F5344CB8AC3E}">
        <p14:creationId xmlns:p14="http://schemas.microsoft.com/office/powerpoint/2010/main" val="136758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6BE16BE-510F-4DC1-B9F9-23B25996BEBF}" type="datetime4">
              <a:rPr lang="en-US" smtClean="0"/>
              <a:t>August 3, 2024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Prof. Maria Mustermann - Title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/>
              <a:t>Name of Division, Institute, Business Unit</a:t>
            </a:r>
            <a:endParaRPr lang="en-US" altLang="de-DE" sz="1200" dirty="0"/>
          </a:p>
        </p:txBody>
      </p:sp>
    </p:spTree>
    <p:extLst>
      <p:ext uri="{BB962C8B-B14F-4D97-AF65-F5344CB8AC3E}">
        <p14:creationId xmlns:p14="http://schemas.microsoft.com/office/powerpoint/2010/main" val="42402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86E69A-06A1-E3F6-0AAA-E270EF831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Heart Rate Extraction from Around-The-Ear EEG </a:t>
            </a:r>
          </a:p>
          <a:p>
            <a:r>
              <a:rPr lang="en-US" dirty="0"/>
              <a:t>for Live Biofeedback Applications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EEB9A8-A085-A38F-6086-C31E90FAFE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258" y="2899784"/>
            <a:ext cx="11354233" cy="679663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Bachelor Thesis Dennis Stroh | Supervisor: Dr. Michael </a:t>
            </a:r>
            <a:r>
              <a:rPr lang="en-US" dirty="0" err="1"/>
              <a:t>Knierim</a:t>
            </a:r>
            <a:endParaRPr lang="en-US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22277B8A-5F0E-6353-0CB5-665E48D03D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14226EA-D33D-697E-C1C0-B31BB8ED4A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48" b="21632"/>
          <a:stretch/>
        </p:blipFill>
        <p:spPr>
          <a:xfrm>
            <a:off x="3360964" y="3618384"/>
            <a:ext cx="5606819" cy="27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05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DB630B65-893C-549F-3DB4-12E4171B79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046736"/>
              </p:ext>
            </p:extLst>
          </p:nvPr>
        </p:nvGraphicFramePr>
        <p:xfrm>
          <a:off x="533400" y="2192445"/>
          <a:ext cx="11125200" cy="448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325543-3FDF-C5A1-B9F7-4B053194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52242D-016F-D95F-8D00-42F1A0C7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3DE0CA0-5FDD-FC30-A46C-F5663E42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Proof of Concept Pipeline</a:t>
            </a:r>
          </a:p>
        </p:txBody>
      </p:sp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D2BB5013-03A6-7A1B-0F07-5954DB1D6C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7310941"/>
              </p:ext>
            </p:extLst>
          </p:nvPr>
        </p:nvGraphicFramePr>
        <p:xfrm>
          <a:off x="528000" y="1007345"/>
          <a:ext cx="11448298" cy="290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09439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13583DC-38D1-8F84-66DA-851E596F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Hardware used:</a:t>
            </a:r>
          </a:p>
          <a:p>
            <a:pPr lvl="1"/>
            <a:r>
              <a:rPr lang="en-US" sz="2400" i="1" dirty="0" err="1"/>
              <a:t>Cyton</a:t>
            </a:r>
            <a:r>
              <a:rPr lang="en-US" sz="2400" i="1" dirty="0"/>
              <a:t> </a:t>
            </a:r>
            <a:r>
              <a:rPr lang="en-US" sz="2400" dirty="0"/>
              <a:t>bio-amplifier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OpenBCI</a:t>
            </a:r>
            <a:r>
              <a:rPr lang="en-US" sz="2400" dirty="0"/>
              <a:t>, NY, USA) for 8 channel </a:t>
            </a:r>
            <a:r>
              <a:rPr lang="en-US" sz="2400" dirty="0" err="1"/>
              <a:t>ExG</a:t>
            </a:r>
            <a:r>
              <a:rPr lang="en-US" sz="2400" dirty="0"/>
              <a:t> recordings with 250 Hz sampling frequency</a:t>
            </a:r>
          </a:p>
          <a:p>
            <a:pPr lvl="1"/>
            <a:r>
              <a:rPr lang="en-US" sz="2400" dirty="0"/>
              <a:t>Headphone prototype for unobtrusive ATE-EEG recording, based on </a:t>
            </a:r>
            <a:r>
              <a:rPr lang="en-US" sz="2400" i="1" dirty="0"/>
              <a:t>Open </a:t>
            </a:r>
            <a:r>
              <a:rPr lang="en-US" sz="2400" i="1" dirty="0" err="1"/>
              <a:t>ExG</a:t>
            </a:r>
            <a:r>
              <a:rPr lang="en-US" sz="2400" i="1" dirty="0"/>
              <a:t> Headphones</a:t>
            </a:r>
            <a:r>
              <a:rPr lang="en-US" sz="2400" dirty="0"/>
              <a:t> [D]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with 16 dry electrodes integrated into each earpad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Software packages (python) used:</a:t>
            </a:r>
          </a:p>
          <a:p>
            <a:pPr lvl="1"/>
            <a:r>
              <a:rPr lang="en-US" sz="2400" dirty="0"/>
              <a:t>MNE (v1.5.1) for ICA, in total 8 (sub-) variants investigated</a:t>
            </a:r>
          </a:p>
          <a:p>
            <a:pPr lvl="1"/>
            <a:r>
              <a:rPr lang="en-US" sz="2400" dirty="0"/>
              <a:t>NeuroKit2 (v0.2.7) for R-PD, in total 16 R-peak detection variants investigated (some algorithms provide own pre-cleaning routine – </a:t>
            </a:r>
            <a:r>
              <a:rPr lang="en-US" sz="2400" i="1" dirty="0"/>
              <a:t>“</a:t>
            </a:r>
            <a:r>
              <a:rPr lang="en-US" sz="2400" i="1" dirty="0" err="1"/>
              <a:t>ecg_clean</a:t>
            </a:r>
            <a:r>
              <a:rPr lang="en-US" sz="2400" i="1" dirty="0"/>
              <a:t>()”</a:t>
            </a:r>
            <a:r>
              <a:rPr lang="en-US" sz="2400" dirty="0"/>
              <a:t>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39AB68-BD27-F577-4239-963DE4BB8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3CAE3E-650A-146B-7C29-E7667E8B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4A2D5EE-D1C1-9FD9-8588-94FAF7D0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684294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5C08426-A477-316E-1466-6512947B6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ATE-EEG recordings from 5 study participants (3 males &amp; 2 females with different hair length, 22-28 years old) </a:t>
            </a:r>
          </a:p>
          <a:p>
            <a:pPr lvl="1"/>
            <a:r>
              <a:rPr lang="en-US" sz="2400" dirty="0"/>
              <a:t>For each, simultaneous reference chest-ECG recording for </a:t>
            </a:r>
            <a:r>
              <a:rPr lang="en-US" sz="2400" i="1" dirty="0"/>
              <a:t>ground truth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with conventional wet (pre-gelled adhesive Ag/AgCl) electrodes (bipolar)</a:t>
            </a:r>
            <a:endParaRPr lang="en-US" dirty="0"/>
          </a:p>
          <a:p>
            <a:pPr lvl="1"/>
            <a:r>
              <a:rPr lang="en-US" dirty="0"/>
              <a:t>Each recording yielded 13 observation segments of 60 s length, 104 ICA results and 1,664 </a:t>
            </a:r>
            <a:r>
              <a:rPr lang="en-US" i="1" dirty="0"/>
              <a:t>possible </a:t>
            </a:r>
            <a:r>
              <a:rPr lang="en-US" dirty="0"/>
              <a:t>R-PD results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Preliminary Hardware Configuration evaluated with </a:t>
            </a:r>
            <a:r>
              <a:rPr lang="en-US" i="1" dirty="0"/>
              <a:t>“Proband 01”</a:t>
            </a:r>
          </a:p>
          <a:p>
            <a:pPr lvl="1"/>
            <a:r>
              <a:rPr lang="en-US" dirty="0"/>
              <a:t>Selection of 7 promising recording electrodes around the ear for unipolar ATE-EEG channels (8</a:t>
            </a:r>
            <a:r>
              <a:rPr lang="en-US" baseline="30000" dirty="0"/>
              <a:t>th</a:t>
            </a:r>
            <a:r>
              <a:rPr lang="en-US" dirty="0"/>
              <a:t> channel for bipolar chest ECG - </a:t>
            </a:r>
            <a:r>
              <a:rPr lang="en-US" i="1" dirty="0"/>
              <a:t>ground truth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Suitability evaluation based on </a:t>
            </a:r>
            <a:r>
              <a:rPr lang="en-US" i="1" dirty="0"/>
              <a:t>skin-electrode impedance </a:t>
            </a:r>
            <a:r>
              <a:rPr lang="en-US" dirty="0"/>
              <a:t>(in k</a:t>
            </a:r>
            <a:r>
              <a:rPr lang="en-US" dirty="0">
                <a:sym typeface="Symbol" panose="05050102010706020507" pitchFamily="18" charset="2"/>
              </a:rPr>
              <a:t>) [E]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E1A4A1-00B3-3229-85AA-FEB656FF4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D8FC0F-C719-6359-67BB-08B2A2B5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F1973E7-F33E-FDD0-C42D-D9AC58F7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(2)</a:t>
            </a:r>
          </a:p>
        </p:txBody>
      </p:sp>
    </p:spTree>
    <p:extLst>
      <p:ext uri="{BB962C8B-B14F-4D97-AF65-F5344CB8AC3E}">
        <p14:creationId xmlns:p14="http://schemas.microsoft.com/office/powerpoint/2010/main" val="110096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FD89622-92B5-1C0A-527D-3191ABEBE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measures used: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Skin-electrode impedance (in k</a:t>
            </a:r>
            <a:r>
              <a:rPr lang="en-US" dirty="0">
                <a:sym typeface="Symbol" panose="05050102010706020507" pitchFamily="18" charset="2"/>
              </a:rPr>
              <a:t>) as proxy for ATE-EEG signal quality to expect </a:t>
            </a:r>
          </a:p>
          <a:p>
            <a:pPr marL="355579" lvl="1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i="1" dirty="0">
                <a:sym typeface="Symbol" panose="05050102010706020507" pitchFamily="18" charset="2"/>
              </a:rPr>
              <a:t>Peak-to-peak SNR </a:t>
            </a:r>
            <a:r>
              <a:rPr lang="en-US" dirty="0">
                <a:sym typeface="Symbol" panose="05050102010706020507" pitchFamily="18" charset="2"/>
              </a:rPr>
              <a:t>(</a:t>
            </a:r>
            <a:r>
              <a:rPr lang="en-US" dirty="0" err="1">
                <a:sym typeface="Symbol" panose="05050102010706020507" pitchFamily="18" charset="2"/>
              </a:rPr>
              <a:t>pTp</a:t>
            </a:r>
            <a:r>
              <a:rPr lang="en-US" dirty="0">
                <a:sym typeface="Symbol" panose="05050102010706020507" pitchFamily="18" charset="2"/>
              </a:rPr>
              <a:t>-SNR) to assess quality of extracted ECG-related ICs regarding subsequent R-peak detection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i="1" dirty="0">
                <a:sym typeface="Symbol" panose="05050102010706020507" pitchFamily="18" charset="2"/>
              </a:rPr>
              <a:t>JF score</a:t>
            </a:r>
            <a:r>
              <a:rPr lang="en-US" dirty="0">
                <a:sym typeface="Symbol" panose="05050102010706020507" pitchFamily="18" charset="2"/>
              </a:rPr>
              <a:t>, to assess the (sample-wise) accuracy of R-peak detection algorithms on the ECG-related ICs </a:t>
            </a: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EEED17-B598-D102-FFF3-8FBF1D61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11812B-DCD8-FB54-CAB7-5E2AA616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88C3523-2F90-8B2F-9125-E4EF3069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and Performance Measures</a:t>
            </a:r>
          </a:p>
        </p:txBody>
      </p:sp>
    </p:spTree>
    <p:extLst>
      <p:ext uri="{BB962C8B-B14F-4D97-AF65-F5344CB8AC3E}">
        <p14:creationId xmlns:p14="http://schemas.microsoft.com/office/powerpoint/2010/main" val="1549429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C6313000-20BC-4D06-C74D-AC451F6F3C0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Peak-to-peak SNR (</a:t>
                </a:r>
                <a:r>
                  <a:rPr lang="en-US" dirty="0" err="1"/>
                  <a:t>pTp</a:t>
                </a:r>
                <a:r>
                  <a:rPr lang="en-US" dirty="0"/>
                  <a:t>-SNR) in dB, adapted from [F]</a:t>
                </a:r>
              </a:p>
              <a:p>
                <a:pPr marL="355579" lvl="1" indent="0">
                  <a:buNone/>
                </a:pPr>
                <a:endParaRPr lang="en-US" sz="1800" i="1" kern="10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5557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𝑆𝑁𝑅</m:t>
                      </m:r>
                      <m:r>
                        <a:rPr lang="de-DE" sz="18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𝑝𝑝</m:t>
                              </m:r>
                            </m:sub>
                            <m:sup>
                              <m: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𝑠𝑖𝑔𝑛𝑎𝑙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𝑝𝑝</m:t>
                              </m:r>
                            </m:sub>
                            <m:sup>
                              <m: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𝑛𝑜𝑖𝑠𝑒</m:t>
                              </m:r>
                            </m:sup>
                          </m:sSubSup>
                        </m:den>
                      </m:f>
                      <m:r>
                        <a:rPr lang="de-DE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 </m:t>
                      </m:r>
                    </m:oMath>
                  </m:oMathPara>
                </a14:m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55579" lvl="1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de-DE" sz="18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𝑁𝑅</m:t>
                      </m:r>
                      <m:r>
                        <a:rPr lang="de-DE" sz="1800" b="0" i="1" kern="1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sz="18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de-DE" sz="18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𝑑𝐵</m:t>
                      </m:r>
                      <m:r>
                        <a:rPr lang="de-DE" sz="18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] =20</m:t>
                      </m:r>
                      <m:r>
                        <a:rPr lang="en-GB" sz="18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b>
                      </m:sSub>
                      <m:f>
                        <m:fPr>
                          <m:ctrlPr>
                            <a:rPr lang="de-DE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𝑝𝑝</m:t>
                              </m:r>
                            </m:sub>
                            <m:sup>
                              <m: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𝑠𝑖𝑔𝑛𝑎𝑙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𝑝𝑝</m:t>
                              </m:r>
                            </m:sub>
                            <m:sup>
                              <m:r>
                                <a:rPr lang="de-DE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𝑛𝑜𝑖𝑠𝑒</m:t>
                              </m:r>
                            </m:sup>
                          </m:sSubSup>
                        </m:den>
                      </m:f>
                      <m:r>
                        <a:rPr lang="de-DE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de-DE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C6313000-20BC-4D06-C74D-AC451F6F3C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1" t="-3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E89F2E-CA21-C15F-93E3-B3951433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54299-21F5-4380-A5B0-36A76B3ABC3F}" type="datetime4">
              <a:rPr lang="en-US" smtClean="0"/>
              <a:t>August 3, 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6F70B0-0D1A-F5F7-FD15-006D2A51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85254A2-C55D-136E-3B1C-8C32E9B5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ICA Quality Measure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BBAB1B3-C72E-2566-FAEF-DBEBA07A2CF3}"/>
              </a:ext>
            </a:extLst>
          </p:cNvPr>
          <p:cNvSpPr/>
          <p:nvPr/>
        </p:nvSpPr>
        <p:spPr>
          <a:xfrm>
            <a:off x="9113921" y="3495174"/>
            <a:ext cx="667753" cy="950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78D45B2-268A-6982-3844-2DC8EBFC8A37}"/>
              </a:ext>
            </a:extLst>
          </p:cNvPr>
          <p:cNvSpPr/>
          <p:nvPr/>
        </p:nvSpPr>
        <p:spPr>
          <a:xfrm>
            <a:off x="7061534" y="4722395"/>
            <a:ext cx="1486903" cy="794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6E9F85E-8855-A4A9-4AD3-64930C10444A}"/>
              </a:ext>
            </a:extLst>
          </p:cNvPr>
          <p:cNvSpPr/>
          <p:nvPr/>
        </p:nvSpPr>
        <p:spPr>
          <a:xfrm>
            <a:off x="8073189" y="3549316"/>
            <a:ext cx="475248" cy="896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113064F-8F30-8CDF-4C3C-E657ADA4D557}"/>
              </a:ext>
            </a:extLst>
          </p:cNvPr>
          <p:cNvSpPr/>
          <p:nvPr/>
        </p:nvSpPr>
        <p:spPr>
          <a:xfrm>
            <a:off x="10162674" y="4722395"/>
            <a:ext cx="792079" cy="1407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EDC948F-0978-D812-C957-24AF0A9F2C13}"/>
              </a:ext>
            </a:extLst>
          </p:cNvPr>
          <p:cNvSpPr/>
          <p:nvPr/>
        </p:nvSpPr>
        <p:spPr>
          <a:xfrm>
            <a:off x="7550817" y="5570622"/>
            <a:ext cx="3193383" cy="57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Inhaltsplatzhalter 71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195B1F60-C908-1915-F071-E4687621A7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244" y="1582738"/>
            <a:ext cx="4660311" cy="4594225"/>
          </a:xfrm>
        </p:spPr>
      </p:pic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82553FDF-447A-B9AC-C331-E041C50D3040}"/>
              </a:ext>
            </a:extLst>
          </p:cNvPr>
          <p:cNvCxnSpPr>
            <a:cxnSpLocks/>
          </p:cNvCxnSpPr>
          <p:nvPr/>
        </p:nvCxnSpPr>
        <p:spPr>
          <a:xfrm flipV="1">
            <a:off x="4663125" y="3101419"/>
            <a:ext cx="2225378" cy="419829"/>
          </a:xfrm>
          <a:prstGeom prst="straightConnector1">
            <a:avLst/>
          </a:prstGeom>
          <a:ln w="57150">
            <a:solidFill>
              <a:srgbClr val="5DB9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0C179277-53D9-4575-04BE-50FAA1EA92A6}"/>
              </a:ext>
            </a:extLst>
          </p:cNvPr>
          <p:cNvCxnSpPr>
            <a:cxnSpLocks/>
          </p:cNvCxnSpPr>
          <p:nvPr/>
        </p:nvCxnSpPr>
        <p:spPr>
          <a:xfrm>
            <a:off x="4602350" y="3941367"/>
            <a:ext cx="5084554" cy="441541"/>
          </a:xfrm>
          <a:prstGeom prst="straightConnector1">
            <a:avLst/>
          </a:prstGeom>
          <a:ln w="57150">
            <a:solidFill>
              <a:srgbClr val="976A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49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56D80E0-0173-A87A-2822-0102F6A53E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Popular QRS detector performance metrics ignore temporal inaccuracies, e.g., </a:t>
                </a:r>
                <a:r>
                  <a:rPr lang="en-US" sz="2400" i="1" dirty="0"/>
                  <a:t>sensitivity 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𝑆𝐸</m:t>
                      </m:r>
                      <m:r>
                        <a:rPr lang="en-GB" sz="24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24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GB" sz="24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 </m:t>
                      </m:r>
                    </m:oMath>
                  </m:oMathPara>
                </a14:m>
                <a:endParaRPr lang="de-DE" sz="2400" kern="100" dirty="0">
                  <a:latin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i="1" dirty="0"/>
                  <a:t>JF</a:t>
                </a:r>
                <a:r>
                  <a:rPr lang="en-US" sz="2400" dirty="0"/>
                  <a:t> score (in percentage), </a:t>
                </a:r>
                <a:r>
                  <a:rPr lang="en-US" sz="2400" i="1" dirty="0"/>
                  <a:t>“combining temporal jitter and F-score” </a:t>
                </a:r>
                <a:r>
                  <a:rPr lang="en-US" sz="2400" dirty="0"/>
                  <a:t>[G], for more meaningful comparison instead</a:t>
                </a:r>
              </a:p>
              <a:p>
                <a:pPr marL="0" indent="0">
                  <a:buNone/>
                </a:pPr>
                <a:endParaRPr lang="de-DE" sz="24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𝐽𝐹</m:t>
                      </m:r>
                      <m:r>
                        <a:rPr lang="en-GB" sz="24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de-DE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GB" sz="2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</m:bar>
                        </m:e>
                      </m:d>
                      <m:r>
                        <a:rPr lang="en-GB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GB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100</m:t>
                      </m:r>
                      <m:r>
                        <a:rPr lang="de-DE" sz="24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,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w</a:t>
                </a:r>
                <a:r>
                  <a:rPr lang="de-DE" sz="2400" dirty="0" err="1"/>
                  <a:t>ith</a:t>
                </a:r>
                <a:r>
                  <a:rPr lang="de-DE" sz="2400" dirty="0"/>
                  <a:t> </a:t>
                </a:r>
                <a:r>
                  <a:rPr lang="en-GB" sz="2400" i="1" kern="1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GB" sz="2400" i="1" kern="100" baseline="-25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2400" i="1" kern="1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score </a:t>
                </a:r>
                <a:r>
                  <a:rPr lang="en-GB" sz="2400" kern="1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as performance measure of detection accuracy [H]</a:t>
                </a:r>
              </a:p>
              <a:p>
                <a:pPr marL="0" indent="0">
                  <a:buNone/>
                </a:pPr>
                <a:r>
                  <a:rPr lang="en-GB" sz="24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	and </a:t>
                </a:r>
                <a:r>
                  <a:rPr lang="en-GB" sz="2400" i="1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“jitter score” </a:t>
                </a:r>
                <a14:m>
                  <m:oMath xmlns:m="http://schemas.openxmlformats.org/officeDocument/2006/math">
                    <m:r>
                      <a:rPr lang="en-GB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de-DE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de-DE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GB" sz="24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</m:bar>
                      </m:e>
                    </m:d>
                  </m:oMath>
                </a14:m>
                <a:r>
                  <a:rPr lang="de-DE" sz="24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de-DE" sz="24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penalizing</a:t>
                </a:r>
                <a:r>
                  <a:rPr lang="de-DE" sz="24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(temporal) R-peak </a:t>
                </a:r>
                <a:r>
                  <a:rPr lang="de-DE" sz="2400" kern="100" dirty="0" err="1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displacements</a:t>
                </a:r>
                <a:endParaRPr lang="de-DE" sz="2400" kern="10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E56D80E0-0173-A87A-2822-0102F6A53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5" t="-2853" r="-55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A831CA-598C-52B5-3267-2C681B60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59E9EA-AF38-1844-FC5E-8F376862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736B0D8-9638-AAD4-2ACA-D28D899E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R-peak Detection Performance Measure</a:t>
            </a:r>
          </a:p>
        </p:txBody>
      </p:sp>
    </p:spTree>
    <p:extLst>
      <p:ext uri="{BB962C8B-B14F-4D97-AF65-F5344CB8AC3E}">
        <p14:creationId xmlns:p14="http://schemas.microsoft.com/office/powerpoint/2010/main" val="318314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DFA4E9D-4BB2-B4CC-D5A8-B2D1B262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Present used Hard- and Software in more detail (inclusive configuration/parameterization)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Explain Validation of each pipeline step / used quality and performance measures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5FCFFF-4031-7ACC-B4FF-22555FD4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D5A15A-2AFD-82B1-5E55-46306F13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08A90D1-F554-44AA-3733-AA5C94C5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16194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4CCCAD6-3138-F8E8-8B3F-38BB521E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Overview: Necessary Steps of a proof-of-concept pipeline</a:t>
            </a:r>
          </a:p>
          <a:p>
            <a:r>
              <a:rPr lang="en-US" dirty="0"/>
              <a:t>Overview: Used Hard- and Software (+ justification)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Present used Hard- and Software in more detail (inclusive configuration/parameterization)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Necessary Explanation for ICA and R-peak detection?</a:t>
            </a:r>
          </a:p>
          <a:p>
            <a:r>
              <a:rPr lang="en-US" dirty="0"/>
              <a:t>Overview: Performance Measures for ICA Quality and R-Peak Detection Accuracy</a:t>
            </a:r>
          </a:p>
          <a:p>
            <a:pPr marL="355579" lvl="1" indent="0">
              <a:buNone/>
            </a:pPr>
            <a:r>
              <a:rPr lang="en-US" dirty="0"/>
              <a:t>(Brief explanation and justification)</a:t>
            </a:r>
          </a:p>
          <a:p>
            <a:pPr lvl="1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Explain Validation of each pipeline step / used quality and performance measures</a:t>
            </a:r>
          </a:p>
          <a:p>
            <a:endParaRPr lang="en-US" dirty="0"/>
          </a:p>
          <a:p>
            <a:r>
              <a:rPr lang="en-US" dirty="0"/>
              <a:t>Data Collection and Preliminary Hardware Configuration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210C86-4A6D-FEEB-8459-BDFC4820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59B294-887A-DF38-DA64-531049C1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548EA8F-1798-05E5-1BDC-5CB3B2E4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19416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AED0989E-C44C-BAEC-223A-D41C9ACB9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731374"/>
              </p:ext>
            </p:extLst>
          </p:nvPr>
        </p:nvGraphicFramePr>
        <p:xfrm>
          <a:off x="288000" y="109121"/>
          <a:ext cx="10948960" cy="3930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172FEC-85DE-3AF3-6164-57E69363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7F50A3-BCC3-F44E-0312-863FD0C7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282113E-CAD2-3256-E18E-7EA98DE1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Evaluation Procedures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1E2708B8-481B-640A-58C2-840F0E6DC5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560567"/>
              </p:ext>
            </p:extLst>
          </p:nvPr>
        </p:nvGraphicFramePr>
        <p:xfrm>
          <a:off x="528000" y="2233897"/>
          <a:ext cx="10948959" cy="34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59796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16DFC6-FDB9-6646-4E1A-F4FA6171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5,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4B2487-8D22-CDB0-5BE3-FA5C96FD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7396C5C-B620-281C-BE25-D621A8E1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Evaluation Procedures</a:t>
            </a:r>
          </a:p>
        </p:txBody>
      </p:sp>
      <p:graphicFrame>
        <p:nvGraphicFramePr>
          <p:cNvPr id="6" name="Inhaltsplatzhalter 6">
            <a:extLst>
              <a:ext uri="{FF2B5EF4-FFF2-40B4-BE49-F238E27FC236}">
                <a16:creationId xmlns:a16="http://schemas.microsoft.com/office/drawing/2014/main" id="{332DA961-F061-F4BB-413F-E9B7CA774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852214"/>
              </p:ext>
            </p:extLst>
          </p:nvPr>
        </p:nvGraphicFramePr>
        <p:xfrm>
          <a:off x="528000" y="1325565"/>
          <a:ext cx="11125200" cy="1350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B7E71C80-EC2F-3270-B964-6B966632F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5961933"/>
              </p:ext>
            </p:extLst>
          </p:nvPr>
        </p:nvGraphicFramePr>
        <p:xfrm>
          <a:off x="505578" y="2001045"/>
          <a:ext cx="10563224" cy="5167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6716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FDC1175C-2001-DC7F-8FD9-F5FE233CA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838117"/>
              </p:ext>
            </p:extLst>
          </p:nvPr>
        </p:nvGraphicFramePr>
        <p:xfrm>
          <a:off x="4727877" y="1162619"/>
          <a:ext cx="11480800" cy="4988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F7C8D9-092D-751D-C57D-AEABCFBC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96D7E1-EA0D-A9B9-6FF7-9313474D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F376541-9AFE-C5E6-5037-938EC107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9" name="Grafik 8" descr="Ein Bild, das Wirbellose, Rippenquallen, Biolumineszenz, Wirbellose Meerestiere enthält.&#10;&#10;Automatisch generierte Beschreibung">
            <a:extLst>
              <a:ext uri="{FF2B5EF4-FFF2-40B4-BE49-F238E27FC236}">
                <a16:creationId xmlns:a16="http://schemas.microsoft.com/office/drawing/2014/main" id="{A83E5D06-1667-8D59-651F-B3AE23FBC4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9" r="10736"/>
          <a:stretch/>
        </p:blipFill>
        <p:spPr>
          <a:xfrm>
            <a:off x="77484" y="1391219"/>
            <a:ext cx="5087273" cy="45313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81646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8FEACA-E232-50B4-26A4-AB3CAA0E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 1: How robustly can recorded ATE-EEG (with presented prototype) be used, to extract ECG or heartbeat by means of ICA?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CC5CE1-778B-022F-F292-DED265F5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1256E2-9A1F-69A8-9F12-77D3271A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FA02ABA-2E0A-DF40-646E-E5ED5E23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(1)</a:t>
            </a:r>
          </a:p>
        </p:txBody>
      </p:sp>
    </p:spTree>
    <p:extLst>
      <p:ext uri="{BB962C8B-B14F-4D97-AF65-F5344CB8AC3E}">
        <p14:creationId xmlns:p14="http://schemas.microsoft.com/office/powerpoint/2010/main" val="2439114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28FEACA-E232-50B4-26A4-AB3CAA0E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 2: How feasible is the utilization of unobtrusive ATE-EEG recordings (with presented prototype) for the online extraction of R-peaks by means of ICA?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CC5CE1-778B-022F-F292-DED265F5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1256E2-9A1F-69A8-9F12-77D3271A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21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FA02ABA-2E0A-DF40-646E-E5ED5E23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 (2)</a:t>
            </a:r>
          </a:p>
        </p:txBody>
      </p:sp>
    </p:spTree>
    <p:extLst>
      <p:ext uri="{BB962C8B-B14F-4D97-AF65-F5344CB8AC3E}">
        <p14:creationId xmlns:p14="http://schemas.microsoft.com/office/powerpoint/2010/main" val="72534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F82397F-1BB2-8658-F88D-BB0C7769B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Evaluation R-Peak Detection (on converged ICA results)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JF score is better suited performance measure than, e.g., sensitivity</a:t>
            </a:r>
          </a:p>
          <a:p>
            <a:pPr lvl="1"/>
            <a:r>
              <a:rPr lang="en-US" dirty="0"/>
              <a:t>Mean temporal jitter of R-peak Detection across ICA variants between 7 and 75ms</a:t>
            </a:r>
          </a:p>
          <a:p>
            <a:pPr lvl="1"/>
            <a:r>
              <a:rPr lang="en-US" dirty="0"/>
              <a:t>Execution Time of R-peak detection mostly below 65 </a:t>
            </a:r>
            <a:r>
              <a:rPr lang="en-US" dirty="0" err="1"/>
              <a:t>ms</a:t>
            </a:r>
            <a:r>
              <a:rPr lang="en-US" dirty="0"/>
              <a:t> (promising compared to ICA exec time, therefore no further exec time minimization conducted for R-PD)</a:t>
            </a:r>
          </a:p>
          <a:p>
            <a:pPr lvl="1"/>
            <a:r>
              <a:rPr lang="en-US" dirty="0"/>
              <a:t>5 are most promising variants (having JF above 90%)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D39C30-1224-0D48-8C98-C1F80D8E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9DD0793-6EB2-D3B7-797A-A7F15C67C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87EDA92-507F-03B3-AB82-BAC8AE86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(2.1)</a:t>
            </a:r>
          </a:p>
        </p:txBody>
      </p:sp>
    </p:spTree>
    <p:extLst>
      <p:ext uri="{BB962C8B-B14F-4D97-AF65-F5344CB8AC3E}">
        <p14:creationId xmlns:p14="http://schemas.microsoft.com/office/powerpoint/2010/main" val="479633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66BE8D8-4D98-74D9-452F-EC568DEC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Combined Performance Evaluation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ICA allowed for convergence, combined exec above 200ms threshold (-&gt; employ “naïve” runtime minimization)</a:t>
            </a:r>
          </a:p>
          <a:p>
            <a:pPr lvl="1"/>
            <a:r>
              <a:rPr lang="en-US" dirty="0"/>
              <a:t>Elimination of combinations with combined exec time above 200ms, almost all of the remaining stayed even under 125ms</a:t>
            </a:r>
          </a:p>
          <a:p>
            <a:pPr lvl="1"/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66F8C3-E9FF-C2B8-4008-84F339D7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7BD6B9-B29B-9F7F-E76A-55D7731B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C94DACE-64F3-8465-8E17-9DDB7E66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(2.2)</a:t>
            </a:r>
          </a:p>
        </p:txBody>
      </p:sp>
    </p:spTree>
    <p:extLst>
      <p:ext uri="{BB962C8B-B14F-4D97-AF65-F5344CB8AC3E}">
        <p14:creationId xmlns:p14="http://schemas.microsoft.com/office/powerpoint/2010/main" val="126222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6893EF5-E0C7-5EAA-A755-1A4D85E8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Sample Size</a:t>
            </a:r>
          </a:p>
          <a:p>
            <a:endParaRPr lang="en-US" dirty="0"/>
          </a:p>
          <a:p>
            <a:r>
              <a:rPr lang="en-US" dirty="0"/>
              <a:t>Ground truth for R-peak detection not manually annotated</a:t>
            </a:r>
          </a:p>
          <a:p>
            <a:endParaRPr lang="en-US" dirty="0"/>
          </a:p>
          <a:p>
            <a:r>
              <a:rPr lang="en-US" dirty="0"/>
              <a:t>Automatic RT selection of ECG-related IC for live biofeedback pipeline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ECFBF4-01E8-C62B-E82B-295CF747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A29892-A128-08E9-F5AE-5FA41E2E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5584387-41A2-8187-6B3B-D4989EED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2945485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4165631-1C5A-97B4-9E3A-88969F808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key findings?</a:t>
            </a:r>
          </a:p>
          <a:p>
            <a:endParaRPr lang="en-US" dirty="0"/>
          </a:p>
          <a:p>
            <a:r>
              <a:rPr lang="en-US" dirty="0"/>
              <a:t>What are my own contributions?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D8DA3E0-E523-4423-89EB-1F524260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C33408-EC47-AC3D-4F29-91D57B00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1A97354-3536-F397-ABA9-A5BFCBAD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185806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56C7904-DFC7-DC43-EF04-64D24C64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with bigger sample size and automatic (RT) selection of ECG-related IC to generalize the results / feasibility</a:t>
            </a:r>
          </a:p>
          <a:p>
            <a:endParaRPr lang="en-US" dirty="0"/>
          </a:p>
          <a:p>
            <a:r>
              <a:rPr lang="en-US" dirty="0"/>
              <a:t>Create annotated data set with fusion of ATE-EEG and ECG data (synchronized) for ground truth in further investigation</a:t>
            </a:r>
          </a:p>
          <a:p>
            <a:endParaRPr lang="en-US" dirty="0"/>
          </a:p>
          <a:p>
            <a:r>
              <a:rPr lang="en-US" dirty="0"/>
              <a:t>Further hardware development to improve recorded signal quality </a:t>
            </a:r>
          </a:p>
          <a:p>
            <a:endParaRPr lang="en-US" dirty="0"/>
          </a:p>
          <a:p>
            <a:r>
              <a:rPr lang="en-US" dirty="0"/>
              <a:t>More extensive hardware configuration and software parameterization for optimal trade-off between quality and execution time using expert domain knowledge (also investigate other performance measures for ICA/PD)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AED2D2-889D-DEA8-4A58-D2B864D1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E5B28C-BC21-0066-2BBE-04CBE87D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F12B782-8667-8856-EE7E-41B56EF1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3673223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F3FD792-7E09-A386-702F-2EC7CA069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[A]: </a:t>
            </a:r>
            <a:r>
              <a:rPr lang="en-US" b="0" i="0" dirty="0">
                <a:effectLst/>
                <a:highlight>
                  <a:srgbClr val="FFFFFF"/>
                </a:highlight>
              </a:rPr>
              <a:t>Srinivas, M., Basil, T., &amp; Mohan, C. K. (2015). Adaptive learning based heartbeat classification. Bio-medical materials and engineering, 26 (1-2), 49–55.</a:t>
            </a:r>
          </a:p>
          <a:p>
            <a:r>
              <a:rPr lang="en-US" dirty="0">
                <a:highlight>
                  <a:srgbClr val="FFFFFF"/>
                </a:highlight>
              </a:rPr>
              <a:t>[B]: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Brener</a:t>
            </a:r>
            <a:r>
              <a:rPr lang="en-US" b="0" i="0" dirty="0">
                <a:effectLst/>
                <a:highlight>
                  <a:srgbClr val="FFFFFF"/>
                </a:highlight>
              </a:rPr>
              <a:t>, J., Ring, C., &amp; Liu, X. (1994). Effects of data limitations on heartbeat detection in the method of constant stimuli. Psychophysiology, 31 (3), 309–312.</a:t>
            </a:r>
            <a:r>
              <a:rPr lang="en-US" dirty="0">
                <a:highlight>
                  <a:srgbClr val="FFFFFF"/>
                </a:highlight>
              </a:rPr>
              <a:t> 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</a:rPr>
              <a:t>[C]: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Meyerholz</a:t>
            </a:r>
            <a:r>
              <a:rPr lang="de-DE" b="0" i="0" dirty="0">
                <a:effectLst/>
                <a:highlight>
                  <a:srgbClr val="FFFFFF"/>
                </a:highlight>
              </a:rPr>
              <a:t>, L.,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Irzinger</a:t>
            </a:r>
            <a:r>
              <a:rPr lang="de-DE" b="0" i="0" dirty="0">
                <a:effectLst/>
                <a:highlight>
                  <a:srgbClr val="FFFFFF"/>
                </a:highlight>
              </a:rPr>
              <a:t>, J., Witth</a:t>
            </a:r>
            <a:r>
              <a:rPr lang="de-DE" dirty="0">
                <a:highlight>
                  <a:srgbClr val="FFFFFF"/>
                </a:highlight>
              </a:rPr>
              <a:t>ö</a:t>
            </a:r>
            <a:r>
              <a:rPr lang="de-DE" b="0" i="0" dirty="0">
                <a:effectLst/>
                <a:highlight>
                  <a:srgbClr val="FFFFFF"/>
                </a:highlight>
              </a:rPr>
              <a:t>ft, M., Gerlach, A. L., &amp; Pohl, A. (2019).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Contingent</a:t>
            </a:r>
            <a:r>
              <a:rPr lang="de-DE" b="0" i="0" dirty="0">
                <a:effectLst/>
                <a:highlight>
                  <a:srgbClr val="FFFFFF"/>
                </a:highlight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biofeedback</a:t>
            </a:r>
            <a:r>
              <a:rPr lang="de-DE" b="0" i="0" dirty="0">
                <a:effectLst/>
                <a:highlight>
                  <a:srgbClr val="FFFFFF"/>
                </a:highlight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outperforms</a:t>
            </a:r>
            <a:r>
              <a:rPr lang="de-DE" b="0" i="0" dirty="0">
                <a:effectLst/>
                <a:highlight>
                  <a:srgbClr val="FFFFFF"/>
                </a:highlight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other</a:t>
            </a:r>
            <a:r>
              <a:rPr lang="de-DE" b="0" i="0" dirty="0">
                <a:effectLst/>
                <a:highlight>
                  <a:srgbClr val="FFFFFF"/>
                </a:highlight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methods</a:t>
            </a:r>
            <a:r>
              <a:rPr lang="de-DE" b="0" i="0" dirty="0">
                <a:effectLst/>
                <a:highlight>
                  <a:srgbClr val="FFFFFF"/>
                </a:highlight>
              </a:rPr>
              <a:t> to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enhance</a:t>
            </a:r>
            <a:r>
              <a:rPr lang="de-DE" b="0" i="0" dirty="0">
                <a:effectLst/>
                <a:highlight>
                  <a:srgbClr val="FFFFFF"/>
                </a:highlight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the</a:t>
            </a:r>
            <a:r>
              <a:rPr lang="de-DE" b="0" i="0" dirty="0">
                <a:effectLst/>
                <a:highlight>
                  <a:srgbClr val="FFFFFF"/>
                </a:highlight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accuracy</a:t>
            </a:r>
            <a:r>
              <a:rPr lang="de-DE" b="0" i="0" dirty="0">
                <a:effectLst/>
                <a:highlight>
                  <a:srgbClr val="FFFFFF"/>
                </a:highlight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of</a:t>
            </a:r>
            <a:r>
              <a:rPr lang="de-DE" b="0" i="0" dirty="0">
                <a:effectLst/>
                <a:highlight>
                  <a:srgbClr val="FFFFFF"/>
                </a:highlight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cardiac</a:t>
            </a:r>
            <a:r>
              <a:rPr lang="de-DE" b="0" i="0" dirty="0">
                <a:effectLst/>
                <a:highlight>
                  <a:srgbClr val="FFFFFF"/>
                </a:highlight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interoception</a:t>
            </a:r>
            <a:r>
              <a:rPr lang="de-DE" b="0" i="0" dirty="0">
                <a:effectLst/>
                <a:highlight>
                  <a:srgbClr val="FFFFFF"/>
                </a:highlight>
              </a:rPr>
              <a:t>: A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comparison</a:t>
            </a:r>
            <a:r>
              <a:rPr lang="de-DE" b="0" i="0" dirty="0">
                <a:effectLst/>
                <a:highlight>
                  <a:srgbClr val="FFFFFF"/>
                </a:highlight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of</a:t>
            </a:r>
            <a:r>
              <a:rPr lang="de-DE" b="0" i="0" dirty="0">
                <a:effectLst/>
                <a:highlight>
                  <a:srgbClr val="FFFFFF"/>
                </a:highlight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short</a:t>
            </a:r>
            <a:r>
              <a:rPr lang="de-DE" b="0" i="0" dirty="0">
                <a:effectLst/>
                <a:highlight>
                  <a:srgbClr val="FFFFFF"/>
                </a:highlight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interventions</a:t>
            </a:r>
            <a:r>
              <a:rPr lang="de-DE" b="0" i="0" dirty="0">
                <a:effectLst/>
                <a:highlight>
                  <a:srgbClr val="FFFFFF"/>
                </a:highlight>
              </a:rPr>
              <a:t>. Journal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of</a:t>
            </a:r>
            <a:r>
              <a:rPr lang="de-DE" b="0" i="0" dirty="0">
                <a:effectLst/>
                <a:highlight>
                  <a:srgbClr val="FFFFFF"/>
                </a:highlight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behavior</a:t>
            </a:r>
            <a:r>
              <a:rPr lang="de-DE" b="0" i="0" dirty="0">
                <a:effectLst/>
                <a:highlight>
                  <a:srgbClr val="FFFFFF"/>
                </a:highlight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therapy</a:t>
            </a:r>
            <a:r>
              <a:rPr lang="de-DE" b="0" i="0" dirty="0">
                <a:effectLst/>
                <a:highlight>
                  <a:srgbClr val="FFFFFF"/>
                </a:highlight>
              </a:rPr>
              <a:t> and experimental </a:t>
            </a:r>
            <a:r>
              <a:rPr lang="de-DE" b="0" i="0" dirty="0" err="1">
                <a:effectLst/>
                <a:highlight>
                  <a:srgbClr val="FFFFFF"/>
                </a:highlight>
              </a:rPr>
              <a:t>psychiatry</a:t>
            </a:r>
            <a:r>
              <a:rPr lang="de-DE" b="0" i="0" dirty="0">
                <a:effectLst/>
                <a:highlight>
                  <a:srgbClr val="FFFFFF"/>
                </a:highlight>
              </a:rPr>
              <a:t>, 63 , 12–20.</a:t>
            </a:r>
          </a:p>
          <a:p>
            <a:r>
              <a:rPr lang="de-DE" dirty="0">
                <a:highlight>
                  <a:srgbClr val="FFFFFF"/>
                </a:highlight>
              </a:rPr>
              <a:t>[D]: 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Knierim, M. T., Puhl, D.,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Ivucic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G., &amp; R ̈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oddiger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T. (2023, April).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OpenBCI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+ 3D-Printed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Headphones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Open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ExG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Headphones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– An Open-Source Research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Platform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Biopotential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Earable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Applications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In Extended Abstracts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2023 CHI Conference on Human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Factors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 Computing Systems (pp. 1–7). New York, NY, USA: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Association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Computing Machinery.</a:t>
            </a:r>
          </a:p>
          <a:p>
            <a:r>
              <a:rPr lang="de-DE" dirty="0">
                <a:highlight>
                  <a:srgbClr val="FFFFFF"/>
                </a:highlight>
                <a:latin typeface="Arial" panose="020B0604020202020204" pitchFamily="34" charset="0"/>
              </a:rPr>
              <a:t>[E]: 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Guler, S.,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Golparvar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A.,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Ozturk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O., &amp; Yapici, M. K. (2022, Sep.).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Ear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electrocardiography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with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soft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graphene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textiles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hearable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applications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IEEE Sensors Letters, 6 (9),</a:t>
            </a:r>
            <a:br>
              <a:rPr lang="de-DE" dirty="0"/>
            </a:b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1-4.</a:t>
            </a:r>
          </a:p>
          <a:p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1E940F-7891-3912-880D-26172737C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BCC8FA-2DC1-578B-0291-8634AEFC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822E5D0-CC50-C0E4-5F53-67D825D2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254234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F6768AA-B858-1FCB-D385-9F310F53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JF-Score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76D40A-3763-5264-678A-C6919C75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4,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95AC49-FA6C-F867-D88F-6FA41B84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F6BACAD-D2CB-B43F-5A4E-C8BF9AFC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06352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25EE81BF-E273-FFC1-91CC-6695C1FAC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sz="3200" dirty="0"/>
                  <a:t>JF score defined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𝐽𝐹</m:t>
                      </m:r>
                      <m:r>
                        <a:rPr lang="en-GB" sz="32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3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2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GB" sz="3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3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de-DE" sz="3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GB" sz="3200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</m:bar>
                        </m:e>
                      </m:d>
                      <m:r>
                        <a:rPr lang="en-GB" sz="3200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r>
                        <a:rPr lang="en-GB" sz="3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100,</m:t>
                      </m:r>
                    </m:oMath>
                  </m:oMathPara>
                </a14:m>
                <a:endParaRPr lang="de-DE" sz="3200" kern="100" dirty="0">
                  <a:latin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sz="3200" dirty="0"/>
                  <a:t>Apart from </a:t>
                </a:r>
                <a:r>
                  <a:rPr lang="en-US" sz="3200" i="1" dirty="0"/>
                  <a:t>True Positives (TP)</a:t>
                </a:r>
                <a:r>
                  <a:rPr lang="en-US" sz="3200" dirty="0"/>
                  <a:t>, encompasses all types of detection errors that can occur</a:t>
                </a:r>
              </a:p>
              <a:p>
                <a:pPr lvl="1"/>
                <a:r>
                  <a:rPr lang="en-US" sz="3200" i="1" dirty="0"/>
                  <a:t>False Negatives (FN) </a:t>
                </a:r>
                <a:r>
                  <a:rPr lang="en-US" sz="3200" dirty="0"/>
                  <a:t>and </a:t>
                </a:r>
                <a:r>
                  <a:rPr lang="en-US" sz="3200" i="1" dirty="0"/>
                  <a:t>False Positives (FP)</a:t>
                </a:r>
              </a:p>
              <a:p>
                <a:pPr lvl="1"/>
                <a:r>
                  <a:rPr lang="en-US" sz="3200" i="1" dirty="0"/>
                  <a:t>“Temporal jitter”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32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GB" sz="32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</m:bar>
                  </m:oMath>
                </a14:m>
                <a:r>
                  <a:rPr lang="en-US" sz="3200" dirty="0"/>
                  <a:t> (mean displacement of R-peaks regarding ground truth)</a:t>
                </a:r>
                <a:endParaRPr lang="en-US" sz="3200" i="1" dirty="0"/>
              </a:p>
              <a:p>
                <a:pPr lvl="1"/>
                <a:endParaRPr lang="en-US" sz="3200" i="1" dirty="0"/>
              </a:p>
              <a:p>
                <a:r>
                  <a:rPr lang="en-GB" sz="3200" i="1" kern="1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GB" sz="3200" i="1" kern="100" baseline="-250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GB" sz="3200" i="1" kern="1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score </a:t>
                </a:r>
                <a:r>
                  <a:rPr lang="en-GB" sz="3200" kern="1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defined as follows:</a:t>
                </a:r>
              </a:p>
              <a:p>
                <a:pPr marL="0" indent="0">
                  <a:buNone/>
                </a:pPr>
                <a:endParaRPr lang="en-GB" sz="3200" i="1" kern="100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2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3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3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3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3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sz="3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3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GB" sz="3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3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en-GB" sz="3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GB" sz="3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n-GB" sz="3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 ,</m:t>
                      </m:r>
                    </m:oMath>
                  </m:oMathPara>
                </a14:m>
                <a:endParaRPr lang="de-DE" sz="3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sz="3200" kern="1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3200" kern="1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GB" sz="3200" i="1" kern="1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Jitter score” </a:t>
                </a:r>
                <a:r>
                  <a:rPr lang="en-GB" sz="3200" kern="1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defined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3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de-DE" sz="3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m:rPr>
                                  <m:sty m:val="p"/>
                                </m:rPr>
                                <a:rPr lang="en-GB" sz="3200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</m:e>
                          </m:bar>
                        </m:e>
                      </m:d>
                      <m:r>
                        <a:rPr lang="en-GB" sz="3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3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3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de-DE" sz="3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bar>
                                <m:barPr>
                                  <m:pos m:val="top"/>
                                  <m:ctrlPr>
                                    <a:rPr lang="de-DE" sz="32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Δ</m:t>
                                  </m:r>
                                </m:e>
                              </m:bar>
                            </m:num>
                            <m:den>
                              <m:r>
                                <a:rPr lang="en-GB" sz="3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  <m:r>
                                <a:rPr lang="en-GB" sz="3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𝑚𝑠</m:t>
                              </m:r>
                            </m:den>
                          </m:f>
                        </m:den>
                      </m:f>
                      <m:r>
                        <a:rPr lang="en-GB" sz="3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 ,</m:t>
                      </m:r>
                    </m:oMath>
                  </m:oMathPara>
                </a14:m>
                <a:endParaRPr lang="de-DE" sz="3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sz="2800" kern="1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sz="2800" kern="1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i="1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25EE81BF-E273-FFC1-91CC-6695C1FAC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5" t="-3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E88849-34F1-CCFA-0A07-7257D7D7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4,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BEE29A-D5C0-3339-A84A-060A829D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29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7DA512-0D4A-2EFF-1F02-DE957DAD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JF Score</a:t>
            </a:r>
          </a:p>
        </p:txBody>
      </p:sp>
    </p:spTree>
    <p:extLst>
      <p:ext uri="{BB962C8B-B14F-4D97-AF65-F5344CB8AC3E}">
        <p14:creationId xmlns:p14="http://schemas.microsoft.com/office/powerpoint/2010/main" val="205297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ED7B194-3C39-EA1E-756E-9B22206D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/ Appetizer 	(1min)</a:t>
            </a:r>
          </a:p>
          <a:p>
            <a:r>
              <a:rPr lang="en-US" dirty="0"/>
              <a:t>Related Work		(1min)</a:t>
            </a:r>
          </a:p>
          <a:p>
            <a:r>
              <a:rPr lang="en-US" dirty="0"/>
              <a:t>Problem Analysis / RQ	(2min)		</a:t>
            </a:r>
          </a:p>
          <a:p>
            <a:r>
              <a:rPr lang="en-US" dirty="0"/>
              <a:t>Methodology		(3min)</a:t>
            </a:r>
          </a:p>
          <a:p>
            <a:r>
              <a:rPr lang="en-US" dirty="0"/>
              <a:t>Evaluation Procedures	(3min)</a:t>
            </a:r>
          </a:p>
          <a:p>
            <a:r>
              <a:rPr lang="en-US" dirty="0"/>
              <a:t>Key Findings (1/2)	(3min)</a:t>
            </a:r>
          </a:p>
          <a:p>
            <a:pPr lvl="1"/>
            <a:r>
              <a:rPr lang="en-US" dirty="0"/>
              <a:t>Results (1/2)		(3min)</a:t>
            </a:r>
          </a:p>
          <a:p>
            <a:r>
              <a:rPr lang="en-US" dirty="0"/>
              <a:t>Limitations		(2min)</a:t>
            </a:r>
          </a:p>
          <a:p>
            <a:r>
              <a:rPr lang="en-US" dirty="0"/>
              <a:t>Conclusion		(1min)</a:t>
            </a:r>
          </a:p>
          <a:p>
            <a:r>
              <a:rPr lang="en-US" dirty="0"/>
              <a:t>Future Research		(1min)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1A7910-9F18-F019-D4F5-BB2C9594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B62BD6-4407-445A-4C1B-AA5D3F93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A8CF97-DCDB-ECB4-F87B-C3B9647C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92226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8940200-BA30-16CB-0DAE-296592D9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TODOooo</a:t>
            </a:r>
            <a:endParaRPr lang="en-US" b="1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0551D75-8A7E-C79B-4156-4D5A8C7F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4,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DCA078-150A-89DF-E265-5B4FA69F3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B3BE0C7-7D05-95CC-8AE0-F5CA056B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JF Score vs Sensitivity </a:t>
            </a:r>
            <a:r>
              <a:rPr lang="en-US" i="1" dirty="0"/>
              <a:t>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8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0CB5395-71C8-A297-C410-8FA7C6C0D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Flow? </a:t>
            </a:r>
          </a:p>
          <a:p>
            <a:r>
              <a:rPr lang="en-US" dirty="0"/>
              <a:t>Why Interoceptive Biofeedback (cardiac, auditory)?</a:t>
            </a:r>
          </a:p>
          <a:p>
            <a:pPr marL="0" indent="0">
              <a:buNone/>
            </a:pPr>
            <a:r>
              <a:rPr lang="en-US" dirty="0"/>
              <a:t>	(see Potential Application Context)</a:t>
            </a:r>
          </a:p>
          <a:p>
            <a:endParaRPr lang="en-US" dirty="0"/>
          </a:p>
          <a:p>
            <a:r>
              <a:rPr lang="en-US" dirty="0"/>
              <a:t>Why simultaneous EEG and ECG?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(Research Gaps / Needs in that regard?)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(Necessary Definitions and Concept Explanation?)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88AB9D-8982-9004-DBEF-54A9F4EC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8AE9D0-BEA2-E693-0C7D-6FB1F926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B74AEEC-9925-AA2D-3790-502267A52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/ Appetizer</a:t>
            </a:r>
          </a:p>
        </p:txBody>
      </p:sp>
    </p:spTree>
    <p:extLst>
      <p:ext uri="{BB962C8B-B14F-4D97-AF65-F5344CB8AC3E}">
        <p14:creationId xmlns:p14="http://schemas.microsoft.com/office/powerpoint/2010/main" val="306893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6690D31-A1AF-7D09-FBAE-1BF6C327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Ear-centered ECG vs/and Wearable EEG systems</a:t>
            </a:r>
          </a:p>
          <a:p>
            <a:pPr marL="0" indent="0">
              <a:buNone/>
            </a:pPr>
            <a:r>
              <a:rPr lang="en-US" dirty="0"/>
              <a:t>	(for simultaneous ECG and EEG)</a:t>
            </a:r>
          </a:p>
          <a:p>
            <a:endParaRPr lang="en-US" dirty="0"/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-&gt; Research Gap / Need in that regard?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ExG</a:t>
            </a:r>
            <a:r>
              <a:rPr lang="en-US" dirty="0"/>
              <a:t> Headphones?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347158-2583-31A9-4F07-061843C1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551CED-9328-87FF-0E81-6FA95510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C53549A-75F9-858D-4FEB-C651632A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271124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907A9E2-5D9A-C7FC-E7F3-31E003884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Utilizing ATE-EEG for live cardiac biofeedback by extracting heartbeat via ICA</a:t>
            </a:r>
          </a:p>
          <a:p>
            <a:pPr lvl="1"/>
            <a:r>
              <a:rPr lang="en-US" b="1" dirty="0"/>
              <a:t>Feasibility Assessment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resulting from envisioned application context (explicit/implicit)</a:t>
            </a:r>
          </a:p>
          <a:p>
            <a:pPr lvl="1"/>
            <a:r>
              <a:rPr lang="en-US" dirty="0"/>
              <a:t>Temporal delay threshold of 200 </a:t>
            </a:r>
            <a:r>
              <a:rPr lang="en-US" dirty="0" err="1"/>
              <a:t>ms</a:t>
            </a:r>
            <a:r>
              <a:rPr lang="en-US" dirty="0"/>
              <a:t> between heartbeat and feedback [B] [C]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RQ 1</a:t>
            </a:r>
            <a:r>
              <a:rPr lang="en-US" dirty="0"/>
              <a:t>: How robustly can recorded ATE-EEG be used, to extract ECG or heartbeat by means of ICA?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RQ 2</a:t>
            </a:r>
            <a:r>
              <a:rPr lang="en-US" dirty="0"/>
              <a:t>: How feasible is the utilization of unobtrusive ATE-EEG recordings for the online extraction of R-peaks by means of ICA?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277434-42A4-043B-D695-AB17A9AF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961F51-A44E-62DF-98F3-1EECF798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DF8E729-267E-2769-9FB5-68482701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Research Questions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49CBE30-1B34-036D-229D-3C98233EFADE}"/>
              </a:ext>
            </a:extLst>
          </p:cNvPr>
          <p:cNvSpPr/>
          <p:nvPr/>
        </p:nvSpPr>
        <p:spPr>
          <a:xfrm>
            <a:off x="288000" y="4053840"/>
            <a:ext cx="11660160" cy="2092960"/>
          </a:xfrm>
          <a:prstGeom prst="rect">
            <a:avLst/>
          </a:prstGeom>
          <a:noFill/>
          <a:ln w="76200">
            <a:solidFill>
              <a:srgbClr val="00968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9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CEF4E00-995E-097C-BFD1-7B1E44C5D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Feasibility was operationalized in terms of </a:t>
            </a:r>
          </a:p>
          <a:p>
            <a:pPr marL="355579" lvl="1" indent="0">
              <a:buNone/>
            </a:pPr>
            <a:endParaRPr lang="en-US" dirty="0"/>
          </a:p>
          <a:p>
            <a:pPr lvl="1"/>
            <a:r>
              <a:rPr lang="en-US" dirty="0"/>
              <a:t>Computational Complexity (“costs”), using algorithmic execution time as indicator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ICA Result Quality / R-peak Detection Performance (“benefit”), using specific quality </a:t>
            </a:r>
            <a:r>
              <a:rPr lang="en-US" i="1" dirty="0"/>
              <a:t>(</a:t>
            </a:r>
            <a:r>
              <a:rPr lang="en-US" i="1" dirty="0" err="1"/>
              <a:t>pTp</a:t>
            </a:r>
            <a:r>
              <a:rPr lang="en-US" i="1" dirty="0"/>
              <a:t>-SNR)</a:t>
            </a:r>
            <a:r>
              <a:rPr lang="en-US" dirty="0"/>
              <a:t> and accuracy </a:t>
            </a:r>
            <a:r>
              <a:rPr lang="en-US" i="1" dirty="0"/>
              <a:t>(JF score) </a:t>
            </a:r>
            <a:r>
              <a:rPr lang="en-US" dirty="0"/>
              <a:t>measures as indicator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BE1235-40A7-ABF7-2E37-0D19F9E1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FB6B9C-B1FE-DF9B-2C00-57A8E2E9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F08E179-1E64-E2BD-8307-BF21E786F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and Research Questions (2)</a:t>
            </a:r>
          </a:p>
        </p:txBody>
      </p:sp>
    </p:spTree>
    <p:extLst>
      <p:ext uri="{BB962C8B-B14F-4D97-AF65-F5344CB8AC3E}">
        <p14:creationId xmlns:p14="http://schemas.microsoft.com/office/powerpoint/2010/main" val="289085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B3E6EBD-FD3C-D63D-8C6B-E7C73A2C2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Probabilistic method for separating multivariate data (e.g., multichannel EEG data) into maximally independent subcomponents / sources</a:t>
            </a:r>
          </a:p>
          <a:p>
            <a:pPr lvl="1"/>
            <a:r>
              <a:rPr lang="en-US" dirty="0"/>
              <a:t>Assuming independence and non-</a:t>
            </a:r>
            <a:r>
              <a:rPr lang="en-US" dirty="0" err="1"/>
              <a:t>gaussianity</a:t>
            </a:r>
            <a:r>
              <a:rPr lang="en-US" dirty="0"/>
              <a:t> (unlike, e.g., PCA)</a:t>
            </a:r>
          </a:p>
          <a:p>
            <a:endParaRPr lang="en-US" dirty="0"/>
          </a:p>
          <a:p>
            <a:r>
              <a:rPr lang="en-US" dirty="0"/>
              <a:t>Special case of </a:t>
            </a:r>
            <a:r>
              <a:rPr lang="en-US" i="1" dirty="0"/>
              <a:t>Blind Source Separation (BSS)</a:t>
            </a:r>
          </a:p>
          <a:p>
            <a:pPr lvl="1"/>
            <a:r>
              <a:rPr lang="en-US" dirty="0"/>
              <a:t>Separate a set of sources from a mixture of signals without knowing the original sources or mixing process</a:t>
            </a:r>
          </a:p>
          <a:p>
            <a:endParaRPr lang="en-US" dirty="0"/>
          </a:p>
          <a:p>
            <a:r>
              <a:rPr lang="en-US" dirty="0"/>
              <a:t>Commonly, model estimation is derived in two steps:</a:t>
            </a:r>
          </a:p>
          <a:p>
            <a:pPr marL="812779" lvl="1" indent="-457200">
              <a:buFont typeface="+mj-lt"/>
              <a:buAutoNum type="arabicParenR"/>
            </a:pPr>
            <a:r>
              <a:rPr lang="en-US" dirty="0"/>
              <a:t>Linear transformation </a:t>
            </a:r>
            <a:r>
              <a:rPr lang="en-US" i="1" dirty="0"/>
              <a:t>(“whitening”) </a:t>
            </a:r>
            <a:r>
              <a:rPr lang="en-US" dirty="0"/>
              <a:t>and dimension reduction of data first, to simplify problem (e.g., using PCA or SVD)</a:t>
            </a:r>
          </a:p>
          <a:p>
            <a:pPr marL="812779" lvl="1" indent="-457200">
              <a:buFont typeface="+mj-lt"/>
              <a:buAutoNum type="arabicParenR"/>
            </a:pPr>
            <a:r>
              <a:rPr lang="en-US" dirty="0"/>
              <a:t>Actual iterative ICA estimation afterwards (using prior obtained PCs)</a:t>
            </a:r>
          </a:p>
          <a:p>
            <a:pPr lvl="1"/>
            <a:endParaRPr lang="en-US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E549BF-7C03-616A-4642-628D1AF6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020BA7-8326-D0FC-AC8F-88BADA5B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7FA32B1-27F2-56A7-1905-E9AFED79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Component Analysis</a:t>
            </a:r>
          </a:p>
        </p:txBody>
      </p:sp>
    </p:spTree>
    <p:extLst>
      <p:ext uri="{BB962C8B-B14F-4D97-AF65-F5344CB8AC3E}">
        <p14:creationId xmlns:p14="http://schemas.microsoft.com/office/powerpoint/2010/main" val="61065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8AA0E96B-5A34-59DB-73F2-FA5456E03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08" y="1340689"/>
            <a:ext cx="4583783" cy="4538325"/>
          </a:xfr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BEFB01-6CB2-9FD1-3D91-1D2FBC2C5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A1FD8-603F-438E-AC40-DD7043440C8D}" type="datetime4">
              <a:rPr lang="en-US" noProof="0" smtClean="0"/>
              <a:t>August 3, 2024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968472-7166-AFC1-6160-787AEA2D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42BD79-310B-F946-4FE6-8C9B03E8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Sinus Rhythm of Healthy Individual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B336926-568A-FD36-1DD1-21D5FE4C5F7F}"/>
              </a:ext>
            </a:extLst>
          </p:cNvPr>
          <p:cNvSpPr txBox="1"/>
          <p:nvPr/>
        </p:nvSpPr>
        <p:spPr>
          <a:xfrm>
            <a:off x="6878229" y="5903195"/>
            <a:ext cx="4583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taken from [A]</a:t>
            </a:r>
          </a:p>
        </p:txBody>
      </p:sp>
    </p:spTree>
    <p:extLst>
      <p:ext uri="{BB962C8B-B14F-4D97-AF65-F5344CB8AC3E}">
        <p14:creationId xmlns:p14="http://schemas.microsoft.com/office/powerpoint/2010/main" val="3318598878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Fächer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Folienmaster_Form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3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2742</Words>
  <Application>Microsoft Office PowerPoint</Application>
  <PresentationFormat>Breitbild</PresentationFormat>
  <Paragraphs>389</Paragraphs>
  <Slides>30</Slides>
  <Notes>12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30</vt:i4>
      </vt:variant>
    </vt:vector>
  </HeadingPairs>
  <TitlesOfParts>
    <vt:vector size="40" baseType="lpstr">
      <vt:lpstr>Aptos</vt:lpstr>
      <vt:lpstr>Arial</vt:lpstr>
      <vt:lpstr>Calibri</vt:lpstr>
      <vt:lpstr>Cambria Math</vt:lpstr>
      <vt:lpstr>Symbol</vt:lpstr>
      <vt:lpstr>Times New Roman</vt:lpstr>
      <vt:lpstr>Wingdings</vt:lpstr>
      <vt:lpstr>Folienmaster_Fächer</vt:lpstr>
      <vt:lpstr>Folienmaster_Form</vt:lpstr>
      <vt:lpstr>Folienmaster_Punkte</vt:lpstr>
      <vt:lpstr>PowerPoint-Präsentation</vt:lpstr>
      <vt:lpstr>Agenda</vt:lpstr>
      <vt:lpstr>Agenda</vt:lpstr>
      <vt:lpstr>Motivation / Appetizer</vt:lpstr>
      <vt:lpstr>Related Work</vt:lpstr>
      <vt:lpstr>Objective and Research Questions</vt:lpstr>
      <vt:lpstr>Objective and Research Questions (2)</vt:lpstr>
      <vt:lpstr>Independent Component Analysis</vt:lpstr>
      <vt:lpstr>Sinus Rhythm of Healthy Individual</vt:lpstr>
      <vt:lpstr>Overview: Proof of Concept Pipeline</vt:lpstr>
      <vt:lpstr>Methodology</vt:lpstr>
      <vt:lpstr>Methodology (2)</vt:lpstr>
      <vt:lpstr>Quality and Performance Measures</vt:lpstr>
      <vt:lpstr>ICA Quality Measure</vt:lpstr>
      <vt:lpstr>R-peak Detection Performance Measure</vt:lpstr>
      <vt:lpstr>Methodology</vt:lpstr>
      <vt:lpstr>Methodology</vt:lpstr>
      <vt:lpstr>Overview: Evaluation Procedures</vt:lpstr>
      <vt:lpstr>Overview: Evaluation Procedures</vt:lpstr>
      <vt:lpstr>Key Findings (1)</vt:lpstr>
      <vt:lpstr>Key Findings (2)</vt:lpstr>
      <vt:lpstr>Results (2.1)</vt:lpstr>
      <vt:lpstr>Results (2.2)</vt:lpstr>
      <vt:lpstr>Limitations</vt:lpstr>
      <vt:lpstr>Conclusion</vt:lpstr>
      <vt:lpstr>Future Research</vt:lpstr>
      <vt:lpstr>References</vt:lpstr>
      <vt:lpstr>Appendix</vt:lpstr>
      <vt:lpstr>JF Score</vt:lpstr>
      <vt:lpstr>JF Score vs Sensitivity 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Dennis</cp:lastModifiedBy>
  <cp:revision>89</cp:revision>
  <dcterms:created xsi:type="dcterms:W3CDTF">2017-12-07T14:50:50Z</dcterms:created>
  <dcterms:modified xsi:type="dcterms:W3CDTF">2024-08-05T15:11:49Z</dcterms:modified>
</cp:coreProperties>
</file>