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1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1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4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2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4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2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5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3A03-41AD-4859-B792-B8881A93C569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5142-D4F7-4FD0-A40A-29555B801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9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92439" y="1648496"/>
            <a:ext cx="7340958" cy="4301543"/>
            <a:chOff x="1700011" y="940158"/>
            <a:chExt cx="7340958" cy="4301543"/>
          </a:xfrm>
        </p:grpSpPr>
        <p:sp>
          <p:nvSpPr>
            <p:cNvPr id="2" name="Rectangle 1"/>
            <p:cNvSpPr/>
            <p:nvPr/>
          </p:nvSpPr>
          <p:spPr>
            <a:xfrm>
              <a:off x="1700011" y="940158"/>
              <a:ext cx="7340958" cy="4301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89785" y="1281446"/>
              <a:ext cx="6761408" cy="13909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89408" y="2144331"/>
              <a:ext cx="6362163" cy="4507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.Net 4.0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89407" y="1426334"/>
              <a:ext cx="3110250" cy="576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Application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99279" y="1423114"/>
              <a:ext cx="3052292" cy="5795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Windows Application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47007" y="3457977"/>
              <a:ext cx="1648497" cy="1307208"/>
              <a:chOff x="3168202" y="2865549"/>
              <a:chExt cx="1648497" cy="1307208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3168203" y="3387145"/>
                <a:ext cx="1648496" cy="785612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XML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3168202" y="2865549"/>
                <a:ext cx="1648496" cy="792051"/>
              </a:xfrm>
              <a:prstGeom prst="flowChartMagneticDisk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Configuration Parameters</a:t>
                </a:r>
                <a:endParaRPr lang="en-IN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66055" y="3462270"/>
              <a:ext cx="1648497" cy="1307208"/>
              <a:chOff x="3168202" y="2865549"/>
              <a:chExt cx="1648497" cy="1307208"/>
            </a:xfrm>
          </p:grpSpPr>
          <p:sp>
            <p:nvSpPr>
              <p:cNvPr id="11" name="Flowchart: Magnetic Disk 10"/>
              <p:cNvSpPr/>
              <p:nvPr/>
            </p:nvSpPr>
            <p:spPr>
              <a:xfrm>
                <a:off x="3168203" y="3387145"/>
                <a:ext cx="1648496" cy="785612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MS Access DB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Magnetic Disk 11"/>
              <p:cNvSpPr/>
              <p:nvPr/>
            </p:nvSpPr>
            <p:spPr>
              <a:xfrm>
                <a:off x="3168202" y="2865549"/>
                <a:ext cx="1648496" cy="792051"/>
              </a:xfrm>
              <a:prstGeom prst="flowChartMagneticDisk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Logging Database</a:t>
                </a:r>
                <a:endParaRPr lang="en-IN" sz="1400" dirty="0"/>
              </a:p>
            </p:txBody>
          </p:sp>
        </p:grpSp>
        <p:sp>
          <p:nvSpPr>
            <p:cNvPr id="13" name="Arrow: Up-Down 12"/>
            <p:cNvSpPr/>
            <p:nvPr/>
          </p:nvSpPr>
          <p:spPr>
            <a:xfrm>
              <a:off x="3874393" y="2753935"/>
              <a:ext cx="231820" cy="639652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row: Up-Down 13"/>
            <p:cNvSpPr/>
            <p:nvPr/>
          </p:nvSpPr>
          <p:spPr>
            <a:xfrm>
              <a:off x="6555345" y="2758230"/>
              <a:ext cx="231820" cy="639652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8186" y="824248"/>
            <a:ext cx="4666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Architecture Components Diagram </a:t>
            </a:r>
          </a:p>
        </p:txBody>
      </p:sp>
    </p:spTree>
    <p:extLst>
      <p:ext uri="{BB962C8B-B14F-4D97-AF65-F5344CB8AC3E}">
        <p14:creationId xmlns:p14="http://schemas.microsoft.com/office/powerpoint/2010/main" val="106447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5910" y="90152"/>
            <a:ext cx="29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Architecture Diagram 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015428" y="551817"/>
            <a:ext cx="8777068" cy="5937161"/>
            <a:chOff x="2015428" y="551817"/>
            <a:chExt cx="8777068" cy="5937161"/>
          </a:xfrm>
        </p:grpSpPr>
        <p:grpSp>
          <p:nvGrpSpPr>
            <p:cNvPr id="20" name="Group 19"/>
            <p:cNvGrpSpPr/>
            <p:nvPr/>
          </p:nvGrpSpPr>
          <p:grpSpPr>
            <a:xfrm>
              <a:off x="2015428" y="551817"/>
              <a:ext cx="8777068" cy="5937161"/>
              <a:chOff x="2015428" y="551817"/>
              <a:chExt cx="8777068" cy="593716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015428" y="551817"/>
                <a:ext cx="8777068" cy="5937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015428" y="551817"/>
                <a:ext cx="8777068" cy="4140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Architecture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6200000">
              <a:off x="4511588" y="-1103603"/>
              <a:ext cx="1118915" cy="5467107"/>
              <a:chOff x="1053364" y="361368"/>
              <a:chExt cx="8777071" cy="596060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53367" y="384810"/>
                <a:ext cx="8777068" cy="5937161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53364" y="361368"/>
                <a:ext cx="8777071" cy="41409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Presentation</a:t>
                </a:r>
                <a:endParaRPr lang="en-IN" sz="12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6200000">
              <a:off x="4509437" y="1545065"/>
              <a:ext cx="1118915" cy="5467107"/>
              <a:chOff x="1053364" y="361368"/>
              <a:chExt cx="8777071" cy="596060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53367" y="384810"/>
                <a:ext cx="8777068" cy="593716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53364" y="361368"/>
                <a:ext cx="8777071" cy="41409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</a:t>
                </a:r>
                <a:endParaRPr lang="en-IN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6200000">
              <a:off x="3290182" y="4529039"/>
              <a:ext cx="1118916" cy="2268971"/>
              <a:chOff x="1053364" y="361368"/>
              <a:chExt cx="8777075" cy="247378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053368" y="384810"/>
                <a:ext cx="8777071" cy="245034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accent5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53364" y="361368"/>
                <a:ext cx="8777071" cy="41409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Device</a:t>
                </a:r>
                <a:endParaRPr lang="en-IN" sz="12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16200000">
              <a:off x="5844504" y="4529039"/>
              <a:ext cx="1118916" cy="2268971"/>
              <a:chOff x="1053364" y="361368"/>
              <a:chExt cx="8777075" cy="247378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053368" y="384810"/>
                <a:ext cx="8777071" cy="245034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0">
                    <a:schemeClr val="accent5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53364" y="361368"/>
                <a:ext cx="8777071" cy="41409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Storage</a:t>
                </a:r>
                <a:endParaRPr lang="en-IN" sz="1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335342" y="2394827"/>
              <a:ext cx="5467108" cy="1118916"/>
              <a:chOff x="2335342" y="2394827"/>
              <a:chExt cx="5467108" cy="1118916"/>
            </a:xfrm>
          </p:grpSpPr>
          <p:sp>
            <p:nvSpPr>
              <p:cNvPr id="28" name="Rectangle 27"/>
              <p:cNvSpPr/>
              <p:nvPr/>
            </p:nvSpPr>
            <p:spPr>
              <a:xfrm rot="16200000">
                <a:off x="4520189" y="231482"/>
                <a:ext cx="1118915" cy="5445606"/>
              </a:xfrm>
              <a:prstGeom prst="rect">
                <a:avLst/>
              </a:prstGeom>
              <a:gradFill flip="none" rotWithShape="1">
                <a:gsLst>
                  <a:gs pos="0">
                    <a:srgbClr val="AB9CEC">
                      <a:tint val="66000"/>
                      <a:satMod val="160000"/>
                    </a:srgbClr>
                  </a:gs>
                  <a:gs pos="50000">
                    <a:srgbClr val="AB9CEC">
                      <a:tint val="44500"/>
                      <a:satMod val="160000"/>
                    </a:srgbClr>
                  </a:gs>
                  <a:gs pos="100000">
                    <a:srgbClr val="AB9CEC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2B0A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6200000">
                <a:off x="1965791" y="2764379"/>
                <a:ext cx="1118915" cy="379814"/>
              </a:xfrm>
              <a:prstGeom prst="rect">
                <a:avLst/>
              </a:prstGeom>
              <a:solidFill>
                <a:srgbClr val="2B0A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Business</a:t>
                </a:r>
                <a:endParaRPr lang="en-IN" sz="12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856820" y="2537286"/>
                <a:ext cx="2307611" cy="833996"/>
              </a:xfrm>
              <a:prstGeom prst="rect">
                <a:avLst/>
              </a:prstGeom>
              <a:gradFill flip="none" rotWithShape="1">
                <a:gsLst>
                  <a:gs pos="0">
                    <a:srgbClr val="AB9CEC">
                      <a:tint val="66000"/>
                      <a:satMod val="160000"/>
                    </a:srgbClr>
                  </a:gs>
                  <a:gs pos="50000">
                    <a:srgbClr val="AB9CEC">
                      <a:tint val="44500"/>
                      <a:satMod val="160000"/>
                    </a:srgbClr>
                  </a:gs>
                  <a:gs pos="100000">
                    <a:srgbClr val="AB9CEC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2B0A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Business Layer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29635" y="2537286"/>
                <a:ext cx="2307611" cy="833996"/>
              </a:xfrm>
              <a:prstGeom prst="rect">
                <a:avLst/>
              </a:prstGeom>
              <a:gradFill flip="none" rotWithShape="1">
                <a:gsLst>
                  <a:gs pos="0">
                    <a:srgbClr val="AB9CEC">
                      <a:tint val="66000"/>
                      <a:satMod val="160000"/>
                    </a:srgbClr>
                  </a:gs>
                  <a:gs pos="50000">
                    <a:srgbClr val="AB9CEC">
                      <a:tint val="44500"/>
                      <a:satMod val="160000"/>
                    </a:srgbClr>
                  </a:gs>
                  <a:gs pos="100000">
                    <a:srgbClr val="AB9CEC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2B0A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Model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46263" y="1049699"/>
              <a:ext cx="2702418" cy="3788376"/>
              <a:chOff x="7946263" y="1049699"/>
              <a:chExt cx="2702418" cy="378837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946264" y="1070593"/>
                <a:ext cx="2702417" cy="37674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946263" y="1049699"/>
                <a:ext cx="2702417" cy="369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Cross Cutting Components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092223" y="1523447"/>
                <a:ext cx="2352544" cy="35698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Exception Handler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092223" y="2010914"/>
                <a:ext cx="2352544" cy="35698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Logger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092223" y="2484588"/>
                <a:ext cx="2352544" cy="35698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Common/Constants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172237" y="5257844"/>
              <a:ext cx="1708857" cy="3219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Paramount device 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85119" y="5719509"/>
              <a:ext cx="1708857" cy="3219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Paramount device 2</a:t>
              </a: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64" y="5404881"/>
              <a:ext cx="388501" cy="38850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929" y="5433612"/>
              <a:ext cx="379310" cy="37931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562" y="5330303"/>
              <a:ext cx="537652" cy="537652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2856819" y="3931814"/>
              <a:ext cx="1434451" cy="657707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Serial Communication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90121" y="3931814"/>
              <a:ext cx="1202635" cy="657707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TCP/IP Communication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291607" y="3931813"/>
              <a:ext cx="1219200" cy="657707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Gateway Communication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63265" y="1787208"/>
              <a:ext cx="4773981" cy="29989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Resource, Images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56819" y="1178568"/>
              <a:ext cx="2307612" cy="5040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Web Application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10390" y="1175548"/>
              <a:ext cx="2307612" cy="5040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Windows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2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 Munishamappa</dc:creator>
  <cp:lastModifiedBy>Arun Kumar Munishamappa</cp:lastModifiedBy>
  <cp:revision>1</cp:revision>
  <dcterms:created xsi:type="dcterms:W3CDTF">2018-04-18T10:10:18Z</dcterms:created>
  <dcterms:modified xsi:type="dcterms:W3CDTF">2018-04-18T10:11:02Z</dcterms:modified>
</cp:coreProperties>
</file>