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59" r:id="rId4"/>
    <p:sldId id="266" r:id="rId5"/>
    <p:sldId id="262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6" autoAdjust="0"/>
    <p:restoredTop sz="96781" autoAdjust="0"/>
  </p:normalViewPr>
  <p:slideViewPr>
    <p:cSldViewPr>
      <p:cViewPr varScale="1">
        <p:scale>
          <a:sx n="129" d="100"/>
          <a:sy n="129" d="100"/>
        </p:scale>
        <p:origin x="15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8E48-5F1A-47C1-A258-CC0830C7949F}" type="datetimeFigureOut">
              <a:rPr lang="en-US" smtClean="0"/>
              <a:pPr/>
              <a:t>4/9/2020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8A05-0A8E-4B47-A7DB-F3FF23F2EE4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Cat, straw, tiles, mirror, couch, cord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A05-0A8E-4B47-A7DB-F3FF23F2EE4B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890" y="855548"/>
            <a:ext cx="7744994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70890" y="2037935"/>
            <a:ext cx="8218196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9144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16" t="17127" r="-1167" b="5925"/>
          <a:stretch/>
        </p:blipFill>
        <p:spPr>
          <a:xfrm>
            <a:off x="413796" y="6372192"/>
            <a:ext cx="398027" cy="24517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6884" y="6359970"/>
            <a:ext cx="4037076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F24BA0-DC76-9E47-9333-300650D2E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152"/>
          <a:stretch/>
        </p:blipFill>
        <p:spPr>
          <a:xfrm>
            <a:off x="8629408" y="363258"/>
            <a:ext cx="308474" cy="7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eeksforgeek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68047" y="1066800"/>
            <a:ext cx="20759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While we wait,</a:t>
            </a:r>
            <a:br>
              <a:rPr lang="en-AU" sz="2000" dirty="0" smtClean="0"/>
            </a:br>
            <a:r>
              <a:rPr lang="en-AU" sz="2000" dirty="0" smtClean="0"/>
              <a:t>find the six words</a:t>
            </a:r>
            <a:br>
              <a:rPr lang="en-AU" sz="2000" dirty="0" smtClean="0"/>
            </a:br>
            <a:r>
              <a:rPr lang="en-AU" sz="2000" dirty="0" smtClean="0">
                <a:solidFill>
                  <a:srgbClr val="FF0000"/>
                </a:solidFill>
              </a:rPr>
              <a:t>!!!Do not spoil it</a:t>
            </a:r>
            <a:br>
              <a:rPr lang="en-AU" sz="2000" dirty="0" smtClean="0">
                <a:solidFill>
                  <a:srgbClr val="FF0000"/>
                </a:solidFill>
              </a:rPr>
            </a:br>
            <a:r>
              <a:rPr lang="en-AU" sz="2000" dirty="0" smtClean="0">
                <a:solidFill>
                  <a:srgbClr val="FF0000"/>
                </a:solidFill>
              </a:rPr>
              <a:t>for other</a:t>
            </a:r>
          </a:p>
          <a:p>
            <a:endParaRPr lang="en-AU" sz="2000" dirty="0" smtClean="0"/>
          </a:p>
          <a:p>
            <a:r>
              <a:rPr lang="en-AU" sz="2000" dirty="0" smtClean="0"/>
              <a:t>We will start</a:t>
            </a:r>
            <a:br>
              <a:rPr lang="en-AU" sz="2000" dirty="0" smtClean="0"/>
            </a:br>
            <a:r>
              <a:rPr lang="en-AU" sz="2000" dirty="0" smtClean="0"/>
              <a:t>5 min past </a:t>
            </a:r>
            <a:br>
              <a:rPr lang="en-AU" sz="2000" dirty="0" smtClean="0"/>
            </a:br>
            <a:r>
              <a:rPr lang="en-AU" sz="2000" dirty="0" smtClean="0"/>
              <a:t>the start time</a:t>
            </a:r>
          </a:p>
          <a:p>
            <a:endParaRPr lang="en-AU" sz="2000" dirty="0" smtClean="0"/>
          </a:p>
          <a:p>
            <a:r>
              <a:rPr lang="en-AU" sz="2000" dirty="0" smtClean="0"/>
              <a:t>Send me in chat</a:t>
            </a:r>
          </a:p>
          <a:p>
            <a:r>
              <a:rPr lang="en-AU" sz="2000" dirty="0" smtClean="0"/>
              <a:t>your student ID as</a:t>
            </a:r>
            <a:br>
              <a:rPr lang="en-AU" sz="2000" dirty="0" smtClean="0"/>
            </a:br>
            <a:r>
              <a:rPr lang="en-AU" sz="2000" dirty="0" smtClean="0"/>
              <a:t>a private message to mark your attendance</a:t>
            </a:r>
            <a:endParaRPr lang="en-AU" sz="2000" dirty="0"/>
          </a:p>
        </p:txBody>
      </p:sp>
      <p:pic>
        <p:nvPicPr>
          <p:cNvPr id="14" name="Picture 13" descr="14191995_1119869704716577_5526141382329793156_n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110374" cy="617220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90" y="76200"/>
            <a:ext cx="7744994" cy="1000685"/>
          </a:xfrm>
        </p:spPr>
        <p:txBody>
          <a:bodyPr/>
          <a:lstStyle/>
          <a:p>
            <a:r>
              <a:rPr lang="en-AU" dirty="0" smtClean="0"/>
              <a:t>How is everyone this week?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70890" y="990600"/>
            <a:ext cx="8218196" cy="51287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dirty="0" smtClean="0"/>
              <a:t>How did the Quiz go ?</a:t>
            </a:r>
          </a:p>
          <a:p>
            <a:pPr>
              <a:buNone/>
            </a:pPr>
            <a:endParaRPr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"I can't work at home, I just can't get out of bed, I feel lazy and cannot do my work"</a:t>
            </a:r>
          </a:p>
          <a:p>
            <a:pPr>
              <a:buNone/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"I need a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lot more structure than I usually did to get going"</a:t>
            </a:r>
            <a:endParaRPr dirty="0" smtClean="0"/>
          </a:p>
          <a:p>
            <a:pPr>
              <a:buNone/>
            </a:pPr>
            <a:r>
              <a:rPr dirty="0" smtClean="0">
                <a:solidFill>
                  <a:schemeClr val="accent2">
                    <a:lumMod val="75000"/>
                  </a:schemeClr>
                </a:solidFill>
              </a:rPr>
              <a:t>The aim for this semester is to teach you</a:t>
            </a:r>
            <a:br>
              <a:rPr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dirty="0" smtClean="0">
                <a:solidFill>
                  <a:schemeClr val="accent2">
                    <a:lumMod val="75000"/>
                  </a:schemeClr>
                </a:solidFill>
              </a:rPr>
              <a:t>		C++, data structures and their </a:t>
            </a:r>
            <a:r>
              <a:rPr dirty="0" err="1" smtClean="0">
                <a:solidFill>
                  <a:schemeClr val="accent2">
                    <a:lumMod val="75000"/>
                  </a:schemeClr>
                </a:solidFill>
              </a:rPr>
              <a:t>algoritms</a:t>
            </a:r>
            <a:endParaRPr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dirty="0" smtClean="0">
                <a:solidFill>
                  <a:schemeClr val="accent2">
                    <a:lumMod val="75000"/>
                  </a:schemeClr>
                </a:solidFill>
              </a:rPr>
              <a:t>The plan has been laid out in the subject outline</a:t>
            </a:r>
            <a:br>
              <a:rPr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dirty="0" smtClean="0">
                <a:solidFill>
                  <a:schemeClr val="accent2">
                    <a:lumMod val="75000"/>
                  </a:schemeClr>
                </a:solidFill>
              </a:rPr>
              <a:t>	each week set the objective to do revisions and practice</a:t>
            </a:r>
            <a:br>
              <a:rPr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dirty="0" smtClean="0">
                <a:solidFill>
                  <a:schemeClr val="accent2">
                    <a:lumMod val="75000"/>
                  </a:schemeClr>
                </a:solidFill>
              </a:rPr>
              <a:t>		to be ready for next week lecture and tutorial</a:t>
            </a:r>
          </a:p>
          <a:p>
            <a:pPr>
              <a:buNone/>
            </a:pP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It is a good 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idea is to try and plan your day the night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before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r>
              <a:rPr lang="en-AU" dirty="0" smtClean="0"/>
              <a:t>How </a:t>
            </a:r>
            <a:r>
              <a:rPr lang="en-AU" dirty="0"/>
              <a:t>did your week go </a:t>
            </a:r>
            <a:r>
              <a:rPr lang="en-AU" dirty="0" smtClean="0"/>
              <a:t>?</a:t>
            </a:r>
            <a:endParaRPr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Tutorial Week 2 &amp;&amp; Week </a:t>
            </a:r>
            <a:r>
              <a:rPr lang="en-AU" dirty="0"/>
              <a:t>3 </a:t>
            </a:r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/>
              <a:t>Can you remember what we talked about ?</a:t>
            </a:r>
          </a:p>
          <a:p>
            <a:r>
              <a:rPr lang="en-AU" dirty="0"/>
              <a:t>What did we cover ?</a:t>
            </a:r>
          </a:p>
          <a:p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76200" y="152401"/>
            <a:ext cx="8950076" cy="655319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 dirty="0"/>
          </a:p>
        </p:txBody>
      </p:sp>
      <p:sp>
        <p:nvSpPr>
          <p:cNvPr id="4" name="Cloud 3"/>
          <p:cNvSpPr/>
          <p:nvPr/>
        </p:nvSpPr>
        <p:spPr>
          <a:xfrm>
            <a:off x="3276600" y="1505224"/>
            <a:ext cx="1672119" cy="4392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Destructors</a:t>
            </a:r>
          </a:p>
        </p:txBody>
      </p:sp>
      <p:sp>
        <p:nvSpPr>
          <p:cNvPr id="5" name="Cloud 4"/>
          <p:cNvSpPr/>
          <p:nvPr/>
        </p:nvSpPr>
        <p:spPr>
          <a:xfrm>
            <a:off x="3276600" y="2286000"/>
            <a:ext cx="1496173" cy="601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Sequence containers</a:t>
            </a:r>
          </a:p>
        </p:txBody>
      </p:sp>
      <p:sp>
        <p:nvSpPr>
          <p:cNvPr id="6" name="Cloud 5"/>
          <p:cNvSpPr/>
          <p:nvPr/>
        </p:nvSpPr>
        <p:spPr>
          <a:xfrm>
            <a:off x="1066800" y="3021905"/>
            <a:ext cx="1334356" cy="369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Templates</a:t>
            </a:r>
          </a:p>
        </p:txBody>
      </p:sp>
      <p:sp>
        <p:nvSpPr>
          <p:cNvPr id="7" name="Cloud 6"/>
          <p:cNvSpPr/>
          <p:nvPr/>
        </p:nvSpPr>
        <p:spPr>
          <a:xfrm>
            <a:off x="2590800" y="4419600"/>
            <a:ext cx="1193087" cy="5008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Iterators</a:t>
            </a:r>
          </a:p>
        </p:txBody>
      </p:sp>
      <p:sp>
        <p:nvSpPr>
          <p:cNvPr id="39" name="Cloud 38"/>
          <p:cNvSpPr/>
          <p:nvPr/>
        </p:nvSpPr>
        <p:spPr>
          <a:xfrm>
            <a:off x="5035434" y="2286000"/>
            <a:ext cx="1496173" cy="601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Container</a:t>
            </a:r>
          </a:p>
          <a:p>
            <a:pPr algn="ctr"/>
            <a:r>
              <a:rPr lang="en-AU" sz="1350" dirty="0"/>
              <a:t>adaptors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373148" y="3060911"/>
            <a:ext cx="4191000" cy="66845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Week 4 topics</a:t>
            </a:r>
            <a:endParaRPr lang="en-AU" dirty="0"/>
          </a:p>
        </p:txBody>
      </p:sp>
      <p:sp>
        <p:nvSpPr>
          <p:cNvPr id="20" name="Cloud 19"/>
          <p:cNvSpPr/>
          <p:nvPr/>
        </p:nvSpPr>
        <p:spPr>
          <a:xfrm>
            <a:off x="4643048" y="4267200"/>
            <a:ext cx="1193087" cy="5008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 smtClean="0"/>
              <a:t>Vectors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356238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855549"/>
            <a:ext cx="3034284" cy="668452"/>
          </a:xfrm>
        </p:spPr>
        <p:txBody>
          <a:bodyPr/>
          <a:lstStyle/>
          <a:p>
            <a:r>
              <a:rPr lang="en-AU" dirty="0" smtClean="0"/>
              <a:t>Week 4 topics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Destructors</a:t>
            </a:r>
            <a:endParaRPr lang="pt-BR" dirty="0"/>
          </a:p>
          <a:p>
            <a:r>
              <a:rPr lang="pt-BR" dirty="0"/>
              <a:t>Vectors &amp; Contrainer </a:t>
            </a:r>
            <a:r>
              <a:rPr lang="pt-BR" dirty="0"/>
              <a:t>Adaptor</a:t>
            </a:r>
          </a:p>
          <a:p>
            <a:r>
              <a:rPr lang="pt-BR" dirty="0"/>
              <a:t>Template</a:t>
            </a:r>
          </a:p>
          <a:p>
            <a:r>
              <a:rPr lang="pt-BR" dirty="0" smtClean="0"/>
              <a:t>Iterator</a:t>
            </a:r>
            <a:endParaRPr lang="pt-BR" dirty="0" smtClean="0"/>
          </a:p>
          <a:p>
            <a:r>
              <a:rPr lang="pt-BR" dirty="0" smtClean="0"/>
              <a:t>Some big O</a:t>
            </a:r>
            <a:endParaRPr lang="pt-BR" dirty="0"/>
          </a:p>
          <a:p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57792" y="1121841"/>
            <a:ext cx="8950076" cy="481601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/>
              <a:t>C++</a:t>
            </a:r>
            <a:endParaRPr lang="en-AU" sz="1350" dirty="0"/>
          </a:p>
        </p:txBody>
      </p:sp>
      <p:sp>
        <p:nvSpPr>
          <p:cNvPr id="4" name="Cloud 3"/>
          <p:cNvSpPr/>
          <p:nvPr/>
        </p:nvSpPr>
        <p:spPr>
          <a:xfrm>
            <a:off x="5119100" y="1492897"/>
            <a:ext cx="1672119" cy="4392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Destructors</a:t>
            </a:r>
          </a:p>
        </p:txBody>
      </p:sp>
      <p:sp>
        <p:nvSpPr>
          <p:cNvPr id="5" name="Cloud 4"/>
          <p:cNvSpPr/>
          <p:nvPr/>
        </p:nvSpPr>
        <p:spPr>
          <a:xfrm>
            <a:off x="6355852" y="3161228"/>
            <a:ext cx="1496173" cy="601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Sequence containers</a:t>
            </a:r>
          </a:p>
        </p:txBody>
      </p:sp>
      <p:sp>
        <p:nvSpPr>
          <p:cNvPr id="6" name="Cloud 5"/>
          <p:cNvSpPr/>
          <p:nvPr/>
        </p:nvSpPr>
        <p:spPr>
          <a:xfrm>
            <a:off x="3567702" y="3839657"/>
            <a:ext cx="1334356" cy="369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Templates</a:t>
            </a:r>
          </a:p>
        </p:txBody>
      </p:sp>
      <p:sp>
        <p:nvSpPr>
          <p:cNvPr id="7" name="Cloud 6"/>
          <p:cNvSpPr/>
          <p:nvPr/>
        </p:nvSpPr>
        <p:spPr>
          <a:xfrm>
            <a:off x="4072419" y="4625365"/>
            <a:ext cx="1193087" cy="5008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Iterators</a:t>
            </a: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4900945" y="3461749"/>
            <a:ext cx="1459548" cy="5628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3"/>
          </p:cNvCxnSpPr>
          <p:nvPr/>
        </p:nvCxnSpPr>
        <p:spPr>
          <a:xfrm>
            <a:off x="5955160" y="1932117"/>
            <a:ext cx="1148779" cy="126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0"/>
          </p:cNvCxnSpPr>
          <p:nvPr/>
        </p:nvCxnSpPr>
        <p:spPr>
          <a:xfrm flipH="1">
            <a:off x="5264511" y="3761628"/>
            <a:ext cx="1839428" cy="11141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861610" y="1668591"/>
            <a:ext cx="1334356" cy="369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JAVA</a:t>
            </a:r>
          </a:p>
        </p:txBody>
      </p:sp>
      <p:sp>
        <p:nvSpPr>
          <p:cNvPr id="26" name="Cloud 25"/>
          <p:cNvSpPr/>
          <p:nvPr/>
        </p:nvSpPr>
        <p:spPr>
          <a:xfrm>
            <a:off x="3389829" y="2210679"/>
            <a:ext cx="1909709" cy="369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Constructors</a:t>
            </a:r>
          </a:p>
        </p:txBody>
      </p:sp>
      <p:cxnSp>
        <p:nvCxnSpPr>
          <p:cNvPr id="27" name="Straight Arrow Connector 26"/>
          <p:cNvCxnSpPr>
            <a:stCxn id="4" idx="2"/>
            <a:endCxn id="26" idx="3"/>
          </p:cNvCxnSpPr>
          <p:nvPr/>
        </p:nvCxnSpPr>
        <p:spPr>
          <a:xfrm flipH="1">
            <a:off x="4344683" y="1712508"/>
            <a:ext cx="779604" cy="5193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4189795" y="2790953"/>
            <a:ext cx="1909709" cy="369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Delete</a:t>
            </a:r>
          </a:p>
        </p:txBody>
      </p:sp>
      <p:cxnSp>
        <p:nvCxnSpPr>
          <p:cNvPr id="31" name="Straight Arrow Connector 30"/>
          <p:cNvCxnSpPr>
            <a:endCxn id="30" idx="3"/>
          </p:cNvCxnSpPr>
          <p:nvPr/>
        </p:nvCxnSpPr>
        <p:spPr>
          <a:xfrm flipH="1">
            <a:off x="5144650" y="1932117"/>
            <a:ext cx="810510" cy="8799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1552292" y="2585276"/>
            <a:ext cx="1909709" cy="3699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new</a:t>
            </a:r>
          </a:p>
        </p:txBody>
      </p:sp>
      <p:cxnSp>
        <p:nvCxnSpPr>
          <p:cNvPr id="35" name="Straight Arrow Connector 34"/>
          <p:cNvCxnSpPr>
            <a:stCxn id="26" idx="2"/>
            <a:endCxn id="34" idx="3"/>
          </p:cNvCxnSpPr>
          <p:nvPr/>
        </p:nvCxnSpPr>
        <p:spPr>
          <a:xfrm flipH="1">
            <a:off x="2507147" y="2395648"/>
            <a:ext cx="888605" cy="21077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6791220" y="1994152"/>
            <a:ext cx="1496173" cy="601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350" dirty="0"/>
              <a:t>Container</a:t>
            </a:r>
          </a:p>
          <a:p>
            <a:pPr algn="ctr"/>
            <a:r>
              <a:rPr lang="en-AU" sz="1350" dirty="0"/>
              <a:t>adaptors</a:t>
            </a:r>
          </a:p>
        </p:txBody>
      </p:sp>
      <p:cxnSp>
        <p:nvCxnSpPr>
          <p:cNvPr id="40" name="Straight Arrow Connector 39"/>
          <p:cNvCxnSpPr>
            <a:stCxn id="39" idx="1"/>
            <a:endCxn id="5" idx="3"/>
          </p:cNvCxnSpPr>
          <p:nvPr/>
        </p:nvCxnSpPr>
        <p:spPr>
          <a:xfrm flipH="1">
            <a:off x="7103938" y="2594553"/>
            <a:ext cx="435368" cy="60104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800" y="303013"/>
            <a:ext cx="2119910" cy="59225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Learning</a:t>
            </a:r>
            <a:endParaRPr lang="en-AU" dirty="0"/>
          </a:p>
        </p:txBody>
      </p:sp>
      <p:sp>
        <p:nvSpPr>
          <p:cNvPr id="4" name="Cloud 3"/>
          <p:cNvSpPr/>
          <p:nvPr/>
        </p:nvSpPr>
        <p:spPr>
          <a:xfrm>
            <a:off x="4449412" y="3356247"/>
            <a:ext cx="4618388" cy="30445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4761471" y="4468432"/>
            <a:ext cx="1600200" cy="6858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Generics</a:t>
            </a:r>
            <a:endParaRPr lang="en-AU" dirty="0"/>
          </a:p>
        </p:txBody>
      </p:sp>
      <p:sp>
        <p:nvSpPr>
          <p:cNvPr id="6" name="Cloud 5"/>
          <p:cNvSpPr/>
          <p:nvPr/>
        </p:nvSpPr>
        <p:spPr>
          <a:xfrm>
            <a:off x="6702717" y="4691056"/>
            <a:ext cx="2133600" cy="6858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Constructors</a:t>
            </a:r>
            <a:endParaRPr lang="en-AU" dirty="0"/>
          </a:p>
        </p:txBody>
      </p:sp>
      <p:sp>
        <p:nvSpPr>
          <p:cNvPr id="7" name="Cloud 6"/>
          <p:cNvSpPr/>
          <p:nvPr/>
        </p:nvSpPr>
        <p:spPr>
          <a:xfrm>
            <a:off x="5294459" y="5426851"/>
            <a:ext cx="2438400" cy="6858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Object Oriented</a:t>
            </a:r>
            <a:endParaRPr lang="en-AU" dirty="0"/>
          </a:p>
        </p:txBody>
      </p:sp>
      <p:sp>
        <p:nvSpPr>
          <p:cNvPr id="8" name="Cloud 7"/>
          <p:cNvSpPr/>
          <p:nvPr/>
        </p:nvSpPr>
        <p:spPr>
          <a:xfrm>
            <a:off x="5561571" y="3764761"/>
            <a:ext cx="1371600" cy="5334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Getters</a:t>
            </a:r>
            <a:endParaRPr lang="en-AU" dirty="0"/>
          </a:p>
        </p:txBody>
      </p:sp>
      <p:sp>
        <p:nvSpPr>
          <p:cNvPr id="9" name="Cloud 8"/>
          <p:cNvSpPr/>
          <p:nvPr/>
        </p:nvSpPr>
        <p:spPr>
          <a:xfrm>
            <a:off x="7047059" y="3987832"/>
            <a:ext cx="1371600" cy="526811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Setters</a:t>
            </a:r>
            <a:endParaRPr lang="en-AU" dirty="0"/>
          </a:p>
        </p:txBody>
      </p:sp>
      <p:sp>
        <p:nvSpPr>
          <p:cNvPr id="10" name="Frame 9"/>
          <p:cNvSpPr/>
          <p:nvPr/>
        </p:nvSpPr>
        <p:spPr>
          <a:xfrm>
            <a:off x="267318" y="91731"/>
            <a:ext cx="5563424" cy="3264515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C++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778" y="613622"/>
            <a:ext cx="1676400" cy="38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emplates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814952" y="1932759"/>
            <a:ext cx="2286000" cy="525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Object Oriented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860957" y="1270306"/>
            <a:ext cx="1255241" cy="386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Getters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4153930" y="642112"/>
            <a:ext cx="1255241" cy="386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Setters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4" idx="4"/>
            <a:endCxn id="9" idx="3"/>
          </p:cNvCxnSpPr>
          <p:nvPr/>
        </p:nvCxnSpPr>
        <p:spPr>
          <a:xfrm>
            <a:off x="4781551" y="1028881"/>
            <a:ext cx="2951308" cy="2989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8" idx="2"/>
          </p:cNvCxnSpPr>
          <p:nvPr/>
        </p:nvCxnSpPr>
        <p:spPr>
          <a:xfrm>
            <a:off x="1488578" y="1657075"/>
            <a:ext cx="4077248" cy="23743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164978" y="1954148"/>
            <a:ext cx="2057400" cy="3950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Constructors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3164978" y="2463346"/>
            <a:ext cx="2057400" cy="3950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Destructors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12" idx="4"/>
            <a:endCxn id="7" idx="2"/>
          </p:cNvCxnSpPr>
          <p:nvPr/>
        </p:nvCxnSpPr>
        <p:spPr>
          <a:xfrm>
            <a:off x="1957952" y="2458024"/>
            <a:ext cx="3344071" cy="331172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6" idx="3"/>
          </p:cNvCxnSpPr>
          <p:nvPr/>
        </p:nvCxnSpPr>
        <p:spPr>
          <a:xfrm>
            <a:off x="5222378" y="2151652"/>
            <a:ext cx="2547139" cy="25786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183697" y="943809"/>
            <a:ext cx="2265715" cy="5909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 structures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-37620" y="4407101"/>
            <a:ext cx="3564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It is easier to remember something</a:t>
            </a:r>
          </a:p>
          <a:p>
            <a:r>
              <a:rPr lang="en-AU" dirty="0" smtClean="0"/>
              <a:t>When you have been reminded of 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2660" y="5339077"/>
            <a:ext cx="416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 this course we are teaching you C++</a:t>
            </a:r>
          </a:p>
          <a:p>
            <a:r>
              <a:rPr lang="en-AU" dirty="0" smtClean="0"/>
              <a:t>This includes its limitation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40540999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C++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>
          <a:xfrm>
            <a:off x="470890" y="2037935"/>
            <a:ext cx="8218196" cy="1543465"/>
          </a:xfrm>
        </p:spPr>
        <p:txBody>
          <a:bodyPr/>
          <a:lstStyle/>
          <a:p>
            <a:r>
              <a:rPr lang="en-AU" dirty="0">
                <a:hlinkClick r:id="rId2"/>
              </a:rPr>
              <a:t>http://www.cplusplus.com/reference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https://stackoverflow.com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r>
              <a:rPr lang="en-AU" dirty="0">
                <a:hlinkClick r:id="rId4"/>
              </a:rPr>
              <a:t>https://www.geeksforgeeks.org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507925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301</Words>
  <Application>Microsoft Office PowerPoint</Application>
  <PresentationFormat>On-screen Show (4:3)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PowerPoint Presentation</vt:lpstr>
      <vt:lpstr>How is everyone this week?</vt:lpstr>
      <vt:lpstr>Tutorial Week 2 &amp;&amp; Week 3 Summary</vt:lpstr>
      <vt:lpstr>Week 4 topics</vt:lpstr>
      <vt:lpstr>Week 4 topics</vt:lpstr>
      <vt:lpstr>PowerPoint Presentation</vt:lpstr>
      <vt:lpstr>Learning</vt:lpstr>
      <vt:lpstr>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 Dolmark</cp:lastModifiedBy>
  <cp:revision>32</cp:revision>
  <dcterms:created xsi:type="dcterms:W3CDTF">2006-08-16T00:00:00Z</dcterms:created>
  <dcterms:modified xsi:type="dcterms:W3CDTF">2020-04-09T05:40:06Z</dcterms:modified>
</cp:coreProperties>
</file>