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75" r:id="rId3"/>
    <p:sldId id="274" r:id="rId4"/>
    <p:sldId id="270" r:id="rId5"/>
    <p:sldId id="277" r:id="rId6"/>
    <p:sldId id="278" r:id="rId7"/>
    <p:sldId id="276" r:id="rId8"/>
    <p:sldId id="279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4479-5E7C-4BB5-916B-BF3E6CE2B79C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AE62F-348B-46B4-B66F-FA03CA9E4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98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like moving water via cups.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AE62F-348B-46B4-B66F-FA03CA9E432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48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like moving water via cups.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AE62F-348B-46B4-B66F-FA03CA9E432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30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like moving water via cups.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AE62F-348B-46B4-B66F-FA03CA9E432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79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4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9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5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5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102-4606-49F1-850B-4D4301E23A36}" type="datetimeFigureOut">
              <a:rPr lang="en-AU" smtClean="0"/>
              <a:pPr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084901" y="1405804"/>
            <a:ext cx="3376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::~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  Node* temp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      delete</a:t>
            </a:r>
            <a:r>
              <a:rPr lang="en-AU" dirty="0" smtClean="0"/>
              <a:t> temp; } }</a:t>
            </a:r>
          </a:p>
        </p:txBody>
      </p:sp>
      <p:sp>
        <p:nvSpPr>
          <p:cNvPr id="54" name="Oval 53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55" name="Straight Arrow Connector 54"/>
          <p:cNvCxnSpPr>
            <a:stCxn id="54" idx="4"/>
            <a:endCxn id="26" idx="0"/>
          </p:cNvCxnSpPr>
          <p:nvPr/>
        </p:nvCxnSpPr>
        <p:spPr>
          <a:xfrm>
            <a:off x="3127213" y="1153210"/>
            <a:ext cx="371133" cy="4792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40940" y="3035089"/>
            <a:ext cx="470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We assume we already have 3 nodes in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0" name="Rounded Rectangle 29"/>
          <p:cNvSpPr/>
          <p:nvPr/>
        </p:nvSpPr>
        <p:spPr>
          <a:xfrm>
            <a:off x="3073647" y="1778708"/>
            <a:ext cx="9144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4" name="Straight Arrow Connector 33"/>
          <p:cNvCxnSpPr>
            <a:stCxn id="29" idx="4"/>
            <a:endCxn id="35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8" name="Rounded Rectangle 37"/>
          <p:cNvSpPr/>
          <p:nvPr/>
        </p:nvSpPr>
        <p:spPr>
          <a:xfrm>
            <a:off x="1114645" y="3482784"/>
            <a:ext cx="9144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40" name="Rectangle 39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3" name="Rounded Rectangle 42"/>
          <p:cNvSpPr/>
          <p:nvPr/>
        </p:nvSpPr>
        <p:spPr>
          <a:xfrm>
            <a:off x="1116570" y="5256822"/>
            <a:ext cx="9144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8" name="Straight Arrow Connector 47"/>
          <p:cNvCxnSpPr>
            <a:stCxn id="37" idx="4"/>
            <a:endCxn id="40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1530" y="295177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Deconstructing ~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69708" y="733449"/>
            <a:ext cx="399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With data as an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7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98926" y="2139292"/>
            <a:ext cx="3376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::~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  Node* temp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     //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delete temp-&gt;data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AU" dirty="0" smtClean="0"/>
          </a:p>
          <a:p>
            <a:r>
              <a:rPr lang="en-AU" dirty="0" smtClean="0">
                <a:solidFill>
                  <a:srgbClr val="7030A0"/>
                </a:solidFill>
              </a:rPr>
              <a:t>      delete</a:t>
            </a:r>
            <a:r>
              <a:rPr lang="en-AU" dirty="0" smtClean="0"/>
              <a:t> temp; } }</a:t>
            </a:r>
          </a:p>
        </p:txBody>
      </p:sp>
      <p:sp>
        <p:nvSpPr>
          <p:cNvPr id="54" name="Oval 53"/>
          <p:cNvSpPr/>
          <p:nvPr/>
        </p:nvSpPr>
        <p:spPr>
          <a:xfrm>
            <a:off x="969564" y="160717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55" name="Straight Arrow Connector 54"/>
          <p:cNvCxnSpPr>
            <a:stCxn id="54" idx="4"/>
            <a:endCxn id="35" idx="0"/>
          </p:cNvCxnSpPr>
          <p:nvPr/>
        </p:nvCxnSpPr>
        <p:spPr>
          <a:xfrm flipH="1">
            <a:off x="1539344" y="2034613"/>
            <a:ext cx="3749" cy="130187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4766151" y="1782008"/>
            <a:ext cx="914400" cy="36576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4" name="Straight Arrow Connector 33"/>
          <p:cNvCxnSpPr>
            <a:stCxn id="29" idx="4"/>
            <a:endCxn id="35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1" idx="6"/>
            <a:endCxn id="43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40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395" y="293447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Deconstructing ~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45282" y="843520"/>
            <a:ext cx="338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!!! When you erase a node from a linked list make sure that the series of links is not broken</a:t>
            </a:r>
          </a:p>
        </p:txBody>
      </p:sp>
      <p:cxnSp>
        <p:nvCxnSpPr>
          <p:cNvPr id="26" name="Straight Arrow Connector 25"/>
          <p:cNvCxnSpPr>
            <a:stCxn id="28" idx="1"/>
            <a:endCxn id="30" idx="3"/>
          </p:cNvCxnSpPr>
          <p:nvPr/>
        </p:nvCxnSpPr>
        <p:spPr>
          <a:xfrm flipH="1" flipV="1">
            <a:off x="5680551" y="1964888"/>
            <a:ext cx="878845" cy="2875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59396" y="4655241"/>
            <a:ext cx="237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This should be deleted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8284" y="5431919"/>
            <a:ext cx="468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Why show us deletion of data in a stack ?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So that you understand the principle of destructors with data structures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7920" y="2965959"/>
            <a:ext cx="192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This is not needed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</p:cNvCxnSpPr>
          <p:nvPr/>
        </p:nvCxnSpPr>
        <p:spPr>
          <a:xfrm>
            <a:off x="8025583" y="3150625"/>
            <a:ext cx="138740" cy="304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994185" y="1761373"/>
            <a:ext cx="3376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::~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  Node* temp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delete</a:t>
            </a:r>
            <a:r>
              <a:rPr lang="en-AU" dirty="0" smtClean="0"/>
              <a:t> temp-&gt;data;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delete</a:t>
            </a:r>
            <a:r>
              <a:rPr lang="en-AU" dirty="0" smtClean="0"/>
              <a:t> temp; } }</a:t>
            </a:r>
          </a:p>
        </p:txBody>
      </p:sp>
      <p:sp>
        <p:nvSpPr>
          <p:cNvPr id="54" name="Oval 53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55" name="Straight Arrow Connector 54"/>
          <p:cNvCxnSpPr>
            <a:stCxn id="54" idx="4"/>
            <a:endCxn id="26" idx="0"/>
          </p:cNvCxnSpPr>
          <p:nvPr/>
        </p:nvCxnSpPr>
        <p:spPr>
          <a:xfrm>
            <a:off x="3127213" y="1153210"/>
            <a:ext cx="371133" cy="4792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0839" y="4022288"/>
            <a:ext cx="470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We assume we already have 3 nodes in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928566" y="1751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4766151" y="1782008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28" idx="6"/>
            <a:endCxn id="30" idx="1"/>
          </p:cNvCxnSpPr>
          <p:nvPr/>
        </p:nvCxnSpPr>
        <p:spPr>
          <a:xfrm flipV="1">
            <a:off x="4075624" y="1964888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35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1" idx="6"/>
            <a:endCxn id="43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40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1530" y="295177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Deconstructing ~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77872" y="843609"/>
            <a:ext cx="399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With data as an pointer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072740" y="879438"/>
            <a:ext cx="293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::~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</p:txBody>
      </p:sp>
      <p:sp>
        <p:nvSpPr>
          <p:cNvPr id="54" name="Oval 53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55" name="Straight Arrow Connector 54"/>
          <p:cNvCxnSpPr>
            <a:stCxn id="54" idx="4"/>
            <a:endCxn id="26" idx="0"/>
          </p:cNvCxnSpPr>
          <p:nvPr/>
        </p:nvCxnSpPr>
        <p:spPr>
          <a:xfrm>
            <a:off x="3127213" y="1153210"/>
            <a:ext cx="371133" cy="4792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5540" y="1722756"/>
            <a:ext cx="429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While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head is pointing to a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928566" y="1751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4766151" y="1782008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28" idx="6"/>
            <a:endCxn id="30" idx="1"/>
          </p:cNvCxnSpPr>
          <p:nvPr/>
        </p:nvCxnSpPr>
        <p:spPr>
          <a:xfrm flipV="1">
            <a:off x="4075624" y="1964888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35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1" idx="6"/>
            <a:endCxn id="43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40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1530" y="295177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Deconstructing ~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3361268" y="1371599"/>
            <a:ext cx="3725335" cy="59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072740" y="879438"/>
            <a:ext cx="2955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::~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  Node* temp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</p:txBody>
      </p:sp>
      <p:sp>
        <p:nvSpPr>
          <p:cNvPr id="54" name="Oval 53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55" name="Straight Arrow Connector 54"/>
          <p:cNvCxnSpPr>
            <a:stCxn id="54" idx="4"/>
            <a:endCxn id="26" idx="0"/>
          </p:cNvCxnSpPr>
          <p:nvPr/>
        </p:nvCxnSpPr>
        <p:spPr>
          <a:xfrm>
            <a:off x="3127213" y="1153210"/>
            <a:ext cx="371133" cy="4792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6141" y="2247689"/>
            <a:ext cx="474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Declare temp node pointer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And point it to the same node as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head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928566" y="1751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4766151" y="1782008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28" idx="6"/>
            <a:endCxn id="30" idx="1"/>
          </p:cNvCxnSpPr>
          <p:nvPr/>
        </p:nvCxnSpPr>
        <p:spPr>
          <a:xfrm flipV="1">
            <a:off x="4075624" y="1964888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35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1" idx="6"/>
            <a:endCxn id="43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40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1530" y="295177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Deconstructing ~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endCxn id="44" idx="6"/>
          </p:cNvCxnSpPr>
          <p:nvPr/>
        </p:nvCxnSpPr>
        <p:spPr>
          <a:xfrm rot="10800000">
            <a:off x="4623608" y="939489"/>
            <a:ext cx="2767794" cy="694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76550" y="725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temp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4" idx="4"/>
            <a:endCxn id="26" idx="0"/>
          </p:cNvCxnSpPr>
          <p:nvPr/>
        </p:nvCxnSpPr>
        <p:spPr>
          <a:xfrm rot="5400000">
            <a:off x="3534612" y="1116944"/>
            <a:ext cx="479203" cy="5517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072740" y="879438"/>
            <a:ext cx="3376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::~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  Node* temp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27208" y="2374689"/>
            <a:ext cx="439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Set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head to point to the next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928566" y="1751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4766151" y="1782008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28" idx="6"/>
            <a:endCxn id="30" idx="1"/>
          </p:cNvCxnSpPr>
          <p:nvPr/>
        </p:nvCxnSpPr>
        <p:spPr>
          <a:xfrm flipV="1">
            <a:off x="4075624" y="1964888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35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1" idx="6"/>
            <a:endCxn id="43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40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1530" y="295177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Deconstructing ~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291137" y="1888066"/>
            <a:ext cx="5083334" cy="1020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76550" y="725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temp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4" idx="4"/>
            <a:endCxn id="26" idx="0"/>
          </p:cNvCxnSpPr>
          <p:nvPr/>
        </p:nvCxnSpPr>
        <p:spPr>
          <a:xfrm rot="5400000">
            <a:off x="3534612" y="1116944"/>
            <a:ext cx="479203" cy="5517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4" idx="4"/>
            <a:endCxn id="35" idx="0"/>
          </p:cNvCxnSpPr>
          <p:nvPr/>
        </p:nvCxnSpPr>
        <p:spPr>
          <a:xfrm flipH="1">
            <a:off x="1539344" y="2665720"/>
            <a:ext cx="1068590" cy="6707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034405" y="223827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072740" y="879438"/>
            <a:ext cx="3376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::~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  Node* temp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delete</a:t>
            </a:r>
            <a:r>
              <a:rPr lang="en-AU" dirty="0" smtClean="0"/>
              <a:t> temp-&gt;data;</a:t>
            </a:r>
          </a:p>
        </p:txBody>
      </p:sp>
      <p:sp>
        <p:nvSpPr>
          <p:cNvPr id="54" name="Oval 53"/>
          <p:cNvSpPr/>
          <p:nvPr/>
        </p:nvSpPr>
        <p:spPr>
          <a:xfrm>
            <a:off x="2011024" y="227709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32474" y="2459357"/>
            <a:ext cx="418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delete the data from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temp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928566" y="1751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28" idx="6"/>
          </p:cNvCxnSpPr>
          <p:nvPr/>
        </p:nvCxnSpPr>
        <p:spPr>
          <a:xfrm flipV="1">
            <a:off x="4075624" y="1964888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35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1" idx="6"/>
            <a:endCxn id="43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40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1530" y="295177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Deconstructing ~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4538133" y="2006600"/>
            <a:ext cx="2785536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76550" y="725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temp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4" idx="4"/>
            <a:endCxn id="26" idx="0"/>
          </p:cNvCxnSpPr>
          <p:nvPr/>
        </p:nvCxnSpPr>
        <p:spPr>
          <a:xfrm rot="5400000">
            <a:off x="3534612" y="1116944"/>
            <a:ext cx="479203" cy="5517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4" idx="4"/>
            <a:endCxn id="35" idx="0"/>
          </p:cNvCxnSpPr>
          <p:nvPr/>
        </p:nvCxnSpPr>
        <p:spPr>
          <a:xfrm flipH="1">
            <a:off x="1539344" y="2704539"/>
            <a:ext cx="1045209" cy="6319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072740" y="879438"/>
            <a:ext cx="3376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::~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  Node* temp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delete</a:t>
            </a:r>
            <a:r>
              <a:rPr lang="en-AU" dirty="0" smtClean="0"/>
              <a:t> temp-&gt;data;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delete</a:t>
            </a:r>
            <a:r>
              <a:rPr lang="en-AU" dirty="0" smtClean="0"/>
              <a:t> temp; } }</a:t>
            </a:r>
          </a:p>
        </p:txBody>
      </p:sp>
      <p:sp>
        <p:nvSpPr>
          <p:cNvPr id="54" name="Oval 53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0475" y="2679490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delete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temp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1" idx="6"/>
            <a:endCxn id="43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40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1530" y="295177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Deconstructing ~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4290347" y="2318213"/>
            <a:ext cx="2990987" cy="103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76550" y="725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temp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4" idx="4"/>
          </p:cNvCxnSpPr>
          <p:nvPr/>
        </p:nvCxnSpPr>
        <p:spPr>
          <a:xfrm rot="5400000">
            <a:off x="3534612" y="1116944"/>
            <a:ext cx="479203" cy="5517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4" idx="4"/>
            <a:endCxn id="35" idx="0"/>
          </p:cNvCxnSpPr>
          <p:nvPr/>
        </p:nvCxnSpPr>
        <p:spPr>
          <a:xfrm rot="5400000">
            <a:off x="1241640" y="1450915"/>
            <a:ext cx="2183278" cy="15878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072740" y="879438"/>
            <a:ext cx="3376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::~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  Node* temp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delete</a:t>
            </a:r>
            <a:r>
              <a:rPr lang="en-AU" dirty="0" smtClean="0"/>
              <a:t> temp-&gt;data;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delete</a:t>
            </a:r>
            <a:r>
              <a:rPr lang="en-AU" dirty="0" smtClean="0"/>
              <a:t> temp; } }</a:t>
            </a:r>
          </a:p>
        </p:txBody>
      </p:sp>
      <p:sp>
        <p:nvSpPr>
          <p:cNvPr id="54" name="Oval 53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09142" y="2848824"/>
            <a:ext cx="541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Rinse and repeat while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head points to a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1" idx="6"/>
            <a:endCxn id="43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40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1530" y="295177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Deconstructing ~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4290347" y="2318213"/>
            <a:ext cx="2990987" cy="103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76550" y="725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temp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4" idx="4"/>
          </p:cNvCxnSpPr>
          <p:nvPr/>
        </p:nvCxnSpPr>
        <p:spPr>
          <a:xfrm rot="5400000">
            <a:off x="3534612" y="1116944"/>
            <a:ext cx="479203" cy="5517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4" idx="4"/>
            <a:endCxn id="35" idx="0"/>
          </p:cNvCxnSpPr>
          <p:nvPr/>
        </p:nvCxnSpPr>
        <p:spPr>
          <a:xfrm rot="5400000">
            <a:off x="1241640" y="1450915"/>
            <a:ext cx="2183278" cy="15878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072740" y="879438"/>
            <a:ext cx="3376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::~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  Node* temp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delete</a:t>
            </a:r>
            <a:r>
              <a:rPr lang="en-AU" dirty="0" smtClean="0"/>
              <a:t> temp-&gt;data;</a:t>
            </a:r>
          </a:p>
          <a:p>
            <a:r>
              <a:rPr lang="en-AU" dirty="0" smtClean="0"/>
              <a:t>      </a:t>
            </a:r>
            <a:r>
              <a:rPr lang="en-AU" dirty="0" smtClean="0">
                <a:solidFill>
                  <a:srgbClr val="7030A0"/>
                </a:solidFill>
              </a:rPr>
              <a:t>delete</a:t>
            </a:r>
            <a:r>
              <a:rPr lang="en-AU" dirty="0" smtClean="0"/>
              <a:t> temp; } }</a:t>
            </a:r>
          </a:p>
        </p:txBody>
      </p:sp>
      <p:sp>
        <p:nvSpPr>
          <p:cNvPr id="54" name="Oval 53"/>
          <p:cNvSpPr/>
          <p:nvPr/>
        </p:nvSpPr>
        <p:spPr>
          <a:xfrm>
            <a:off x="3388808" y="64081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09142" y="2848824"/>
            <a:ext cx="541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Rinse and repeat while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head points to a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01530" y="295177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Deconstructing ~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</p:cNvCxnSpPr>
          <p:nvPr/>
        </p:nvCxnSpPr>
        <p:spPr>
          <a:xfrm>
            <a:off x="3962337" y="1068257"/>
            <a:ext cx="8625" cy="111500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4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710</Words>
  <Application>Microsoft Office PowerPoint</Application>
  <PresentationFormat>Widescreen</PresentationFormat>
  <Paragraphs>211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Dolmark</dc:creator>
  <cp:lastModifiedBy>Thomas Dolmark</cp:lastModifiedBy>
  <cp:revision>110</cp:revision>
  <dcterms:created xsi:type="dcterms:W3CDTF">2020-03-25T02:51:40Z</dcterms:created>
  <dcterms:modified xsi:type="dcterms:W3CDTF">2020-04-09T05:35:41Z</dcterms:modified>
</cp:coreProperties>
</file>