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6552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6552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ef89a8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ef89a8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under 2 weeks left until due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Today’s goal: Complete the basic window layout, and the simpler windows.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Before next week: Complete the windows with lists and list interaction.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Before the final due date: Complete the windows with tables and the enabling/disabling of buttons in those windows that require it.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Check the assignment guide if you are still unsure of your plan of attack.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Questions can, of course, be asked on the forums.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